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ms-powerpoint.changesinfo+xml" PartName="/ppt/changesInfos/changesInfo1.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4"/>
  </p:sldMasterIdLst>
  <p:notesMasterIdLst>
    <p:notesMasterId r:id="rId7"/>
  </p:notesMasterIdLst>
  <p:handoutMasterIdLst>
    <p:handoutMasterId r:id="rId8"/>
  </p:handoutMasterIdLst>
  <p:sldIdLst>
    <p:sldId id="418" r:id="rId5"/>
    <p:sldId id="422" r:id="rId6"/>
  </p:sldIdLst>
  <p:sldSz cx="6858000" cy="9144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808000"/>
    <a:srgbClr val="666633"/>
    <a:srgbClr val="FF9900"/>
    <a:srgbClr val="CC6600"/>
    <a:srgbClr val="996633"/>
    <a:srgbClr val="008080"/>
    <a:srgbClr val="963264"/>
    <a:srgbClr val="AA3838"/>
    <a:srgbClr val="AE5A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295A9-2F7E-7D32-7AC1-5D9E51A9F431}" v="11" dt="2025-07-28T07:16:26.13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57" autoAdjust="0"/>
    <p:restoredTop sz="93275" autoAdjust="0"/>
  </p:normalViewPr>
  <p:slideViewPr>
    <p:cSldViewPr>
      <p:cViewPr varScale="1">
        <p:scale>
          <a:sx n="76" d="100"/>
          <a:sy n="76" d="100"/>
        </p:scale>
        <p:origin x="1470" y="96"/>
      </p:cViewPr>
      <p:guideLst>
        <p:guide orient="horz" pos="2880"/>
        <p:guide pos="216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0" d="100"/>
          <a:sy n="50" d="100"/>
        </p:scale>
        <p:origin x="1752" y="54"/>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viewProps.xml" Type="http://schemas.openxmlformats.org/officeDocument/2006/relationships/viewProps"/><Relationship Id="rId11" Target="theme/theme1.xml" Type="http://schemas.openxmlformats.org/officeDocument/2006/relationships/theme"/><Relationship Id="rId12" Target="tableStyles.xml" Type="http://schemas.openxmlformats.org/officeDocument/2006/relationships/tableStyles"/><Relationship Id="rId13" Target="changesInfos/changesInfo1.xml" Type="http://schemas.microsoft.com/office/2016/11/relationships/changesInfo"/><Relationship Id="rId14"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notesMasters/notesMaster1.xml" Type="http://schemas.openxmlformats.org/officeDocument/2006/relationships/notesMaster"/><Relationship Id="rId8" Target="handoutMasters/handoutMaster1.xml" Type="http://schemas.openxmlformats.org/officeDocument/2006/relationships/handoutMaster"/><Relationship Id="rId9" Target="presProps.xml" Type="http://schemas.openxmlformats.org/officeDocument/2006/relationships/presProps"/></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たろう ぷらっと" userId="36bc6076a937a9e1" providerId="LiveId" clId="{FA762EF2-3232-409B-B530-EFD43AA71A03}"/>
    <pc:docChg chg="modSld">
      <pc:chgData name="たろう ぷらっと" userId="36bc6076a937a9e1" providerId="LiveId" clId="{FA762EF2-3232-409B-B530-EFD43AA71A03}" dt="2023-11-29T06:50:57.334" v="6" actId="1036"/>
      <pc:docMkLst>
        <pc:docMk/>
      </pc:docMkLst>
      <pc:sldChg chg="modSp mod">
        <pc:chgData name="たろう ぷらっと" userId="36bc6076a937a9e1" providerId="LiveId" clId="{FA762EF2-3232-409B-B530-EFD43AA71A03}" dt="2023-11-29T06:50:57.334" v="6" actId="1036"/>
        <pc:sldMkLst>
          <pc:docMk/>
          <pc:sldMk cId="1114322810" sldId="334"/>
        </pc:sldMkLst>
      </pc:sldChg>
    </pc:docChg>
  </pc:docChgLst>
  <pc:docChgLst>
    <pc:chgData name="渡邉成子" userId="S::wmykma@kikan-ad.esb.mhlw.go.jp::902c621a-e74b-433f-ad13-69940c1f6387" providerId="AD" clId="Web-{067295A9-2F7E-7D32-7AC1-5D9E51A9F431}"/>
    <pc:docChg chg="modSld">
      <pc:chgData name="渡邉成子" userId="S::wmykma@kikan-ad.esb.mhlw.go.jp::902c621a-e74b-433f-ad13-69940c1f6387" providerId="AD" clId="Web-{067295A9-2F7E-7D32-7AC1-5D9E51A9F431}" dt="2025-07-28T07:16:26.131" v="10" actId="1076"/>
      <pc:docMkLst>
        <pc:docMk/>
      </pc:docMkLst>
      <pc:sldChg chg="modSp">
        <pc:chgData name="渡邉成子" userId="S::wmykma@kikan-ad.esb.mhlw.go.jp::902c621a-e74b-433f-ad13-69940c1f6387" providerId="AD" clId="Web-{067295A9-2F7E-7D32-7AC1-5D9E51A9F431}" dt="2025-07-28T07:16:26.131" v="10" actId="1076"/>
        <pc:sldMkLst>
          <pc:docMk/>
          <pc:sldMk cId="4123267894" sldId="418"/>
        </pc:sldMkLst>
        <pc:spChg chg="mod">
          <ac:chgData name="渡邉成子" userId="S::wmykma@kikan-ad.esb.mhlw.go.jp::902c621a-e74b-433f-ad13-69940c1f6387" providerId="AD" clId="Web-{067295A9-2F7E-7D32-7AC1-5D9E51A9F431}" dt="2025-07-28T07:13:58.845" v="3" actId="14100"/>
          <ac:spMkLst>
            <pc:docMk/>
            <pc:sldMk cId="4123267894" sldId="418"/>
            <ac:spMk id="51" creationId="{00000000-0000-0000-0000-000000000000}"/>
          </ac:spMkLst>
        </pc:spChg>
        <pc:spChg chg="mod">
          <ac:chgData name="渡邉成子" userId="S::wmykma@kikan-ad.esb.mhlw.go.jp::902c621a-e74b-433f-ad13-69940c1f6387" providerId="AD" clId="Web-{067295A9-2F7E-7D32-7AC1-5D9E51A9F431}" dt="2025-07-28T07:16:26.131" v="10" actId="1076"/>
          <ac:spMkLst>
            <pc:docMk/>
            <pc:sldMk cId="4123267894" sldId="418"/>
            <ac:spMk id="52" creationId="{00000000-0000-0000-0000-000000000000}"/>
          </ac:spMkLst>
        </pc:s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36" cy="513204"/>
          </a:xfrm>
          <a:prstGeom prst="rect">
            <a:avLst/>
          </a:prstGeom>
        </p:spPr>
        <p:txBody>
          <a:bodyPr vert="horz" lIns="94659" tIns="47329" rIns="94659" bIns="47329"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4022582" y="0"/>
            <a:ext cx="3078236" cy="513204"/>
          </a:xfrm>
          <a:prstGeom prst="rect">
            <a:avLst/>
          </a:prstGeom>
        </p:spPr>
        <p:txBody>
          <a:bodyPr vert="horz" lIns="94659" tIns="47329" rIns="94659" bIns="47329" rtlCol="0"/>
          <a:lstStyle>
            <a:lvl1pPr algn="r">
              <a:defRPr sz="1200"/>
            </a:lvl1pPr>
          </a:lstStyle>
          <a:p>
            <a:fld id="{25FDE83E-1130-48D4-8028-457059BA4B20}" type="datetimeFigureOut">
              <a:rPr kumimoji="1" lang="ja-JP" altLang="en-US" smtClean="0"/>
              <a:t>2025/7/30</a:t>
            </a:fld>
            <a:endParaRPr kumimoji="1" lang="ja-JP" altLang="en-US" dirty="0"/>
          </a:p>
        </p:txBody>
      </p:sp>
      <p:sp>
        <p:nvSpPr>
          <p:cNvPr id="4" name="フッター プレースホルダー 3"/>
          <p:cNvSpPr>
            <a:spLocks noGrp="1"/>
          </p:cNvSpPr>
          <p:nvPr>
            <p:ph type="ftr" sz="quarter" idx="2"/>
          </p:nvPr>
        </p:nvSpPr>
        <p:spPr>
          <a:xfrm>
            <a:off x="1" y="9719822"/>
            <a:ext cx="3078236" cy="513204"/>
          </a:xfrm>
          <a:prstGeom prst="rect">
            <a:avLst/>
          </a:prstGeom>
        </p:spPr>
        <p:txBody>
          <a:bodyPr vert="horz" lIns="94659" tIns="47329" rIns="94659" bIns="47329"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4022582" y="9719822"/>
            <a:ext cx="3078236" cy="513204"/>
          </a:xfrm>
          <a:prstGeom prst="rect">
            <a:avLst/>
          </a:prstGeom>
        </p:spPr>
        <p:txBody>
          <a:bodyPr vert="horz" lIns="94659" tIns="47329" rIns="94659" bIns="47329" rtlCol="0" anchor="b"/>
          <a:lstStyle>
            <a:lvl1pPr algn="r">
              <a:defRPr sz="1200"/>
            </a:lvl1pPr>
          </a:lstStyle>
          <a:p>
            <a:fld id="{2EB37391-BA1F-4F5B-8B08-D952B2FAFF87}" type="slidenum">
              <a:rPr kumimoji="1" lang="ja-JP" altLang="en-US" smtClean="0"/>
              <a:t>‹#›</a:t>
            </a:fld>
            <a:endParaRPr kumimoji="1" lang="ja-JP" altLang="en-US" dirty="0"/>
          </a:p>
        </p:txBody>
      </p:sp>
    </p:spTree>
    <p:extLst>
      <p:ext uri="{BB962C8B-B14F-4D97-AF65-F5344CB8AC3E}">
        <p14:creationId xmlns:p14="http://schemas.microsoft.com/office/powerpoint/2010/main" val="1178717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3"/>
            <a:ext cx="3078236" cy="511570"/>
          </a:xfrm>
          <a:prstGeom prst="rect">
            <a:avLst/>
          </a:prstGeom>
        </p:spPr>
        <p:txBody>
          <a:bodyPr vert="horz" lIns="94564" tIns="47283" rIns="94564" bIns="47283"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4022589" y="3"/>
            <a:ext cx="3078236" cy="511570"/>
          </a:xfrm>
          <a:prstGeom prst="rect">
            <a:avLst/>
          </a:prstGeom>
        </p:spPr>
        <p:txBody>
          <a:bodyPr vert="horz" lIns="94564" tIns="47283" rIns="94564" bIns="47283" rtlCol="0"/>
          <a:lstStyle>
            <a:lvl1pPr algn="r">
              <a:defRPr sz="1200"/>
            </a:lvl1pPr>
          </a:lstStyle>
          <a:p>
            <a:fld id="{7ED38718-19D2-434F-912E-7D700AA02C0A}" type="datetimeFigureOut">
              <a:rPr kumimoji="1" lang="ja-JP" altLang="en-US" smtClean="0"/>
              <a:pPr/>
              <a:t>2025/7/30</a:t>
            </a:fld>
            <a:endParaRPr kumimoji="1" lang="ja-JP" altLang="en-US" dirty="0"/>
          </a:p>
        </p:txBody>
      </p:sp>
      <p:sp>
        <p:nvSpPr>
          <p:cNvPr id="4" name="スライド イメージ プレースホルダ 3"/>
          <p:cNvSpPr>
            <a:spLocks noGrp="1" noRot="1" noChangeAspect="1"/>
          </p:cNvSpPr>
          <p:nvPr>
            <p:ph type="sldImg" idx="2"/>
          </p:nvPr>
        </p:nvSpPr>
        <p:spPr>
          <a:xfrm>
            <a:off x="2112963" y="766763"/>
            <a:ext cx="2878137" cy="3836987"/>
          </a:xfrm>
          <a:prstGeom prst="rect">
            <a:avLst/>
          </a:prstGeom>
          <a:noFill/>
          <a:ln w="12700">
            <a:solidFill>
              <a:prstClr val="black"/>
            </a:solidFill>
          </a:ln>
        </p:spPr>
        <p:txBody>
          <a:bodyPr vert="horz" lIns="94564" tIns="47283" rIns="94564" bIns="47283" rtlCol="0" anchor="ctr"/>
          <a:lstStyle/>
          <a:p>
            <a:endParaRPr lang="ja-JP" altLang="en-US" dirty="0"/>
          </a:p>
        </p:txBody>
      </p:sp>
      <p:sp>
        <p:nvSpPr>
          <p:cNvPr id="5" name="ノート プレースホルダ 4"/>
          <p:cNvSpPr>
            <a:spLocks noGrp="1"/>
          </p:cNvSpPr>
          <p:nvPr>
            <p:ph type="body" sz="quarter" idx="3"/>
          </p:nvPr>
        </p:nvSpPr>
        <p:spPr>
          <a:xfrm>
            <a:off x="710751" y="4860728"/>
            <a:ext cx="5680985" cy="4604126"/>
          </a:xfrm>
          <a:prstGeom prst="rect">
            <a:avLst/>
          </a:prstGeom>
        </p:spPr>
        <p:txBody>
          <a:bodyPr vert="horz" lIns="94564" tIns="47283" rIns="94564" bIns="4728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719828"/>
            <a:ext cx="3078236" cy="511569"/>
          </a:xfrm>
          <a:prstGeom prst="rect">
            <a:avLst/>
          </a:prstGeom>
        </p:spPr>
        <p:txBody>
          <a:bodyPr vert="horz" lIns="94564" tIns="47283" rIns="94564" bIns="47283"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4022589" y="9719828"/>
            <a:ext cx="3078236" cy="511569"/>
          </a:xfrm>
          <a:prstGeom prst="rect">
            <a:avLst/>
          </a:prstGeom>
        </p:spPr>
        <p:txBody>
          <a:bodyPr vert="horz" lIns="94564" tIns="47283" rIns="94564" bIns="47283" rtlCol="0" anchor="b"/>
          <a:lstStyle>
            <a:lvl1pPr algn="r">
              <a:defRPr sz="1200"/>
            </a:lvl1pPr>
          </a:lstStyle>
          <a:p>
            <a:fld id="{E4593E27-EF93-4115-AD94-2053CC4A7B21}" type="slidenum">
              <a:rPr kumimoji="1" lang="ja-JP" altLang="en-US" smtClean="0"/>
              <a:pPr/>
              <a:t>‹#›</a:t>
            </a:fld>
            <a:endParaRPr kumimoji="1" lang="ja-JP" altLang="en-US" dirty="0"/>
          </a:p>
        </p:txBody>
      </p:sp>
    </p:spTree>
    <p:extLst>
      <p:ext uri="{BB962C8B-B14F-4D97-AF65-F5344CB8AC3E}">
        <p14:creationId xmlns:p14="http://schemas.microsoft.com/office/powerpoint/2010/main" val="3646307398"/>
      </p:ext>
    </p:extLst>
  </p:cSld>
  <p:clrMap bg1="lt1" tx1="dk1" bg2="lt2" tx2="dk2" accent1="accent1" accent2="accent2" accent3="accent3" accent4="accent4" accent5="accent5" accent6="accent6" hlink="hlink" folHlink="folHlink"/>
  <p:notesStyle>
    <a:lvl1pPr marL="0" algn="l" defTabSz="914278" rtl="0" eaLnBrk="1" latinLnBrk="0" hangingPunct="1">
      <a:defRPr kumimoji="1" sz="1200" kern="1200">
        <a:solidFill>
          <a:schemeClr val="tx1"/>
        </a:solidFill>
        <a:latin typeface="+mn-lt"/>
        <a:ea typeface="+mn-ea"/>
        <a:cs typeface="+mn-cs"/>
      </a:defRPr>
    </a:lvl1pPr>
    <a:lvl2pPr marL="457139" algn="l" defTabSz="914278" rtl="0" eaLnBrk="1" latinLnBrk="0" hangingPunct="1">
      <a:defRPr kumimoji="1" sz="1200" kern="1200">
        <a:solidFill>
          <a:schemeClr val="tx1"/>
        </a:solidFill>
        <a:latin typeface="+mn-lt"/>
        <a:ea typeface="+mn-ea"/>
        <a:cs typeface="+mn-cs"/>
      </a:defRPr>
    </a:lvl2pPr>
    <a:lvl3pPr marL="914278" algn="l" defTabSz="914278" rtl="0" eaLnBrk="1" latinLnBrk="0" hangingPunct="1">
      <a:defRPr kumimoji="1" sz="1200" kern="1200">
        <a:solidFill>
          <a:schemeClr val="tx1"/>
        </a:solidFill>
        <a:latin typeface="+mn-lt"/>
        <a:ea typeface="+mn-ea"/>
        <a:cs typeface="+mn-cs"/>
      </a:defRPr>
    </a:lvl3pPr>
    <a:lvl4pPr marL="1371417" algn="l" defTabSz="914278" rtl="0" eaLnBrk="1" latinLnBrk="0" hangingPunct="1">
      <a:defRPr kumimoji="1" sz="1200" kern="1200">
        <a:solidFill>
          <a:schemeClr val="tx1"/>
        </a:solidFill>
        <a:latin typeface="+mn-lt"/>
        <a:ea typeface="+mn-ea"/>
        <a:cs typeface="+mn-cs"/>
      </a:defRPr>
    </a:lvl4pPr>
    <a:lvl5pPr marL="1828555" algn="l" defTabSz="914278" rtl="0" eaLnBrk="1" latinLnBrk="0" hangingPunct="1">
      <a:defRPr kumimoji="1" sz="1200" kern="1200">
        <a:solidFill>
          <a:schemeClr val="tx1"/>
        </a:solidFill>
        <a:latin typeface="+mn-lt"/>
        <a:ea typeface="+mn-ea"/>
        <a:cs typeface="+mn-cs"/>
      </a:defRPr>
    </a:lvl5pPr>
    <a:lvl6pPr marL="2285694" algn="l" defTabSz="914278" rtl="0" eaLnBrk="1" latinLnBrk="0" hangingPunct="1">
      <a:defRPr kumimoji="1" sz="1200" kern="1200">
        <a:solidFill>
          <a:schemeClr val="tx1"/>
        </a:solidFill>
        <a:latin typeface="+mn-lt"/>
        <a:ea typeface="+mn-ea"/>
        <a:cs typeface="+mn-cs"/>
      </a:defRPr>
    </a:lvl6pPr>
    <a:lvl7pPr marL="2742833" algn="l" defTabSz="914278" rtl="0" eaLnBrk="1" latinLnBrk="0" hangingPunct="1">
      <a:defRPr kumimoji="1" sz="1200" kern="1200">
        <a:solidFill>
          <a:schemeClr val="tx1"/>
        </a:solidFill>
        <a:latin typeface="+mn-lt"/>
        <a:ea typeface="+mn-ea"/>
        <a:cs typeface="+mn-cs"/>
      </a:defRPr>
    </a:lvl7pPr>
    <a:lvl8pPr marL="3199972" algn="l" defTabSz="914278" rtl="0" eaLnBrk="1" latinLnBrk="0" hangingPunct="1">
      <a:defRPr kumimoji="1" sz="1200" kern="1200">
        <a:solidFill>
          <a:schemeClr val="tx1"/>
        </a:solidFill>
        <a:latin typeface="+mn-lt"/>
        <a:ea typeface="+mn-ea"/>
        <a:cs typeface="+mn-cs"/>
      </a:defRPr>
    </a:lvl8pPr>
    <a:lvl9pPr marL="3657111" algn="l" defTabSz="914278"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496484"/>
            <a:ext cx="5143500" cy="3183467"/>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4802717"/>
            <a:ext cx="5143500" cy="2207683"/>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1193250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2463701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486834"/>
            <a:ext cx="1478756" cy="77491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486834"/>
            <a:ext cx="4350544" cy="77491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2192221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2664586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279652"/>
            <a:ext cx="5915025" cy="3803649"/>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119285"/>
            <a:ext cx="5915025" cy="2000249"/>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399021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434167"/>
            <a:ext cx="2914650" cy="5801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1872807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486834"/>
            <a:ext cx="5915025" cy="1767417"/>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241551"/>
            <a:ext cx="2901255"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340100"/>
            <a:ext cx="2901255"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241551"/>
            <a:ext cx="2915543" cy="1098549"/>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340100"/>
            <a:ext cx="2915543" cy="491278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197136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3380351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415747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316567"/>
            <a:ext cx="3471863" cy="6498167"/>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1549864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09600"/>
            <a:ext cx="2211883" cy="21336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316567"/>
            <a:ext cx="3471863" cy="649816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dirty="0"/>
          </a:p>
        </p:txBody>
      </p:sp>
      <p:sp>
        <p:nvSpPr>
          <p:cNvPr id="4" name="テキスト プレースホルダー 3"/>
          <p:cNvSpPr>
            <a:spLocks noGrp="1"/>
          </p:cNvSpPr>
          <p:nvPr>
            <p:ph type="body" sz="half" idx="2"/>
          </p:nvPr>
        </p:nvSpPr>
        <p:spPr>
          <a:xfrm>
            <a:off x="472381" y="2743200"/>
            <a:ext cx="2211883" cy="508211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F43532-54B0-4895-AFC6-E2E7189E43AA}" type="datetimeFigureOut">
              <a:rPr kumimoji="1" lang="ja-JP" altLang="en-US" smtClean="0"/>
              <a:pPr/>
              <a:t>2025/7/30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257364910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486834"/>
            <a:ext cx="5915025" cy="176741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8475134"/>
            <a:ext cx="1543050" cy="486833"/>
          </a:xfrm>
          <a:prstGeom prst="rect">
            <a:avLst/>
          </a:prstGeom>
        </p:spPr>
        <p:txBody>
          <a:bodyPr vert="horz" lIns="91440" tIns="45720" rIns="91440" bIns="45720" rtlCol="0" anchor="ctr"/>
          <a:lstStyle>
            <a:lvl1pPr algn="l">
              <a:defRPr sz="675">
                <a:solidFill>
                  <a:schemeClr val="tx1">
                    <a:tint val="75000"/>
                  </a:schemeClr>
                </a:solidFill>
              </a:defRPr>
            </a:lvl1pPr>
          </a:lstStyle>
          <a:p>
            <a:fld id="{0BF43532-54B0-4895-AFC6-E2E7189E43AA}" type="datetimeFigureOut">
              <a:rPr kumimoji="1" lang="ja-JP" altLang="en-US" smtClean="0"/>
              <a:pPr/>
              <a:t>2025/7/30</a:t>
            </a:fld>
            <a:endParaRPr kumimoji="1" lang="ja-JP" altLang="en-US" dirty="0"/>
          </a:p>
        </p:txBody>
      </p:sp>
      <p:sp>
        <p:nvSpPr>
          <p:cNvPr id="5" name="フッター プレースホルダー 4"/>
          <p:cNvSpPr>
            <a:spLocks noGrp="1"/>
          </p:cNvSpPr>
          <p:nvPr>
            <p:ph type="ftr" sz="quarter" idx="3"/>
          </p:nvPr>
        </p:nvSpPr>
        <p:spPr>
          <a:xfrm>
            <a:off x="2271713" y="8475134"/>
            <a:ext cx="2314575" cy="48683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843463" y="8475134"/>
            <a:ext cx="1543050" cy="486833"/>
          </a:xfrm>
          <a:prstGeom prst="rect">
            <a:avLst/>
          </a:prstGeom>
        </p:spPr>
        <p:txBody>
          <a:bodyPr vert="horz" lIns="91440" tIns="45720" rIns="91440" bIns="45720" rtlCol="0" anchor="ctr"/>
          <a:lstStyle>
            <a:lvl1pPr algn="r">
              <a:defRPr sz="675">
                <a:solidFill>
                  <a:schemeClr val="tx1">
                    <a:tint val="75000"/>
                  </a:schemeClr>
                </a:solidFill>
              </a:defRPr>
            </a:lvl1pPr>
          </a:lstStyle>
          <a:p>
            <a:fld id="{82FFD708-B937-4452-9002-75843DB5596C}" type="slidenum">
              <a:rPr kumimoji="1" lang="ja-JP" altLang="en-US" smtClean="0"/>
              <a:pPr/>
              <a:t>‹#›</a:t>
            </a:fld>
            <a:endParaRPr kumimoji="1" lang="ja-JP" altLang="en-US" dirty="0"/>
          </a:p>
        </p:txBody>
      </p:sp>
    </p:spTree>
    <p:extLst>
      <p:ext uri="{BB962C8B-B14F-4D97-AF65-F5344CB8AC3E}">
        <p14:creationId xmlns:p14="http://schemas.microsoft.com/office/powerpoint/2010/main" val="3845784398"/>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e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2.png" Type="http://schemas.openxmlformats.org/officeDocument/2006/relationships/image"/><Relationship Id="rId3" Target="../media/image3.png" Type="http://schemas.openxmlformats.org/officeDocument/2006/relationships/image"/><Relationship Id="rId4" Target="../media/image4.emf"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正方形/長方形 68"/>
          <p:cNvSpPr/>
          <p:nvPr/>
        </p:nvSpPr>
        <p:spPr>
          <a:xfrm flipV="1">
            <a:off x="-542338" y="-216471"/>
            <a:ext cx="7775740" cy="2240126"/>
          </a:xfrm>
          <a:prstGeom prst="rect">
            <a:avLst/>
          </a:prstGeom>
          <a:solidFill>
            <a:srgbClr val="008080"/>
          </a:solidFill>
          <a:ln w="25400" cap="flat" cmpd="sng" algn="ctr">
            <a:noFill/>
            <a:prstDash val="solid"/>
          </a:ln>
          <a:effectLst/>
        </p:spPr>
        <p:txBody>
          <a:bodyPr rtlCol="0" anchor="ctr"/>
          <a:lstStyle/>
          <a:p>
            <a:pPr marL="0" marR="0" lvl="0" indent="0" algn="ctr" defTabSz="914278"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 name="タイトル 1"/>
          <p:cNvSpPr txBox="1">
            <a:spLocks/>
          </p:cNvSpPr>
          <p:nvPr/>
        </p:nvSpPr>
        <p:spPr>
          <a:xfrm>
            <a:off x="326016" y="107504"/>
            <a:ext cx="5613275" cy="395536"/>
          </a:xfrm>
          <a:prstGeom prst="rect">
            <a:avLst/>
          </a:prstGeom>
        </p:spPr>
        <p:txBody>
          <a:bodyPr vert="horz" lIns="91428" tIns="45715" rIns="91428" bIns="45715" rtlCol="0" anchor="ctr">
            <a:normAutofit/>
          </a:bodyPr>
          <a:lstStyle>
            <a:lvl1pPr algn="ctr" defTabSz="914278"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a:solidFill>
                  <a:srgbClr val="FF0000"/>
                </a:solidFill>
                <a:latin typeface="HGP創英角ﾎﾟｯﾌﾟ体" pitchFamily="50" charset="-128"/>
                <a:ea typeface="HGP創英角ﾎﾟｯﾌﾟ体" pitchFamily="50" charset="-128"/>
              </a:rPr>
              <a:t>ワークプラザ立川南　ヤングコーナー</a:t>
            </a:r>
          </a:p>
        </p:txBody>
      </p:sp>
      <p:sp>
        <p:nvSpPr>
          <p:cNvPr id="37" name="テキスト ボックス 36"/>
          <p:cNvSpPr txBox="1"/>
          <p:nvPr/>
        </p:nvSpPr>
        <p:spPr>
          <a:xfrm>
            <a:off x="233612" y="545207"/>
            <a:ext cx="4820490" cy="769431"/>
          </a:xfrm>
          <a:prstGeom prst="rect">
            <a:avLst/>
          </a:prstGeom>
          <a:noFill/>
        </p:spPr>
        <p:txBody>
          <a:bodyPr wrap="square" lIns="91428" tIns="45715" rIns="91428" bIns="45715" rtlCol="0">
            <a:spAutoFit/>
          </a:bodyPr>
          <a:lstStyle/>
          <a:p>
            <a:pPr algn="dist"/>
            <a:r>
              <a:rPr lang="ja-JP" altLang="en-US" sz="4400" dirty="0">
                <a:ln w="18415" cmpd="sng">
                  <a:solidFill>
                    <a:srgbClr val="FFFFFF"/>
                  </a:solidFill>
                  <a:prstDash val="solid"/>
                </a:ln>
                <a:solidFill>
                  <a:srgbClr val="FFC000"/>
                </a:solidFill>
                <a:effectLst>
                  <a:outerShdw blurRad="63500" dir="3600000" algn="tl" rotWithShape="0">
                    <a:srgbClr val="000000">
                      <a:alpha val="70000"/>
                    </a:srgbClr>
                  </a:outerShdw>
                </a:effectLst>
                <a:latin typeface="HGP創英角ﾎﾟｯﾌﾟ体" pitchFamily="50" charset="-128"/>
                <a:ea typeface="HGP創英角ﾎﾟｯﾌﾟ体" pitchFamily="50" charset="-128"/>
              </a:rPr>
              <a:t>就活応援セミナー</a:t>
            </a:r>
            <a:endParaRPr lang="ja-JP" altLang="en-US" sz="4400" dirty="0">
              <a:ln w="18415" cmpd="sng">
                <a:solidFill>
                  <a:srgbClr val="FFFFFF"/>
                </a:solidFill>
                <a:prstDash val="solid"/>
              </a:ln>
              <a:solidFill>
                <a:srgbClr val="FFC000"/>
              </a:solidFill>
              <a:effectLst>
                <a:outerShdw blurRad="63500" dir="3600000" algn="tl" rotWithShape="0">
                  <a:srgbClr val="000000">
                    <a:alpha val="70000"/>
                  </a:srgbClr>
                </a:outerShdw>
              </a:effectLst>
            </a:endParaRPr>
          </a:p>
        </p:txBody>
      </p:sp>
      <p:sp>
        <p:nvSpPr>
          <p:cNvPr id="70" name="テキスト ボックス 69"/>
          <p:cNvSpPr txBox="1"/>
          <p:nvPr/>
        </p:nvSpPr>
        <p:spPr>
          <a:xfrm>
            <a:off x="375567" y="6216583"/>
            <a:ext cx="6151867" cy="1966692"/>
          </a:xfrm>
          <a:prstGeom prst="rect">
            <a:avLst/>
          </a:prstGeom>
          <a:noFill/>
        </p:spPr>
        <p:txBody>
          <a:bodyPr wrap="square" rtlCol="0">
            <a:spAutoFit/>
          </a:bodyPr>
          <a:lstStyle/>
          <a:p>
            <a:pPr>
              <a:spcBef>
                <a:spcPct val="20000"/>
              </a:spcBef>
              <a:defRPr/>
            </a:pPr>
            <a:r>
              <a:rPr lang="ja-JP" altLang="en-US" sz="1100" dirty="0">
                <a:solidFill>
                  <a:srgbClr val="008080"/>
                </a:solidFill>
                <a:latin typeface="游ゴシック Medium" panose="020B0500000000000000" pitchFamily="50" charset="-128"/>
                <a:ea typeface="游ゴシック Medium" panose="020B0500000000000000" pitchFamily="50" charset="-128"/>
              </a:rPr>
              <a:t>●</a:t>
            </a:r>
            <a:r>
              <a:rPr lang="ja-JP" altLang="en-US" sz="1100" dirty="0">
                <a:solidFill>
                  <a:srgbClr val="CCCCFF"/>
                </a:solidFill>
                <a:latin typeface="游ゴシック Medium" panose="020B0500000000000000" pitchFamily="50" charset="-128"/>
                <a:ea typeface="游ゴシック Medium" panose="020B05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時　間　１０：３０～１２：００（９０分）</a:t>
            </a:r>
            <a:r>
              <a:rPr lang="en-US" altLang="ja-JP"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受付開始 １０：２０～</a:t>
            </a:r>
            <a:endParaRPr lang="en-US" altLang="ja-JP" sz="300" dirty="0">
              <a:latin typeface="游ゴシック Medium" panose="020B0500000000000000" pitchFamily="50" charset="-128"/>
              <a:ea typeface="游ゴシック Medium" panose="020B0500000000000000" pitchFamily="50" charset="-128"/>
            </a:endParaRPr>
          </a:p>
          <a:p>
            <a:pPr>
              <a:spcBef>
                <a:spcPct val="20000"/>
              </a:spcBef>
              <a:defRPr/>
            </a:pPr>
            <a:endParaRPr lang="en-US" altLang="ja-JP" sz="400" dirty="0">
              <a:latin typeface="游ゴシック Medium" panose="020B0500000000000000" pitchFamily="50" charset="-128"/>
              <a:ea typeface="游ゴシック Medium" panose="020B0500000000000000" pitchFamily="50" charset="-128"/>
            </a:endParaRPr>
          </a:p>
          <a:p>
            <a:pPr>
              <a:spcBef>
                <a:spcPct val="20000"/>
              </a:spcBef>
              <a:defRPr/>
            </a:pPr>
            <a:r>
              <a:rPr lang="ja-JP" altLang="en-US" sz="1100" dirty="0">
                <a:solidFill>
                  <a:srgbClr val="008080"/>
                </a:solidFill>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 場　所　ハローワーク立川　ワークプラザ立川南　５階 実習室</a:t>
            </a:r>
            <a:endParaRPr lang="en-US" altLang="ja-JP" sz="300" dirty="0">
              <a:latin typeface="游ゴシック Medium" panose="020B0500000000000000" pitchFamily="50" charset="-128"/>
              <a:ea typeface="游ゴシック Medium" panose="020B0500000000000000" pitchFamily="50" charset="-128"/>
            </a:endParaRPr>
          </a:p>
          <a:p>
            <a:pPr>
              <a:spcBef>
                <a:spcPct val="20000"/>
              </a:spcBef>
              <a:defRPr/>
            </a:pPr>
            <a:endParaRPr lang="en-US" altLang="ja-JP" sz="400" dirty="0">
              <a:latin typeface="游ゴシック Medium" panose="020B0500000000000000" pitchFamily="50" charset="-128"/>
              <a:ea typeface="游ゴシック Medium" panose="020B0500000000000000" pitchFamily="50" charset="-128"/>
            </a:endParaRPr>
          </a:p>
          <a:p>
            <a:pPr>
              <a:spcBef>
                <a:spcPct val="20000"/>
              </a:spcBef>
              <a:defRPr/>
            </a:pPr>
            <a:r>
              <a:rPr lang="ja-JP" altLang="en-US" sz="1100" dirty="0">
                <a:solidFill>
                  <a:srgbClr val="008080"/>
                </a:solidFill>
                <a:latin typeface="游ゴシック Medium" panose="020B0500000000000000" pitchFamily="50" charset="-128"/>
                <a:ea typeface="游ゴシック Medium" panose="020B0500000000000000" pitchFamily="50" charset="-128"/>
              </a:rPr>
              <a:t>●</a:t>
            </a:r>
            <a:r>
              <a:rPr lang="ja-JP" altLang="en-US" sz="1100" dirty="0">
                <a:solidFill>
                  <a:schemeClr val="accent1">
                    <a:lumMod val="60000"/>
                    <a:lumOff val="40000"/>
                  </a:schemeClr>
                </a:solidFill>
                <a:latin typeface="游ゴシック Medium" panose="020B0500000000000000" pitchFamily="50" charset="-128"/>
                <a:ea typeface="游ゴシック Medium" panose="020B05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定　員　１６名  </a:t>
            </a:r>
            <a:r>
              <a:rPr lang="ja-JP" altLang="en-US" sz="1100" u="heavy" dirty="0">
                <a:uFill>
                  <a:solidFill>
                    <a:srgbClr val="FF0000"/>
                  </a:solidFill>
                </a:uFill>
                <a:latin typeface="游ゴシック Medium" panose="020B0500000000000000" pitchFamily="50" charset="-128"/>
                <a:ea typeface="游ゴシック Medium" panose="020B0500000000000000" pitchFamily="50" charset="-128"/>
              </a:rPr>
              <a:t>先着順</a:t>
            </a:r>
            <a:r>
              <a:rPr lang="ja-JP" altLang="en-US" sz="1100" u="heavy" dirty="0">
                <a:uFill>
                  <a:solidFill>
                    <a:schemeClr val="bg1"/>
                  </a:solidFill>
                </a:uFill>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a:t>
            </a:r>
            <a:r>
              <a:rPr lang="ja-JP" altLang="en-US" sz="1100" dirty="0">
                <a:latin typeface="游ゴシック Medium" panose="020B0500000000000000" pitchFamily="50" charset="-128"/>
                <a:ea typeface="游ゴシック Medium" panose="020B0500000000000000" pitchFamily="50" charset="-128"/>
              </a:rPr>
              <a:t>お子様連れの参加はできません</a:t>
            </a:r>
            <a:endParaRPr lang="en-US" altLang="ja-JP" sz="1100" dirty="0">
              <a:latin typeface="游ゴシック Medium" panose="020B0500000000000000" pitchFamily="50" charset="-128"/>
              <a:ea typeface="游ゴシック Medium" panose="020B0500000000000000" pitchFamily="50" charset="-128"/>
            </a:endParaRPr>
          </a:p>
          <a:p>
            <a:pPr>
              <a:spcBef>
                <a:spcPct val="20000"/>
              </a:spcBef>
              <a:defRPr/>
            </a:pPr>
            <a:endParaRPr lang="en-US" altLang="ja-JP" sz="400" dirty="0">
              <a:latin typeface="游ゴシック Medium" panose="020B0500000000000000" pitchFamily="50" charset="-128"/>
              <a:ea typeface="游ゴシック Medium" panose="020B0500000000000000" pitchFamily="50" charset="-128"/>
            </a:endParaRPr>
          </a:p>
          <a:p>
            <a:pPr>
              <a:spcBef>
                <a:spcPct val="20000"/>
              </a:spcBef>
              <a:defRPr/>
            </a:pPr>
            <a:r>
              <a:rPr lang="ja-JP" altLang="en-US" sz="1100" dirty="0">
                <a:solidFill>
                  <a:srgbClr val="008080"/>
                </a:solidFill>
                <a:latin typeface="游ゴシック Medium" panose="020B0500000000000000" pitchFamily="50" charset="-128"/>
                <a:ea typeface="游ゴシック Medium" panose="020B0500000000000000" pitchFamily="50" charset="-128"/>
              </a:rPr>
              <a:t>●</a:t>
            </a:r>
            <a:r>
              <a:rPr lang="ja-JP" altLang="en-US" sz="1100" dirty="0">
                <a:solidFill>
                  <a:srgbClr val="FF7C80"/>
                </a:solidFill>
                <a:latin typeface="游ゴシック Medium" panose="020B0500000000000000" pitchFamily="50" charset="-128"/>
                <a:ea typeface="游ゴシック Medium" panose="020B05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携行品　筆記用具、雇用保険受給資格者証（受給中の方）</a:t>
            </a:r>
            <a:endParaRPr lang="en-US" altLang="ja-JP" sz="300" dirty="0">
              <a:latin typeface="游ゴシック Medium" panose="020B0500000000000000" pitchFamily="50" charset="-128"/>
              <a:ea typeface="游ゴシック Medium" panose="020B0500000000000000" pitchFamily="50" charset="-128"/>
            </a:endParaRPr>
          </a:p>
          <a:p>
            <a:pPr>
              <a:spcBef>
                <a:spcPct val="20000"/>
              </a:spcBef>
              <a:defRPr/>
            </a:pPr>
            <a:endParaRPr lang="en-US" altLang="ja-JP" sz="400" dirty="0">
              <a:latin typeface="游ゴシック Medium" panose="020B0500000000000000" pitchFamily="50" charset="-128"/>
              <a:ea typeface="游ゴシック Medium" panose="020B0500000000000000" pitchFamily="50" charset="-128"/>
            </a:endParaRPr>
          </a:p>
          <a:p>
            <a:pPr>
              <a:spcBef>
                <a:spcPct val="20000"/>
              </a:spcBef>
              <a:defRPr/>
            </a:pPr>
            <a:r>
              <a:rPr lang="ja-JP" altLang="en-US" sz="1100" dirty="0">
                <a:solidFill>
                  <a:srgbClr val="008080"/>
                </a:solidFill>
                <a:latin typeface="游ゴシック Medium" panose="020B0500000000000000" pitchFamily="50" charset="-128"/>
                <a:ea typeface="游ゴシック Medium" panose="020B0500000000000000" pitchFamily="50" charset="-128"/>
              </a:rPr>
              <a:t>●</a:t>
            </a:r>
            <a:r>
              <a:rPr lang="ja-JP" altLang="en-US" sz="1100" dirty="0">
                <a:solidFill>
                  <a:srgbClr val="FF7C80"/>
                </a:solidFill>
                <a:latin typeface="游ゴシック Medium" panose="020B0500000000000000" pitchFamily="50" charset="-128"/>
                <a:ea typeface="游ゴシック Medium" panose="020B0500000000000000" pitchFamily="50" charset="-128"/>
              </a:rPr>
              <a:t> </a:t>
            </a:r>
            <a:r>
              <a:rPr lang="ja-JP" altLang="en-US" sz="1100" dirty="0">
                <a:latin typeface="游ゴシック Medium" panose="020B0500000000000000" pitchFamily="50" charset="-128"/>
                <a:ea typeface="游ゴシック Medium" panose="020B0500000000000000" pitchFamily="50" charset="-128"/>
              </a:rPr>
              <a:t>申込み　Ｗｅｂ又はヤングコーナー窓口にて、</a:t>
            </a:r>
            <a:r>
              <a:rPr lang="ja-JP" altLang="en-US" sz="1100" u="heavy" dirty="0">
                <a:uFill>
                  <a:solidFill>
                    <a:srgbClr val="FF0000"/>
                  </a:solidFill>
                </a:uFill>
                <a:latin typeface="游ゴシック Medium" panose="020B0500000000000000" pitchFamily="50" charset="-128"/>
                <a:ea typeface="游ゴシック Medium" panose="020B0500000000000000" pitchFamily="50" charset="-128"/>
              </a:rPr>
              <a:t>受付開始日 </a:t>
            </a:r>
            <a:r>
              <a:rPr lang="en-US" altLang="ja-JP" sz="1100" u="heavy" dirty="0">
                <a:uFill>
                  <a:solidFill>
                    <a:srgbClr val="FF0000"/>
                  </a:solidFill>
                </a:uFill>
                <a:latin typeface="游ゴシック Medium" panose="020B0500000000000000" pitchFamily="50" charset="-128"/>
                <a:ea typeface="游ゴシック Medium" panose="020B0500000000000000" pitchFamily="50" charset="-128"/>
              </a:rPr>
              <a:t>10</a:t>
            </a:r>
            <a:r>
              <a:rPr lang="ja-JP" altLang="en-US" sz="1100" u="heavy" dirty="0">
                <a:uFill>
                  <a:solidFill>
                    <a:srgbClr val="FF0000"/>
                  </a:solidFill>
                </a:uFill>
                <a:latin typeface="游ゴシック Medium" panose="020B0500000000000000" pitchFamily="50" charset="-128"/>
                <a:ea typeface="游ゴシック Medium" panose="020B0500000000000000" pitchFamily="50" charset="-128"/>
              </a:rPr>
              <a:t>時以降</a:t>
            </a:r>
            <a:r>
              <a:rPr lang="ja-JP" altLang="en-US" sz="1100" dirty="0">
                <a:latin typeface="游ゴシック Medium" panose="020B0500000000000000" pitchFamily="50" charset="-128"/>
                <a:ea typeface="游ゴシック Medium" panose="020B0500000000000000" pitchFamily="50" charset="-128"/>
              </a:rPr>
              <a:t>にお申込みください。</a:t>
            </a:r>
            <a:endParaRPr lang="en-US" altLang="ja-JP" sz="1100" dirty="0">
              <a:latin typeface="游ゴシック Medium" panose="020B0500000000000000" pitchFamily="50" charset="-128"/>
              <a:ea typeface="游ゴシック Medium" panose="020B0500000000000000" pitchFamily="50" charset="-128"/>
            </a:endParaRPr>
          </a:p>
          <a:p>
            <a:pPr lvl="1">
              <a:spcBef>
                <a:spcPct val="20000"/>
              </a:spcBef>
              <a:defRPr/>
            </a:pPr>
            <a:r>
              <a:rPr lang="ja-JP" altLang="en-US" sz="1000" dirty="0">
                <a:solidFill>
                  <a:schemeClr val="tx1">
                    <a:lumMod val="95000"/>
                    <a:lumOff val="5000"/>
                  </a:schemeClr>
                </a:solidFill>
                <a:latin typeface="游ゴシック Medium" panose="020B0500000000000000" pitchFamily="50" charset="-128"/>
                <a:ea typeface="游ゴシック Medium" panose="020B0500000000000000" pitchFamily="50" charset="-128"/>
              </a:rPr>
              <a:t>　　 </a:t>
            </a:r>
            <a:r>
              <a:rPr lang="en-US" altLang="ja-JP" sz="1000" dirty="0">
                <a:solidFill>
                  <a:schemeClr val="tx1">
                    <a:lumMod val="95000"/>
                    <a:lumOff val="5000"/>
                  </a:schemeClr>
                </a:solidFill>
                <a:latin typeface="游ゴシック Medium" panose="020B0500000000000000" pitchFamily="50" charset="-128"/>
                <a:ea typeface="游ゴシック Medium" panose="020B0500000000000000" pitchFamily="50" charset="-128"/>
              </a:rPr>
              <a:t>※</a:t>
            </a:r>
            <a:r>
              <a:rPr lang="ja-JP" altLang="en-US" sz="1000" dirty="0">
                <a:solidFill>
                  <a:schemeClr val="tx1">
                    <a:lumMod val="95000"/>
                    <a:lumOff val="5000"/>
                  </a:schemeClr>
                </a:solidFill>
                <a:latin typeface="游ゴシック Medium" panose="020B0500000000000000" pitchFamily="50" charset="-128"/>
                <a:ea typeface="游ゴシック Medium" panose="020B0500000000000000" pitchFamily="50" charset="-128"/>
              </a:rPr>
              <a:t>お名前とハローワークの求職番号が必要です。</a:t>
            </a:r>
            <a:endParaRPr lang="en-US" altLang="ja-JP" sz="1000" dirty="0">
              <a:solidFill>
                <a:schemeClr val="tx1">
                  <a:lumMod val="95000"/>
                  <a:lumOff val="5000"/>
                </a:schemeClr>
              </a:solidFill>
              <a:latin typeface="游ゴシック Medium" panose="020B0500000000000000" pitchFamily="50" charset="-128"/>
              <a:ea typeface="游ゴシック Medium" panose="020B0500000000000000" pitchFamily="50" charset="-128"/>
            </a:endParaRPr>
          </a:p>
          <a:p>
            <a:pPr lvl="1">
              <a:spcBef>
                <a:spcPct val="20000"/>
              </a:spcBef>
              <a:defRPr/>
            </a:pPr>
            <a:r>
              <a:rPr lang="ja-JP" altLang="en-US" sz="1000" dirty="0">
                <a:latin typeface="游ゴシック Medium" panose="020B0500000000000000" pitchFamily="50" charset="-128"/>
                <a:ea typeface="游ゴシック Medium" panose="020B0500000000000000" pitchFamily="50" charset="-128"/>
              </a:rPr>
              <a:t>　　 </a:t>
            </a:r>
            <a:r>
              <a:rPr lang="en-US" altLang="ja-JP" sz="1000" dirty="0">
                <a:latin typeface="游ゴシック Medium" panose="020B0500000000000000" pitchFamily="50" charset="-128"/>
                <a:ea typeface="游ゴシック Medium" panose="020B0500000000000000" pitchFamily="50" charset="-128"/>
              </a:rPr>
              <a:t>※</a:t>
            </a:r>
            <a:r>
              <a:rPr lang="ja-JP" altLang="en-US" sz="1000" dirty="0">
                <a:latin typeface="游ゴシック Medium" panose="020B0500000000000000" pitchFamily="50" charset="-128"/>
                <a:ea typeface="游ゴシック Medium" panose="020B0500000000000000" pitchFamily="50" charset="-128"/>
              </a:rPr>
              <a:t>多くの方にご参加いただくため、同じテーマでの再受講はお断りしています。</a:t>
            </a:r>
            <a:endParaRPr lang="en-US" altLang="ja-JP" sz="1000" dirty="0">
              <a:latin typeface="游ゴシック Medium" panose="020B0500000000000000" pitchFamily="50" charset="-128"/>
              <a:ea typeface="游ゴシック Medium" panose="020B0500000000000000" pitchFamily="50" charset="-128"/>
            </a:endParaRPr>
          </a:p>
          <a:p>
            <a:pPr lvl="1">
              <a:spcBef>
                <a:spcPct val="20000"/>
              </a:spcBef>
              <a:defRPr/>
            </a:pPr>
            <a:r>
              <a:rPr lang="ja-JP" altLang="en-US" sz="1000" dirty="0">
                <a:latin typeface="游ゴシック Medium" panose="020B0500000000000000" pitchFamily="50" charset="-128"/>
                <a:ea typeface="游ゴシック Medium" panose="020B0500000000000000" pitchFamily="50" charset="-128"/>
              </a:rPr>
              <a:t>　　</a:t>
            </a:r>
            <a:endParaRPr kumimoji="1" lang="ja-JP" altLang="en-US" sz="1100" dirty="0">
              <a:latin typeface="游ゴシック Medium" panose="020B0500000000000000" pitchFamily="50" charset="-128"/>
              <a:ea typeface="游ゴシック Medium" panose="020B0500000000000000" pitchFamily="50" charset="-128"/>
            </a:endParaRPr>
          </a:p>
        </p:txBody>
      </p:sp>
      <p:sp>
        <p:nvSpPr>
          <p:cNvPr id="34" name="テキスト ボックス 33"/>
          <p:cNvSpPr txBox="1"/>
          <p:nvPr/>
        </p:nvSpPr>
        <p:spPr>
          <a:xfrm>
            <a:off x="5704997" y="8110231"/>
            <a:ext cx="1745408" cy="200055"/>
          </a:xfrm>
          <a:prstGeom prst="rect">
            <a:avLst/>
          </a:prstGeom>
          <a:noFill/>
        </p:spPr>
        <p:txBody>
          <a:bodyPr wrap="square" rtlCol="0">
            <a:spAutoFit/>
          </a:bodyPr>
          <a:lstStyle/>
          <a:p>
            <a:r>
              <a:rPr kumimoji="1" lang="en-US" altLang="ja-JP" sz="700" dirty="0">
                <a:effectLst>
                  <a:outerShdw blurRad="38100" dist="38100" dir="2700000" algn="tl">
                    <a:srgbClr val="000000">
                      <a:alpha val="43137"/>
                    </a:srgbClr>
                  </a:outerShdw>
                </a:effectLst>
                <a:latin typeface="游明朝" panose="02020400000000000000" pitchFamily="18" charset="-128"/>
                <a:ea typeface="游明朝" panose="02020400000000000000" pitchFamily="18" charset="-128"/>
              </a:rPr>
              <a:t>※</a:t>
            </a:r>
            <a:r>
              <a:rPr kumimoji="1" lang="ja-JP" altLang="en-US" sz="700" dirty="0">
                <a:effectLst>
                  <a:outerShdw blurRad="38100" dist="38100" dir="2700000" algn="tl">
                    <a:srgbClr val="000000">
                      <a:alpha val="43137"/>
                    </a:srgbClr>
                  </a:outerShdw>
                </a:effectLst>
                <a:latin typeface="游明朝" panose="02020400000000000000" pitchFamily="18" charset="-128"/>
                <a:ea typeface="游明朝" panose="02020400000000000000" pitchFamily="18" charset="-128"/>
              </a:rPr>
              <a:t>裏面もご確認くださ</a:t>
            </a:r>
            <a:r>
              <a:rPr kumimoji="1" lang="ja-JP" altLang="en-US" sz="700" b="1" dirty="0">
                <a:effectLst>
                  <a:outerShdw blurRad="38100" dist="38100" dir="2700000" algn="tl">
                    <a:srgbClr val="000000">
                      <a:alpha val="43137"/>
                    </a:srgbClr>
                  </a:outerShdw>
                </a:effectLst>
                <a:latin typeface="游明朝" panose="02020400000000000000" pitchFamily="18" charset="-128"/>
                <a:ea typeface="游明朝" panose="02020400000000000000" pitchFamily="18" charset="-128"/>
              </a:rPr>
              <a:t>い</a:t>
            </a:r>
          </a:p>
        </p:txBody>
      </p:sp>
      <p:sp>
        <p:nvSpPr>
          <p:cNvPr id="48" name="角丸四角形 47"/>
          <p:cNvSpPr>
            <a:spLocks/>
          </p:cNvSpPr>
          <p:nvPr/>
        </p:nvSpPr>
        <p:spPr>
          <a:xfrm>
            <a:off x="5748741" y="8272724"/>
            <a:ext cx="833125" cy="788540"/>
          </a:xfrm>
          <a:prstGeom prst="roundRect">
            <a:avLst>
              <a:gd name="adj" fmla="val 106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角丸四角形吹き出し 41"/>
          <p:cNvSpPr/>
          <p:nvPr/>
        </p:nvSpPr>
        <p:spPr>
          <a:xfrm>
            <a:off x="5301208" y="6372200"/>
            <a:ext cx="1080000" cy="801380"/>
          </a:xfrm>
          <a:prstGeom prst="wedgeRoundRectCallout">
            <a:avLst>
              <a:gd name="adj1" fmla="val -52846"/>
              <a:gd name="adj2" fmla="val 65463"/>
              <a:gd name="adj3"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3" name="正方形/長方形 42"/>
          <p:cNvSpPr/>
          <p:nvPr/>
        </p:nvSpPr>
        <p:spPr>
          <a:xfrm>
            <a:off x="5366170" y="6431413"/>
            <a:ext cx="1270308" cy="846386"/>
          </a:xfrm>
          <a:prstGeom prst="rect">
            <a:avLst/>
          </a:prstGeom>
          <a:noFill/>
        </p:spPr>
        <p:txBody>
          <a:bodyPr wrap="square">
            <a:spAutoFit/>
          </a:bodyPr>
          <a:lstStyle/>
          <a:p>
            <a:r>
              <a:rPr lang="en-US" altLang="ja-JP" sz="2000" b="1" dirty="0">
                <a:ln w="0"/>
                <a:solidFill>
                  <a:srgbClr val="FF0000"/>
                </a:solidFill>
                <a:latin typeface="メイリオ" panose="020B0604030504040204" pitchFamily="50" charset="-128"/>
                <a:ea typeface="メイリオ" panose="020B0604030504040204" pitchFamily="50" charset="-128"/>
              </a:rPr>
              <a:t>Web</a:t>
            </a:r>
            <a:r>
              <a:rPr lang="ja-JP" altLang="en-US" sz="900" b="1" dirty="0">
                <a:ln w="0"/>
                <a:solidFill>
                  <a:srgbClr val="FF0000"/>
                </a:solidFill>
                <a:latin typeface="メイリオ" panose="020B0604030504040204" pitchFamily="50" charset="-128"/>
                <a:ea typeface="メイリオ" panose="020B0604030504040204" pitchFamily="50" charset="-128"/>
              </a:rPr>
              <a:t>から</a:t>
            </a:r>
            <a:r>
              <a:rPr lang="en-US" altLang="ja-JP" sz="900" b="1" dirty="0">
                <a:ln w="0"/>
                <a:solidFill>
                  <a:srgbClr val="FF0000"/>
                </a:solidFill>
                <a:latin typeface="メイリオ" panose="020B0604030504040204" pitchFamily="50" charset="-128"/>
                <a:ea typeface="メイリオ" panose="020B0604030504040204" pitchFamily="50" charset="-128"/>
              </a:rPr>
              <a:t/>
            </a:r>
            <a:br>
              <a:rPr lang="en-US" altLang="ja-JP" sz="900" b="1" dirty="0">
                <a:ln w="0"/>
                <a:solidFill>
                  <a:srgbClr val="FF0000"/>
                </a:solidFill>
                <a:latin typeface="メイリオ" panose="020B0604030504040204" pitchFamily="50" charset="-128"/>
                <a:ea typeface="メイリオ" panose="020B0604030504040204" pitchFamily="50" charset="-128"/>
              </a:rPr>
            </a:br>
            <a:r>
              <a:rPr lang="ja-JP" altLang="en-US" sz="1000" b="1" dirty="0">
                <a:ln w="0"/>
                <a:solidFill>
                  <a:srgbClr val="FF0000"/>
                </a:solidFill>
                <a:latin typeface="メイリオ" panose="020B0604030504040204" pitchFamily="50" charset="-128"/>
                <a:ea typeface="メイリオ" panose="020B0604030504040204" pitchFamily="50" charset="-128"/>
              </a:rPr>
              <a:t>　申し込み</a:t>
            </a:r>
            <a:endParaRPr lang="en-US" altLang="ja-JP" sz="1000" b="1" dirty="0">
              <a:ln w="0"/>
              <a:solidFill>
                <a:srgbClr val="FF0000"/>
              </a:solidFill>
              <a:latin typeface="メイリオ" panose="020B0604030504040204" pitchFamily="50" charset="-128"/>
              <a:ea typeface="メイリオ" panose="020B0604030504040204" pitchFamily="50" charset="-128"/>
            </a:endParaRPr>
          </a:p>
          <a:p>
            <a:r>
              <a:rPr lang="ja-JP" altLang="en-US" sz="1000" b="1" dirty="0">
                <a:ln w="0"/>
                <a:solidFill>
                  <a:srgbClr val="FF0000"/>
                </a:solidFill>
                <a:latin typeface="メイリオ" panose="020B0604030504040204" pitchFamily="50" charset="-128"/>
                <a:ea typeface="メイリオ" panose="020B0604030504040204" pitchFamily="50" charset="-128"/>
              </a:rPr>
              <a:t>　できます！</a:t>
            </a:r>
            <a:endParaRPr lang="en-US" altLang="ja-JP" sz="1000" b="1" dirty="0">
              <a:ln w="0"/>
              <a:solidFill>
                <a:srgbClr val="FF0000"/>
              </a:solidFill>
              <a:latin typeface="メイリオ" panose="020B0604030504040204" pitchFamily="50" charset="-128"/>
              <a:ea typeface="メイリオ" panose="020B0604030504040204" pitchFamily="50" charset="-128"/>
            </a:endParaRPr>
          </a:p>
          <a:p>
            <a:endParaRPr lang="en-US" altLang="ja-JP" sz="900" b="1" dirty="0">
              <a:ln w="0"/>
              <a:solidFill>
                <a:srgbClr val="FF0000"/>
              </a:solidFill>
              <a:latin typeface="メイリオ" panose="020B0604030504040204" pitchFamily="50" charset="-128"/>
              <a:ea typeface="メイリオ" panose="020B0604030504040204" pitchFamily="50" charset="-128"/>
            </a:endParaRPr>
          </a:p>
        </p:txBody>
      </p:sp>
      <p:sp>
        <p:nvSpPr>
          <p:cNvPr id="47" name="角丸四角形 46"/>
          <p:cNvSpPr/>
          <p:nvPr/>
        </p:nvSpPr>
        <p:spPr>
          <a:xfrm rot="1033560">
            <a:off x="6309197" y="6840620"/>
            <a:ext cx="360000" cy="540000"/>
          </a:xfrm>
          <a:prstGeom prst="roundRect">
            <a:avLst>
              <a:gd name="adj" fmla="val 745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49" name="正方形/長方形 48"/>
          <p:cNvSpPr/>
          <p:nvPr/>
        </p:nvSpPr>
        <p:spPr>
          <a:xfrm rot="1033560">
            <a:off x="6345197" y="6884851"/>
            <a:ext cx="288000" cy="432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サブタイトル 2"/>
          <p:cNvSpPr txBox="1">
            <a:spLocks/>
          </p:cNvSpPr>
          <p:nvPr/>
        </p:nvSpPr>
        <p:spPr>
          <a:xfrm>
            <a:off x="522556" y="1211184"/>
            <a:ext cx="5916081" cy="835083"/>
          </a:xfrm>
          <a:prstGeom prst="rect">
            <a:avLst/>
          </a:prstGeom>
        </p:spPr>
        <p:txBody>
          <a:bodyPr vert="horz" lIns="91428" tIns="45714" rIns="91428" bIns="45714" rtlCol="0" anchor="ctr" anchorCtr="0">
            <a:normAutofit/>
          </a:bodyPr>
          <a:lstStyle>
            <a:lvl1pPr marL="342854" indent="-342854" algn="l" defTabSz="914278"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51" indent="-285712" algn="l" defTabSz="914278"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48" indent="-228570" algn="l" defTabSz="914278"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86" indent="-228570"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25" indent="-228570"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64" indent="-228570"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03" indent="-228570"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42" indent="-228570"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681" indent="-228570" algn="l" defTabSz="914278"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ja-JP" altLang="en-US" sz="1600" b="1" dirty="0">
                <a:solidFill>
                  <a:schemeClr val="accent4">
                    <a:lumMod val="40000"/>
                    <a:lumOff val="60000"/>
                  </a:schemeClr>
                </a:solidFill>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概ね３５歳未満の方を対象とした</a:t>
            </a:r>
            <a:r>
              <a:rPr lang="en-US" altLang="ja-JP" sz="1400" b="1" dirty="0">
                <a:solidFill>
                  <a:srgbClr val="FFFF00"/>
                </a:solidFill>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
            </a:r>
            <a:br>
              <a:rPr lang="en-US" altLang="ja-JP" sz="1400" b="1" dirty="0">
                <a:solidFill>
                  <a:srgbClr val="FFFF00"/>
                </a:solidFill>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br>
            <a:r>
              <a:rPr lang="en-US" altLang="ja-JP" sz="1400" b="1" dirty="0">
                <a:solidFill>
                  <a:schemeClr val="bg1"/>
                </a:solidFill>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 </a:t>
            </a:r>
            <a:r>
              <a:rPr lang="ja-JP" altLang="en-US" sz="1400" dirty="0">
                <a:solidFill>
                  <a:schemeClr val="bg1"/>
                </a:solidFill>
                <a:effectLst>
                  <a:outerShdw blurRad="38100" dist="38100" dir="2700000" algn="tl">
                    <a:srgbClr val="000000">
                      <a:alpha val="43137"/>
                    </a:srgbClr>
                  </a:outerShdw>
                </a:effectLst>
                <a:latin typeface="游明朝 Demibold" panose="02020600000000000000" pitchFamily="18" charset="-128"/>
                <a:ea typeface="游明朝 Demibold" panose="02020600000000000000" pitchFamily="18" charset="-128"/>
              </a:rPr>
              <a:t>基本的な就職活動のノウハウをお伝えする講座です。</a:t>
            </a:r>
            <a:endParaRPr lang="en-US" altLang="ja-JP" sz="200" dirty="0">
              <a:solidFill>
                <a:schemeClr val="bg1"/>
              </a:solidFill>
              <a:effectLst>
                <a:outerShdw blurRad="38100" dist="38100" dir="2700000" algn="tl">
                  <a:srgbClr val="000000">
                    <a:alpha val="43137"/>
                  </a:srgbClr>
                </a:outerShdw>
              </a:effectLst>
              <a:latin typeface="游明朝 Demibold" panose="02020600000000000000" pitchFamily="18" charset="-128"/>
              <a:ea typeface="游明朝 Demibold" panose="02020600000000000000" pitchFamily="18" charset="-128"/>
            </a:endParaRPr>
          </a:p>
          <a:p>
            <a:pPr marL="0" indent="0">
              <a:buNone/>
            </a:pPr>
            <a:r>
              <a:rPr lang="en-US" altLang="ja-JP" sz="200" dirty="0">
                <a:solidFill>
                  <a:schemeClr val="bg1"/>
                </a:solidFill>
                <a:latin typeface="游明朝 Demibold" panose="02020600000000000000" pitchFamily="18" charset="-128"/>
                <a:ea typeface="游明朝 Demibold" panose="02020600000000000000" pitchFamily="18" charset="-128"/>
              </a:rPr>
              <a:t/>
            </a:r>
            <a:br>
              <a:rPr lang="en-US" altLang="ja-JP" sz="200" dirty="0">
                <a:solidFill>
                  <a:schemeClr val="bg1"/>
                </a:solidFill>
                <a:latin typeface="游明朝 Demibold" panose="02020600000000000000" pitchFamily="18" charset="-128"/>
                <a:ea typeface="游明朝 Demibold" panose="02020600000000000000" pitchFamily="18" charset="-128"/>
              </a:rPr>
            </a:br>
            <a:r>
              <a:rPr lang="ja-JP" altLang="en-US" sz="800" dirty="0">
                <a:solidFill>
                  <a:schemeClr val="bg1"/>
                </a:solidFill>
                <a:effectLst>
                  <a:outerShdw blurRad="38100" dist="38100" dir="2700000" algn="tl">
                    <a:srgbClr val="000000">
                      <a:alpha val="43137"/>
                    </a:srgbClr>
                  </a:outerShdw>
                </a:effectLst>
                <a:latin typeface="游明朝 Demibold" panose="02020600000000000000" pitchFamily="18" charset="-128"/>
                <a:ea typeface="游明朝 Demibold" panose="02020600000000000000" pitchFamily="18" charset="-128"/>
              </a:rPr>
              <a:t>（在学中の方には、ハローワーク新宿とハローワーク八王子に新卒応援ハローワークがあります）</a:t>
            </a:r>
          </a:p>
        </p:txBody>
      </p:sp>
      <p:sp>
        <p:nvSpPr>
          <p:cNvPr id="26" name="テキスト ボックス 25"/>
          <p:cNvSpPr txBox="1"/>
          <p:nvPr/>
        </p:nvSpPr>
        <p:spPr>
          <a:xfrm>
            <a:off x="620688" y="4844234"/>
            <a:ext cx="2880844" cy="769441"/>
          </a:xfrm>
          <a:prstGeom prst="rect">
            <a:avLst/>
          </a:prstGeom>
          <a:noFill/>
        </p:spPr>
        <p:txBody>
          <a:bodyPr wrap="square" rtlCol="0">
            <a:spAutoFit/>
          </a:bodyPr>
          <a:lstStyle/>
          <a:p>
            <a:r>
              <a:rPr kumimoji="1" lang="ja-JP" altLang="en-US" sz="4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９</a:t>
            </a:r>
            <a:r>
              <a:rPr kumimoji="1" lang="en-US" altLang="ja-JP" sz="4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/26</a:t>
            </a:r>
            <a:r>
              <a:rPr kumimoji="1" lang="ja-JP" altLang="en-US" sz="16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（金）</a:t>
            </a:r>
          </a:p>
        </p:txBody>
      </p:sp>
      <p:sp>
        <p:nvSpPr>
          <p:cNvPr id="46" name="角丸四角形 45"/>
          <p:cNvSpPr/>
          <p:nvPr/>
        </p:nvSpPr>
        <p:spPr>
          <a:xfrm>
            <a:off x="114310" y="8289961"/>
            <a:ext cx="6608506" cy="86509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51" name="正方形/長方形 50"/>
          <p:cNvSpPr/>
          <p:nvPr/>
        </p:nvSpPr>
        <p:spPr>
          <a:xfrm>
            <a:off x="228110" y="8291740"/>
            <a:ext cx="5427649" cy="504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en-US" altLang="ja-JP" sz="1200">
                <a:solidFill>
                  <a:schemeClr val="tx1"/>
                </a:solidFill>
                <a:latin typeface="メイリオ"/>
                <a:ea typeface="メイリオ"/>
              </a:rPr>
              <a:t>Web</a:t>
            </a:r>
            <a:r>
              <a:rPr lang="ja-JP" altLang="en-US" sz="1200">
                <a:solidFill>
                  <a:schemeClr val="tx1"/>
                </a:solidFill>
                <a:latin typeface="メイリオ"/>
                <a:ea typeface="メイリオ"/>
              </a:rPr>
              <a:t>によるお申込みは、右の二次元コードを読み取り、ハローワーク立川</a:t>
            </a:r>
            <a:endParaRPr lang="en-US" altLang="ja-JP" sz="1200">
              <a:solidFill>
                <a:schemeClr val="tx1"/>
              </a:solidFill>
              <a:latin typeface="メイリオ"/>
              <a:ea typeface="メイリオ"/>
            </a:endParaRPr>
          </a:p>
          <a:p>
            <a:r>
              <a:rPr lang="ja-JP" altLang="en-US" sz="1200">
                <a:solidFill>
                  <a:schemeClr val="tx1"/>
                </a:solidFill>
                <a:latin typeface="メイリオ"/>
                <a:ea typeface="メイリオ"/>
              </a:rPr>
              <a:t>ホームページ内の参加申込み受付フォームからお申込みください。</a:t>
            </a:r>
            <a:endParaRPr lang="en-US" altLang="ja-JP" sz="1200">
              <a:solidFill>
                <a:schemeClr val="tx1"/>
              </a:solidFill>
              <a:latin typeface="メイリオ"/>
              <a:ea typeface="メイリオ"/>
            </a:endParaRPr>
          </a:p>
        </p:txBody>
      </p:sp>
      <p:sp>
        <p:nvSpPr>
          <p:cNvPr id="52" name="正方形/長方形 51"/>
          <p:cNvSpPr/>
          <p:nvPr/>
        </p:nvSpPr>
        <p:spPr>
          <a:xfrm>
            <a:off x="122482" y="8808046"/>
            <a:ext cx="5532951" cy="261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lang="ja-JP" altLang="en-US" sz="1600" b="1" dirty="0">
                <a:solidFill>
                  <a:schemeClr val="tx1"/>
                </a:solidFill>
                <a:latin typeface="メイリオ"/>
                <a:ea typeface="メイリオ"/>
              </a:rPr>
              <a:t>ハローワーク立川　ワークプラザ立川南　ヤングコーナー</a:t>
            </a:r>
            <a:endParaRPr kumimoji="1" lang="ja-JP" altLang="en-US" sz="1600" b="1" dirty="0">
              <a:solidFill>
                <a:schemeClr val="tx1"/>
              </a:solidFill>
              <a:latin typeface="メイリオ"/>
              <a:ea typeface="メイリオ"/>
            </a:endParaRPr>
          </a:p>
        </p:txBody>
      </p:sp>
      <p:sp>
        <p:nvSpPr>
          <p:cNvPr id="53" name="角丸四角形 52"/>
          <p:cNvSpPr>
            <a:spLocks/>
          </p:cNvSpPr>
          <p:nvPr/>
        </p:nvSpPr>
        <p:spPr>
          <a:xfrm>
            <a:off x="5670919" y="8332099"/>
            <a:ext cx="833125" cy="788540"/>
          </a:xfrm>
          <a:prstGeom prst="roundRect">
            <a:avLst>
              <a:gd name="adj" fmla="val 1064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59" name="ブローチ 58"/>
          <p:cNvSpPr/>
          <p:nvPr/>
        </p:nvSpPr>
        <p:spPr>
          <a:xfrm>
            <a:off x="168847" y="2260995"/>
            <a:ext cx="6569198" cy="3709980"/>
          </a:xfrm>
          <a:prstGeom prst="plaque">
            <a:avLst>
              <a:gd name="adj" fmla="val 8573"/>
            </a:avLst>
          </a:prstGeom>
          <a:noFill/>
          <a:ln w="10795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CC"/>
              </a:solidFill>
            </a:endParaRPr>
          </a:p>
        </p:txBody>
      </p:sp>
      <p:sp>
        <p:nvSpPr>
          <p:cNvPr id="18" name="ハート 17"/>
          <p:cNvSpPr/>
          <p:nvPr/>
        </p:nvSpPr>
        <p:spPr>
          <a:xfrm rot="19540861">
            <a:off x="-1659573" y="7488542"/>
            <a:ext cx="509884" cy="523522"/>
          </a:xfrm>
          <a:prstGeom prst="hear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5" name="グループ化 114"/>
          <p:cNvGrpSpPr/>
          <p:nvPr/>
        </p:nvGrpSpPr>
        <p:grpSpPr>
          <a:xfrm rot="1376171">
            <a:off x="4917947" y="-65259"/>
            <a:ext cx="1383394" cy="1373996"/>
            <a:chOff x="4941168" y="616764"/>
            <a:chExt cx="1383394" cy="1373996"/>
          </a:xfrm>
          <a:solidFill>
            <a:schemeClr val="accent4">
              <a:lumMod val="40000"/>
              <a:lumOff val="60000"/>
            </a:schemeClr>
          </a:solidFill>
        </p:grpSpPr>
        <p:sp>
          <p:nvSpPr>
            <p:cNvPr id="116" name="ハート 115"/>
            <p:cNvSpPr/>
            <p:nvPr/>
          </p:nvSpPr>
          <p:spPr>
            <a:xfrm>
              <a:off x="5302246" y="616764"/>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ハート 116"/>
            <p:cNvSpPr/>
            <p:nvPr/>
          </p:nvSpPr>
          <p:spPr>
            <a:xfrm rot="10800000">
              <a:off x="5299317" y="1303762"/>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ハート 117"/>
            <p:cNvSpPr/>
            <p:nvPr/>
          </p:nvSpPr>
          <p:spPr>
            <a:xfrm rot="5400000">
              <a:off x="5651734" y="960263"/>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ハート 118"/>
            <p:cNvSpPr/>
            <p:nvPr/>
          </p:nvSpPr>
          <p:spPr>
            <a:xfrm rot="16200000">
              <a:off x="4955338" y="953591"/>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0" name="グループ化 119"/>
          <p:cNvGrpSpPr/>
          <p:nvPr/>
        </p:nvGrpSpPr>
        <p:grpSpPr>
          <a:xfrm rot="1376171">
            <a:off x="5675627" y="165093"/>
            <a:ext cx="1383394" cy="1373996"/>
            <a:chOff x="4941168" y="616764"/>
            <a:chExt cx="1383394" cy="1373996"/>
          </a:xfrm>
          <a:solidFill>
            <a:schemeClr val="accent1">
              <a:lumMod val="40000"/>
              <a:lumOff val="60000"/>
            </a:schemeClr>
          </a:solidFill>
        </p:grpSpPr>
        <p:sp>
          <p:nvSpPr>
            <p:cNvPr id="121" name="ハート 120"/>
            <p:cNvSpPr/>
            <p:nvPr/>
          </p:nvSpPr>
          <p:spPr>
            <a:xfrm>
              <a:off x="5302246" y="616764"/>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ハート 121"/>
            <p:cNvSpPr/>
            <p:nvPr/>
          </p:nvSpPr>
          <p:spPr>
            <a:xfrm rot="10800000">
              <a:off x="5299317" y="1303762"/>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ハート 122"/>
            <p:cNvSpPr/>
            <p:nvPr/>
          </p:nvSpPr>
          <p:spPr>
            <a:xfrm rot="5400000">
              <a:off x="5651734" y="960263"/>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ハート 123"/>
            <p:cNvSpPr/>
            <p:nvPr/>
          </p:nvSpPr>
          <p:spPr>
            <a:xfrm rot="16200000">
              <a:off x="4955338" y="953591"/>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rot="615367">
            <a:off x="5198906" y="545961"/>
            <a:ext cx="1383394" cy="1373996"/>
            <a:chOff x="4941168" y="616764"/>
            <a:chExt cx="1383394" cy="1373996"/>
          </a:xfrm>
          <a:solidFill>
            <a:schemeClr val="accent2">
              <a:lumMod val="40000"/>
              <a:lumOff val="60000"/>
            </a:schemeClr>
          </a:solidFill>
        </p:grpSpPr>
        <p:sp>
          <p:nvSpPr>
            <p:cNvPr id="83" name="ハート 82"/>
            <p:cNvSpPr/>
            <p:nvPr/>
          </p:nvSpPr>
          <p:spPr>
            <a:xfrm>
              <a:off x="5302246" y="616764"/>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ハート 83"/>
            <p:cNvSpPr/>
            <p:nvPr/>
          </p:nvSpPr>
          <p:spPr>
            <a:xfrm rot="10800000">
              <a:off x="5299317" y="1303762"/>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ハート 84"/>
            <p:cNvSpPr/>
            <p:nvPr/>
          </p:nvSpPr>
          <p:spPr>
            <a:xfrm rot="5400000">
              <a:off x="5651734" y="960263"/>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ハート 85"/>
            <p:cNvSpPr/>
            <p:nvPr/>
          </p:nvSpPr>
          <p:spPr>
            <a:xfrm rot="16200000">
              <a:off x="4955338" y="953591"/>
              <a:ext cx="658658" cy="686998"/>
            </a:xfrm>
            <a:prstGeom prst="hear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5" name="ブローチ 124"/>
          <p:cNvSpPr/>
          <p:nvPr/>
        </p:nvSpPr>
        <p:spPr>
          <a:xfrm>
            <a:off x="266526" y="2356966"/>
            <a:ext cx="6369951" cy="3508586"/>
          </a:xfrm>
          <a:prstGeom prst="plaque">
            <a:avLst>
              <a:gd name="adj" fmla="val 7085"/>
            </a:avLst>
          </a:prstGeom>
          <a:noFill/>
          <a:ln w="12700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CC"/>
              </a:solidFill>
            </a:endParaRPr>
          </a:p>
        </p:txBody>
      </p:sp>
      <p:sp>
        <p:nvSpPr>
          <p:cNvPr id="88" name="正方形/長方形 87"/>
          <p:cNvSpPr/>
          <p:nvPr/>
        </p:nvSpPr>
        <p:spPr>
          <a:xfrm>
            <a:off x="929411" y="2093444"/>
            <a:ext cx="5040000" cy="3731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正方形/長方形 88"/>
          <p:cNvSpPr/>
          <p:nvPr/>
        </p:nvSpPr>
        <p:spPr>
          <a:xfrm>
            <a:off x="6438637" y="2860258"/>
            <a:ext cx="386614" cy="25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59355" y="2860258"/>
            <a:ext cx="345309" cy="25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正方形/長方形 90"/>
          <p:cNvSpPr/>
          <p:nvPr/>
        </p:nvSpPr>
        <p:spPr>
          <a:xfrm>
            <a:off x="929411" y="5778931"/>
            <a:ext cx="5040000" cy="3577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p:cNvSpPr txBox="1"/>
          <p:nvPr/>
        </p:nvSpPr>
        <p:spPr>
          <a:xfrm>
            <a:off x="620688" y="2555776"/>
            <a:ext cx="2309922" cy="769441"/>
          </a:xfrm>
          <a:prstGeom prst="rect">
            <a:avLst/>
          </a:prstGeom>
          <a:noFill/>
        </p:spPr>
        <p:txBody>
          <a:bodyPr wrap="square" rtlCol="0">
            <a:spAutoFit/>
          </a:bodyPr>
          <a:lstStyle/>
          <a:p>
            <a:r>
              <a:rPr kumimoji="1" lang="ja-JP" altLang="en-US" sz="4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９</a:t>
            </a:r>
            <a:r>
              <a:rPr kumimoji="1" lang="en-US" altLang="ja-JP" sz="4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a:t>
            </a:r>
            <a:r>
              <a:rPr kumimoji="1" lang="ja-JP" altLang="en-US" sz="4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９</a:t>
            </a:r>
            <a:r>
              <a:rPr kumimoji="1" lang="ja-JP" altLang="en-US" sz="16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（火）</a:t>
            </a:r>
          </a:p>
        </p:txBody>
      </p:sp>
      <p:sp>
        <p:nvSpPr>
          <p:cNvPr id="93" name="テキスト ボックス 92"/>
          <p:cNvSpPr txBox="1"/>
          <p:nvPr/>
        </p:nvSpPr>
        <p:spPr>
          <a:xfrm>
            <a:off x="620688" y="3700005"/>
            <a:ext cx="2709010" cy="769441"/>
          </a:xfrm>
          <a:prstGeom prst="rect">
            <a:avLst/>
          </a:prstGeom>
          <a:noFill/>
        </p:spPr>
        <p:txBody>
          <a:bodyPr wrap="square" rtlCol="0">
            <a:spAutoFit/>
          </a:bodyPr>
          <a:lstStyle/>
          <a:p>
            <a:r>
              <a:rPr kumimoji="1" lang="ja-JP" altLang="en-US" sz="4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９</a:t>
            </a:r>
            <a:r>
              <a:rPr kumimoji="1" lang="en-US" altLang="ja-JP" sz="4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/18</a:t>
            </a:r>
            <a:r>
              <a:rPr kumimoji="1" lang="ja-JP" altLang="en-US" sz="16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（木）</a:t>
            </a:r>
          </a:p>
        </p:txBody>
      </p:sp>
      <p:sp>
        <p:nvSpPr>
          <p:cNvPr id="111" name="テキスト ボックス 110"/>
          <p:cNvSpPr txBox="1"/>
          <p:nvPr/>
        </p:nvSpPr>
        <p:spPr>
          <a:xfrm>
            <a:off x="1196752" y="3223876"/>
            <a:ext cx="2126957" cy="276999"/>
          </a:xfrm>
          <a:prstGeom prst="rect">
            <a:avLst/>
          </a:prstGeom>
          <a:noFill/>
        </p:spPr>
        <p:txBody>
          <a:bodyPr wrap="square" rtlCol="0">
            <a:spAutoFit/>
          </a:bodyPr>
          <a:lstStyle/>
          <a:p>
            <a:r>
              <a:rPr kumimoji="1" lang="en-US" altLang="ja-JP" sz="1200" b="1" dirty="0">
                <a:solidFill>
                  <a:schemeClr val="accent2">
                    <a:lumMod val="75000"/>
                  </a:schemeClr>
                </a:solidFill>
                <a:latin typeface="游明朝 Demibold" panose="02020600000000000000" pitchFamily="18" charset="-128"/>
                <a:ea typeface="游明朝 Demibold" panose="02020600000000000000" pitchFamily="18" charset="-128"/>
              </a:rPr>
              <a:t>&gt;&gt;&gt; </a:t>
            </a:r>
            <a:r>
              <a:rPr kumimoji="1" lang="ja-JP" altLang="en-US" sz="1200" b="1" dirty="0">
                <a:solidFill>
                  <a:schemeClr val="accent2">
                    <a:lumMod val="75000"/>
                  </a:schemeClr>
                </a:solidFill>
                <a:latin typeface="游明朝 Demibold" panose="02020600000000000000" pitchFamily="18" charset="-128"/>
                <a:ea typeface="游明朝 Demibold" panose="02020600000000000000" pitchFamily="18" charset="-128"/>
              </a:rPr>
              <a:t>受付開始 </a:t>
            </a:r>
            <a:r>
              <a:rPr lang="en-US" altLang="ja-JP" sz="1200" b="1" dirty="0">
                <a:solidFill>
                  <a:schemeClr val="accent2">
                    <a:lumMod val="75000"/>
                  </a:schemeClr>
                </a:solidFill>
                <a:latin typeface="游明朝 Demibold" panose="02020600000000000000" pitchFamily="18" charset="-128"/>
                <a:ea typeface="游明朝 Demibold" panose="02020600000000000000" pitchFamily="18" charset="-128"/>
              </a:rPr>
              <a:t>8/19</a:t>
            </a:r>
            <a:r>
              <a:rPr lang="ja-JP" altLang="en-US" sz="1200" b="1" dirty="0">
                <a:solidFill>
                  <a:schemeClr val="accent2">
                    <a:lumMod val="75000"/>
                  </a:schemeClr>
                </a:solidFill>
                <a:latin typeface="游明朝 Demibold" panose="02020600000000000000" pitchFamily="18" charset="-128"/>
                <a:ea typeface="游明朝 Demibold" panose="02020600000000000000" pitchFamily="18" charset="-128"/>
              </a:rPr>
              <a:t>～</a:t>
            </a:r>
          </a:p>
        </p:txBody>
      </p:sp>
      <p:sp>
        <p:nvSpPr>
          <p:cNvPr id="112" name="テキスト ボックス 111"/>
          <p:cNvSpPr txBox="1"/>
          <p:nvPr/>
        </p:nvSpPr>
        <p:spPr>
          <a:xfrm>
            <a:off x="1196752" y="5519137"/>
            <a:ext cx="2126957" cy="276999"/>
          </a:xfrm>
          <a:prstGeom prst="rect">
            <a:avLst/>
          </a:prstGeom>
          <a:noFill/>
        </p:spPr>
        <p:txBody>
          <a:bodyPr wrap="square" rtlCol="0">
            <a:spAutoFit/>
          </a:bodyPr>
          <a:lstStyle/>
          <a:p>
            <a:r>
              <a:rPr kumimoji="1" lang="en-US" altLang="ja-JP" sz="1200" b="1" dirty="0">
                <a:solidFill>
                  <a:schemeClr val="accent2">
                    <a:lumMod val="75000"/>
                  </a:schemeClr>
                </a:solidFill>
                <a:latin typeface="游明朝 Demibold" panose="02020600000000000000" pitchFamily="18" charset="-128"/>
                <a:ea typeface="游明朝 Demibold" panose="02020600000000000000" pitchFamily="18" charset="-128"/>
              </a:rPr>
              <a:t>&gt;&gt;&gt; </a:t>
            </a:r>
            <a:r>
              <a:rPr kumimoji="1" lang="ja-JP" altLang="en-US" sz="1200" b="1" dirty="0">
                <a:solidFill>
                  <a:schemeClr val="accent2">
                    <a:lumMod val="75000"/>
                  </a:schemeClr>
                </a:solidFill>
                <a:latin typeface="游明朝 Demibold" panose="02020600000000000000" pitchFamily="18" charset="-128"/>
                <a:ea typeface="游明朝 Demibold" panose="02020600000000000000" pitchFamily="18" charset="-128"/>
              </a:rPr>
              <a:t>受付開始 </a:t>
            </a:r>
            <a:r>
              <a:rPr lang="en-US" altLang="ja-JP" sz="1200" b="1" dirty="0">
                <a:solidFill>
                  <a:schemeClr val="accent2">
                    <a:lumMod val="75000"/>
                  </a:schemeClr>
                </a:solidFill>
                <a:latin typeface="游明朝 Demibold" panose="02020600000000000000" pitchFamily="18" charset="-128"/>
                <a:ea typeface="游明朝 Demibold" panose="02020600000000000000" pitchFamily="18" charset="-128"/>
              </a:rPr>
              <a:t>9/5</a:t>
            </a:r>
            <a:r>
              <a:rPr lang="ja-JP" altLang="en-US" sz="1200" b="1" dirty="0">
                <a:solidFill>
                  <a:schemeClr val="accent2">
                    <a:lumMod val="75000"/>
                  </a:schemeClr>
                </a:solidFill>
                <a:latin typeface="游明朝 Demibold" panose="02020600000000000000" pitchFamily="18" charset="-128"/>
                <a:ea typeface="游明朝 Demibold" panose="02020600000000000000" pitchFamily="18" charset="-128"/>
              </a:rPr>
              <a:t>～</a:t>
            </a:r>
          </a:p>
        </p:txBody>
      </p:sp>
      <p:sp>
        <p:nvSpPr>
          <p:cNvPr id="114" name="テキスト ボックス 113"/>
          <p:cNvSpPr txBox="1"/>
          <p:nvPr/>
        </p:nvSpPr>
        <p:spPr>
          <a:xfrm>
            <a:off x="1196752" y="4371506"/>
            <a:ext cx="2126957" cy="276999"/>
          </a:xfrm>
          <a:prstGeom prst="rect">
            <a:avLst/>
          </a:prstGeom>
          <a:noFill/>
        </p:spPr>
        <p:txBody>
          <a:bodyPr wrap="square" rtlCol="0">
            <a:spAutoFit/>
          </a:bodyPr>
          <a:lstStyle/>
          <a:p>
            <a:r>
              <a:rPr kumimoji="1" lang="en-US" altLang="ja-JP" sz="1200" b="1" dirty="0">
                <a:solidFill>
                  <a:schemeClr val="accent2">
                    <a:lumMod val="75000"/>
                  </a:schemeClr>
                </a:solidFill>
                <a:latin typeface="游明朝 Demibold" panose="02020600000000000000" pitchFamily="18" charset="-128"/>
                <a:ea typeface="游明朝 Demibold" panose="02020600000000000000" pitchFamily="18" charset="-128"/>
              </a:rPr>
              <a:t>&gt;&gt;&gt; </a:t>
            </a:r>
            <a:r>
              <a:rPr kumimoji="1" lang="ja-JP" altLang="en-US" sz="1200" b="1" dirty="0">
                <a:solidFill>
                  <a:schemeClr val="accent2">
                    <a:lumMod val="75000"/>
                  </a:schemeClr>
                </a:solidFill>
                <a:latin typeface="游明朝 Demibold" panose="02020600000000000000" pitchFamily="18" charset="-128"/>
                <a:ea typeface="游明朝 Demibold" panose="02020600000000000000" pitchFamily="18" charset="-128"/>
              </a:rPr>
              <a:t>受付開始 </a:t>
            </a:r>
            <a:r>
              <a:rPr lang="en-US" altLang="ja-JP" sz="1200" b="1" dirty="0">
                <a:solidFill>
                  <a:schemeClr val="accent2">
                    <a:lumMod val="75000"/>
                  </a:schemeClr>
                </a:solidFill>
                <a:latin typeface="游明朝 Demibold" panose="02020600000000000000" pitchFamily="18" charset="-128"/>
                <a:ea typeface="游明朝 Demibold" panose="02020600000000000000" pitchFamily="18" charset="-128"/>
              </a:rPr>
              <a:t>8/28</a:t>
            </a:r>
            <a:r>
              <a:rPr lang="ja-JP" altLang="en-US" sz="1200" b="1" dirty="0">
                <a:solidFill>
                  <a:schemeClr val="accent2">
                    <a:lumMod val="75000"/>
                  </a:schemeClr>
                </a:solidFill>
                <a:latin typeface="游明朝 Demibold" panose="02020600000000000000" pitchFamily="18" charset="-128"/>
                <a:ea typeface="游明朝 Demibold" panose="02020600000000000000" pitchFamily="18" charset="-128"/>
              </a:rPr>
              <a:t>～</a:t>
            </a:r>
          </a:p>
        </p:txBody>
      </p:sp>
      <p:sp>
        <p:nvSpPr>
          <p:cNvPr id="56" name="テキスト ボックス 55"/>
          <p:cNvSpPr txBox="1"/>
          <p:nvPr/>
        </p:nvSpPr>
        <p:spPr>
          <a:xfrm>
            <a:off x="3301950" y="3072889"/>
            <a:ext cx="2576760" cy="523220"/>
          </a:xfrm>
          <a:prstGeom prst="rect">
            <a:avLst/>
          </a:prstGeom>
          <a:noFill/>
          <a:ln>
            <a:noFill/>
          </a:ln>
        </p:spPr>
        <p:txBody>
          <a:bodyPr wrap="square" rtlCol="0">
            <a:spAutoFit/>
          </a:bodyPr>
          <a:lstStyle/>
          <a:p>
            <a:r>
              <a:rPr kumimoji="1" lang="ja-JP" altLang="en-US" sz="2800" dirty="0">
                <a:effectLst>
                  <a:outerShdw blurRad="38100" dist="38100" dir="2700000" algn="tl">
                    <a:srgbClr val="000000">
                      <a:alpha val="43137"/>
                    </a:srgbClr>
                  </a:outerShdw>
                </a:effectLst>
                <a:uFill>
                  <a:solidFill>
                    <a:schemeClr val="accent5">
                      <a:lumMod val="60000"/>
                      <a:lumOff val="40000"/>
                    </a:schemeClr>
                  </a:solidFill>
                </a:uFill>
                <a:latin typeface="游ゴシック Medium" panose="020B0500000000000000" pitchFamily="50" charset="-128"/>
                <a:ea typeface="游ゴシック Medium" panose="020B0500000000000000" pitchFamily="50" charset="-128"/>
              </a:rPr>
              <a:t>応募書類対策</a:t>
            </a:r>
          </a:p>
        </p:txBody>
      </p:sp>
      <p:sp>
        <p:nvSpPr>
          <p:cNvPr id="68" name="角丸四角形 67"/>
          <p:cNvSpPr/>
          <p:nvPr/>
        </p:nvSpPr>
        <p:spPr>
          <a:xfrm>
            <a:off x="3257758" y="2663832"/>
            <a:ext cx="1512168" cy="396000"/>
          </a:xfrm>
          <a:prstGeom prst="roundRect">
            <a:avLst>
              <a:gd name="adj" fmla="val 4052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游明朝 Demibold" panose="02020600000000000000" pitchFamily="18" charset="-128"/>
              <a:ea typeface="游明朝 Demibold" panose="02020600000000000000" pitchFamily="18" charset="-128"/>
            </a:endParaRPr>
          </a:p>
        </p:txBody>
      </p:sp>
      <p:sp>
        <p:nvSpPr>
          <p:cNvPr id="61" name="角丸四角形 60"/>
          <p:cNvSpPr/>
          <p:nvPr/>
        </p:nvSpPr>
        <p:spPr>
          <a:xfrm>
            <a:off x="3105358" y="2598296"/>
            <a:ext cx="1512168" cy="396000"/>
          </a:xfrm>
          <a:prstGeom prst="roundRect">
            <a:avLst>
              <a:gd name="adj" fmla="val 4052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游明朝 Demibold" panose="02020600000000000000" pitchFamily="18" charset="-128"/>
                <a:ea typeface="游明朝 Demibold" panose="02020600000000000000" pitchFamily="18" charset="-128"/>
              </a:rPr>
              <a:t>定番セミナー</a:t>
            </a:r>
          </a:p>
        </p:txBody>
      </p:sp>
      <p:sp>
        <p:nvSpPr>
          <p:cNvPr id="72" name="角丸四角形 71"/>
          <p:cNvSpPr/>
          <p:nvPr/>
        </p:nvSpPr>
        <p:spPr>
          <a:xfrm>
            <a:off x="3257758" y="3771707"/>
            <a:ext cx="1980000" cy="396000"/>
          </a:xfrm>
          <a:prstGeom prst="roundRect">
            <a:avLst>
              <a:gd name="adj" fmla="val 4052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游明朝 Demibold" panose="02020600000000000000" pitchFamily="18" charset="-128"/>
              <a:ea typeface="游明朝 Demibold" panose="02020600000000000000" pitchFamily="18" charset="-128"/>
            </a:endParaRPr>
          </a:p>
        </p:txBody>
      </p:sp>
      <p:sp>
        <p:nvSpPr>
          <p:cNvPr id="66" name="角丸四角形 65"/>
          <p:cNvSpPr/>
          <p:nvPr/>
        </p:nvSpPr>
        <p:spPr>
          <a:xfrm>
            <a:off x="3105358" y="3701687"/>
            <a:ext cx="1980000" cy="396000"/>
          </a:xfrm>
          <a:prstGeom prst="roundRect">
            <a:avLst>
              <a:gd name="adj" fmla="val 40521"/>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游明朝 Demibold" panose="02020600000000000000" pitchFamily="18" charset="-128"/>
                <a:ea typeface="游明朝 Demibold" panose="02020600000000000000" pitchFamily="18" charset="-128"/>
              </a:rPr>
              <a:t>ポイントセミナー</a:t>
            </a:r>
          </a:p>
        </p:txBody>
      </p:sp>
      <p:sp>
        <p:nvSpPr>
          <p:cNvPr id="60" name="角丸四角形 59"/>
          <p:cNvSpPr/>
          <p:nvPr/>
        </p:nvSpPr>
        <p:spPr>
          <a:xfrm>
            <a:off x="3257758" y="4824072"/>
            <a:ext cx="1512168" cy="396000"/>
          </a:xfrm>
          <a:prstGeom prst="roundRect">
            <a:avLst>
              <a:gd name="adj" fmla="val 40521"/>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游明朝 Demibold" panose="02020600000000000000" pitchFamily="18" charset="-128"/>
              <a:ea typeface="游明朝 Demibold" panose="02020600000000000000" pitchFamily="18" charset="-128"/>
            </a:endParaRPr>
          </a:p>
        </p:txBody>
      </p:sp>
      <p:sp>
        <p:nvSpPr>
          <p:cNvPr id="62" name="角丸四角形 61"/>
          <p:cNvSpPr/>
          <p:nvPr/>
        </p:nvSpPr>
        <p:spPr>
          <a:xfrm>
            <a:off x="3105358" y="4758536"/>
            <a:ext cx="1512168" cy="396000"/>
          </a:xfrm>
          <a:prstGeom prst="roundRect">
            <a:avLst>
              <a:gd name="adj" fmla="val 4052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游明朝 Demibold" panose="02020600000000000000" pitchFamily="18" charset="-128"/>
                <a:ea typeface="游明朝 Demibold" panose="02020600000000000000" pitchFamily="18" charset="-128"/>
              </a:rPr>
              <a:t>定番セミナー</a:t>
            </a:r>
          </a:p>
        </p:txBody>
      </p:sp>
      <p:sp>
        <p:nvSpPr>
          <p:cNvPr id="63" name="テキスト ボックス 62"/>
          <p:cNvSpPr txBox="1"/>
          <p:nvPr/>
        </p:nvSpPr>
        <p:spPr>
          <a:xfrm>
            <a:off x="5190676" y="363816"/>
            <a:ext cx="1497230" cy="1292662"/>
          </a:xfrm>
          <a:prstGeom prst="rect">
            <a:avLst/>
          </a:prstGeom>
          <a:noFill/>
        </p:spPr>
        <p:txBody>
          <a:bodyPr wrap="square" rtlCol="0">
            <a:spAutoFit/>
          </a:bodyPr>
          <a:lstStyle/>
          <a:p>
            <a:pPr algn="ctr"/>
            <a:r>
              <a:rPr kumimoji="1" lang="en-US" altLang="ja-JP" b="1" dirty="0">
                <a:solidFill>
                  <a:schemeClr val="bg1"/>
                </a:solidFill>
                <a:latin typeface="メイリオ" panose="020B0604030504040204" pitchFamily="50" charset="-128"/>
                <a:ea typeface="メイリオ" panose="020B0604030504040204" pitchFamily="50" charset="-128"/>
              </a:rPr>
              <a:t>2025</a:t>
            </a:r>
            <a:endParaRPr lang="en-US" altLang="ja-JP" sz="3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6000" b="1" dirty="0">
                <a:solidFill>
                  <a:schemeClr val="bg1"/>
                </a:solidFill>
                <a:latin typeface="メイリオ" panose="020B0604030504040204" pitchFamily="50" charset="-128"/>
                <a:ea typeface="メイリオ" panose="020B0604030504040204" pitchFamily="50" charset="-128"/>
              </a:rPr>
              <a:t>９</a:t>
            </a:r>
          </a:p>
        </p:txBody>
      </p:sp>
      <p:sp>
        <p:nvSpPr>
          <p:cNvPr id="64" name="テキスト ボックス 63"/>
          <p:cNvSpPr txBox="1"/>
          <p:nvPr/>
        </p:nvSpPr>
        <p:spPr>
          <a:xfrm>
            <a:off x="5071579" y="471026"/>
            <a:ext cx="1497230" cy="1292662"/>
          </a:xfrm>
          <a:prstGeom prst="rect">
            <a:avLst/>
          </a:prstGeom>
          <a:noFill/>
        </p:spPr>
        <p:txBody>
          <a:bodyPr wrap="square" rtlCol="0">
            <a:spAutoFit/>
          </a:bodyPr>
          <a:lstStyle/>
          <a:p>
            <a:pPr algn="ctr"/>
            <a:r>
              <a:rPr kumimoji="1" lang="en-US" altLang="ja-JP" b="1" dirty="0">
                <a:solidFill>
                  <a:schemeClr val="tx1">
                    <a:lumMod val="65000"/>
                    <a:lumOff val="35000"/>
                  </a:schemeClr>
                </a:solidFill>
                <a:latin typeface="メイリオ" panose="020B0604030504040204" pitchFamily="50" charset="-128"/>
                <a:ea typeface="メイリオ" panose="020B0604030504040204" pitchFamily="50" charset="-128"/>
              </a:rPr>
              <a:t>2025</a:t>
            </a:r>
            <a:endParaRPr lang="en-US" altLang="ja-JP" sz="300" b="1" dirty="0">
              <a:solidFill>
                <a:schemeClr val="tx1">
                  <a:lumMod val="65000"/>
                  <a:lumOff val="35000"/>
                </a:schemeClr>
              </a:solidFill>
              <a:latin typeface="メイリオ" panose="020B0604030504040204" pitchFamily="50" charset="-128"/>
              <a:ea typeface="メイリオ" panose="020B0604030504040204" pitchFamily="50" charset="-128"/>
            </a:endParaRPr>
          </a:p>
          <a:p>
            <a:pPr algn="ctr"/>
            <a:r>
              <a:rPr kumimoji="1" lang="ja-JP" altLang="en-US" sz="6000" b="1" dirty="0">
                <a:solidFill>
                  <a:schemeClr val="tx1">
                    <a:lumMod val="65000"/>
                    <a:lumOff val="35000"/>
                  </a:schemeClr>
                </a:solidFill>
                <a:latin typeface="メイリオ" panose="020B0604030504040204" pitchFamily="50" charset="-128"/>
                <a:ea typeface="メイリオ" panose="020B0604030504040204" pitchFamily="50" charset="-128"/>
              </a:rPr>
              <a:t>９</a:t>
            </a:r>
            <a:endParaRPr kumimoji="1" lang="ja-JP" altLang="en-US" sz="2000" b="1"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
        <p:nvSpPr>
          <p:cNvPr id="65" name="テキスト ボックス 64"/>
          <p:cNvSpPr txBox="1"/>
          <p:nvPr/>
        </p:nvSpPr>
        <p:spPr>
          <a:xfrm>
            <a:off x="3301950" y="5252893"/>
            <a:ext cx="2020944" cy="523220"/>
          </a:xfrm>
          <a:prstGeom prst="rect">
            <a:avLst/>
          </a:prstGeom>
          <a:noFill/>
        </p:spPr>
        <p:txBody>
          <a:bodyPr wrap="square" rtlCol="0">
            <a:spAutoFit/>
          </a:bodyPr>
          <a:lstStyle/>
          <a:p>
            <a:r>
              <a:rPr kumimoji="1" lang="ja-JP" altLang="en-US" sz="2800" dirty="0">
                <a:effectLst>
                  <a:outerShdw blurRad="38100" dist="38100" dir="2700000" algn="tl">
                    <a:srgbClr val="000000">
                      <a:alpha val="43137"/>
                    </a:srgbClr>
                  </a:outerShdw>
                </a:effectLst>
                <a:uFill>
                  <a:solidFill>
                    <a:schemeClr val="accent5">
                      <a:lumMod val="60000"/>
                      <a:lumOff val="40000"/>
                    </a:schemeClr>
                  </a:solidFill>
                </a:uFill>
                <a:latin typeface="游ゴシック Medium" panose="020B0500000000000000" pitchFamily="50" charset="-128"/>
                <a:ea typeface="游ゴシック Medium" panose="020B0500000000000000" pitchFamily="50" charset="-128"/>
              </a:rPr>
              <a:t>面 接 対 策</a:t>
            </a:r>
          </a:p>
        </p:txBody>
      </p:sp>
      <p:sp>
        <p:nvSpPr>
          <p:cNvPr id="57" name="テキスト ボックス 56"/>
          <p:cNvSpPr txBox="1"/>
          <p:nvPr/>
        </p:nvSpPr>
        <p:spPr>
          <a:xfrm>
            <a:off x="3301950" y="4176102"/>
            <a:ext cx="3713989" cy="461665"/>
          </a:xfrm>
          <a:prstGeom prst="rect">
            <a:avLst/>
          </a:prstGeom>
          <a:noFill/>
        </p:spPr>
        <p:txBody>
          <a:bodyPr wrap="square" rtlCol="0">
            <a:spAutoFit/>
          </a:bodyPr>
          <a:lstStyle/>
          <a:p>
            <a:r>
              <a:rPr lang="ja-JP" altLang="en-US" sz="2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就職準備</a:t>
            </a:r>
            <a:r>
              <a:rPr lang="ja-JP" altLang="en-US" sz="20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と</a:t>
            </a:r>
            <a:r>
              <a:rPr lang="ja-JP" altLang="en-US" sz="2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求人票</a:t>
            </a:r>
            <a:r>
              <a:rPr lang="ja-JP" altLang="en-US" sz="20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の</a:t>
            </a:r>
            <a:r>
              <a:rPr lang="ja-JP" altLang="en-US" sz="2400" dirty="0">
                <a:effectLst>
                  <a:outerShdw blurRad="38100" dist="38100" dir="2700000" algn="tl">
                    <a:srgbClr val="000000">
                      <a:alpha val="43137"/>
                    </a:srgbClr>
                  </a:outerShdw>
                </a:effectLst>
                <a:latin typeface="游ゴシック Medium" panose="020B0500000000000000" pitchFamily="50" charset="-128"/>
                <a:ea typeface="游ゴシック Medium" panose="020B0500000000000000" pitchFamily="50" charset="-128"/>
              </a:rPr>
              <a:t>見方</a:t>
            </a:r>
            <a:endParaRPr kumimoji="1" lang="ja-JP" altLang="en-US" sz="2400" dirty="0">
              <a:effectLst>
                <a:outerShdw blurRad="38100" dist="38100" dir="2700000" algn="tl">
                  <a:srgbClr val="000000">
                    <a:alpha val="43137"/>
                  </a:srgbClr>
                </a:outerShdw>
              </a:effectLst>
              <a:uFill>
                <a:solidFill>
                  <a:schemeClr val="accent5">
                    <a:lumMod val="60000"/>
                    <a:lumOff val="40000"/>
                  </a:schemeClr>
                </a:solidFill>
              </a:uFill>
              <a:latin typeface="游ゴシック Medium" panose="020B0500000000000000" pitchFamily="50" charset="-128"/>
              <a:ea typeface="游ゴシック Medium" panose="020B0500000000000000" pitchFamily="50" charset="-128"/>
            </a:endParaRPr>
          </a:p>
        </p:txBody>
      </p:sp>
      <p:pic>
        <p:nvPicPr>
          <p:cNvPr id="2" name="図 1"/>
          <p:cNvPicPr>
            <a:picLocks noChangeAspect="1"/>
          </p:cNvPicPr>
          <p:nvPr/>
        </p:nvPicPr>
        <p:blipFill>
          <a:blip r:embed="rId2"/>
          <a:stretch>
            <a:fillRect/>
          </a:stretch>
        </p:blipFill>
        <p:spPr>
          <a:xfrm>
            <a:off x="5710931" y="8388625"/>
            <a:ext cx="785541" cy="714327"/>
          </a:xfrm>
          <a:prstGeom prst="rect">
            <a:avLst/>
          </a:prstGeom>
        </p:spPr>
      </p:pic>
    </p:spTree>
    <p:extLst>
      <p:ext uri="{BB962C8B-B14F-4D97-AF65-F5344CB8AC3E}">
        <p14:creationId xmlns:p14="http://schemas.microsoft.com/office/powerpoint/2010/main" val="41232678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正方形/長方形 238"/>
          <p:cNvSpPr/>
          <p:nvPr/>
        </p:nvSpPr>
        <p:spPr>
          <a:xfrm>
            <a:off x="-439823" y="5359749"/>
            <a:ext cx="7353424" cy="38972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36" name="正方形/長方形 235"/>
          <p:cNvSpPr/>
          <p:nvPr/>
        </p:nvSpPr>
        <p:spPr>
          <a:xfrm>
            <a:off x="0" y="521929"/>
            <a:ext cx="7353424" cy="2663846"/>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1" name="正方形/長方形 120"/>
          <p:cNvSpPr/>
          <p:nvPr/>
        </p:nvSpPr>
        <p:spPr>
          <a:xfrm>
            <a:off x="324650" y="117436"/>
            <a:ext cx="6224500" cy="400110"/>
          </a:xfrm>
          <a:prstGeom prst="rect">
            <a:avLst/>
          </a:prstGeom>
          <a:noFill/>
        </p:spPr>
        <p:txBody>
          <a:bodyPr wrap="square" lIns="91440" tIns="45720" rIns="91440" bIns="45720">
            <a:spAutoFit/>
          </a:bodyPr>
          <a:lstStyle/>
          <a:p>
            <a:pPr algn="ctr"/>
            <a:r>
              <a:rPr lang="ja-JP" altLang="en-U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HGP創英角ﾎﾟｯﾌﾟ体" panose="040B0A00000000000000" pitchFamily="50" charset="-128"/>
                <a:ea typeface="HGP創英角ﾎﾟｯﾌﾟ体" panose="040B0A00000000000000" pitchFamily="50" charset="-128"/>
              </a:rPr>
              <a:t>はじめの一歩を踏み出してみませんか？</a:t>
            </a:r>
            <a:endParaRPr lang="ja-JP" altLang="en-US" sz="2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2" name="角丸四角形 1"/>
          <p:cNvSpPr/>
          <p:nvPr/>
        </p:nvSpPr>
        <p:spPr>
          <a:xfrm>
            <a:off x="233662" y="597655"/>
            <a:ext cx="6300000" cy="432048"/>
          </a:xfrm>
          <a:prstGeom prst="roundRect">
            <a:avLst>
              <a:gd name="adj" fmla="val 441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accent1">
                    <a:lumMod val="75000"/>
                  </a:schemeClr>
                </a:solidFill>
                <a:latin typeface="HGP創英角ﾎﾟｯﾌﾟ体" panose="040B0A00000000000000" pitchFamily="50" charset="-128"/>
                <a:ea typeface="HGP創英角ﾎﾟｯﾌﾟ体" panose="040B0A00000000000000" pitchFamily="50" charset="-128"/>
              </a:rPr>
              <a:t>　● 人気の定番セミナー</a:t>
            </a:r>
          </a:p>
        </p:txBody>
      </p:sp>
      <p:sp>
        <p:nvSpPr>
          <p:cNvPr id="17" name="テキスト ボックス 16"/>
          <p:cNvSpPr txBox="1"/>
          <p:nvPr/>
        </p:nvSpPr>
        <p:spPr>
          <a:xfrm>
            <a:off x="498482" y="1595164"/>
            <a:ext cx="2772000" cy="1440000"/>
          </a:xfrm>
          <a:prstGeom prst="rect">
            <a:avLst/>
          </a:prstGeom>
          <a:solidFill>
            <a:schemeClr val="bg1"/>
          </a:solidFill>
        </p:spPr>
        <p:txBody>
          <a:bodyPr wrap="square" rtlCol="0">
            <a:spAutoFit/>
          </a:bodyPr>
          <a:lstStyle/>
          <a:p>
            <a:endParaRPr kumimoji="1" lang="en-US" altLang="ja-JP" sz="9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r>
              <a:rPr kumimoji="1" lang="ja-JP" altLang="en-US" sz="900" dirty="0">
                <a:latin typeface="游ゴシック Medium" panose="020B0500000000000000" pitchFamily="50" charset="-128"/>
                <a:ea typeface="游ゴシック Medium" panose="020B0500000000000000" pitchFamily="50" charset="-128"/>
                <a:cs typeface="Meiryo UI" panose="020B0604030504040204" pitchFamily="50" charset="-128"/>
              </a:rPr>
              <a:t>求人に応募するには履歴書や職務経歴書、添え状など準備するものがたくさんあります。先ずはセミナーで基本的な作成方法を学び、準備に入りましょう！</a:t>
            </a:r>
            <a:r>
              <a:rPr kumimoji="1" lang="en-US" altLang="ja-JP" sz="500" dirty="0">
                <a:latin typeface="游ゴシック Medium" panose="020B0500000000000000" pitchFamily="50" charset="-128"/>
                <a:ea typeface="游ゴシック Medium" panose="020B0500000000000000" pitchFamily="50" charset="-128"/>
                <a:cs typeface="Meiryo UI" panose="020B0604030504040204" pitchFamily="50" charset="-128"/>
              </a:rPr>
              <a:t/>
            </a:r>
            <a:br>
              <a:rPr kumimoji="1" lang="en-US" altLang="ja-JP" sz="500" dirty="0">
                <a:latin typeface="游ゴシック Medium" panose="020B0500000000000000" pitchFamily="50" charset="-128"/>
                <a:ea typeface="游ゴシック Medium" panose="020B0500000000000000" pitchFamily="50" charset="-128"/>
                <a:cs typeface="Meiryo UI" panose="020B0604030504040204" pitchFamily="50" charset="-128"/>
              </a:rPr>
            </a:br>
            <a:r>
              <a:rPr kumimoji="1" lang="en-US" altLang="ja-JP" sz="500" dirty="0">
                <a:latin typeface="游ゴシック Medium" panose="020B0500000000000000" pitchFamily="50" charset="-128"/>
                <a:ea typeface="游ゴシック Medium" panose="020B0500000000000000" pitchFamily="50" charset="-128"/>
                <a:cs typeface="Meiryo UI" panose="020B0604030504040204" pitchFamily="50" charset="-128"/>
              </a:rPr>
              <a:t/>
            </a:r>
            <a:br>
              <a:rPr kumimoji="1" lang="en-US" altLang="ja-JP" sz="500" dirty="0">
                <a:latin typeface="游ゴシック Medium" panose="020B0500000000000000" pitchFamily="50" charset="-128"/>
                <a:ea typeface="游ゴシック Medium" panose="020B0500000000000000" pitchFamily="50" charset="-128"/>
                <a:cs typeface="Meiryo UI" panose="020B0604030504040204" pitchFamily="50" charset="-128"/>
              </a:rPr>
            </a:br>
            <a:r>
              <a:rPr kumimoji="1" lang="ja-JP" altLang="en-US" sz="1050" dirty="0">
                <a:solidFill>
                  <a:schemeClr val="accent1"/>
                </a:solidFill>
                <a:uFill>
                  <a:solidFill>
                    <a:srgbClr val="00B0F0"/>
                  </a:solidFill>
                </a:uFill>
                <a:latin typeface="游ゴシック Medium" panose="020B0500000000000000" pitchFamily="50" charset="-128"/>
                <a:ea typeface="游ゴシック Medium" panose="020B0500000000000000" pitchFamily="50" charset="-128"/>
                <a:cs typeface="Meiryo UI" panose="020B0604030504040204" pitchFamily="50" charset="-128"/>
              </a:rPr>
              <a:t>●</a:t>
            </a:r>
            <a:r>
              <a:rPr kumimoji="1" lang="ja-JP" altLang="en-US" sz="1050" dirty="0">
                <a:uFill>
                  <a:solidFill>
                    <a:srgbClr val="00B0F0"/>
                  </a:solidFill>
                </a:uFill>
                <a:latin typeface="游ゴシック Medium" panose="020B0500000000000000" pitchFamily="50" charset="-128"/>
                <a:ea typeface="游ゴシック Medium" panose="020B0500000000000000" pitchFamily="50" charset="-128"/>
                <a:cs typeface="Meiryo UI" panose="020B0604030504040204" pitchFamily="50" charset="-128"/>
              </a:rPr>
              <a:t>参加者の声</a:t>
            </a:r>
            <a:r>
              <a:rPr kumimoji="1" lang="en-US" altLang="ja-JP" sz="900" dirty="0">
                <a:latin typeface="游ゴシック Medium" panose="020B0500000000000000" pitchFamily="50" charset="-128"/>
                <a:ea typeface="游ゴシック Medium" panose="020B0500000000000000" pitchFamily="50" charset="-128"/>
                <a:cs typeface="Meiryo UI" panose="020B0604030504040204" pitchFamily="50" charset="-128"/>
              </a:rPr>
              <a:t/>
            </a:r>
            <a:br>
              <a:rPr kumimoji="1" lang="en-US" altLang="ja-JP" sz="900" dirty="0">
                <a:latin typeface="游ゴシック Medium" panose="020B0500000000000000" pitchFamily="50" charset="-128"/>
                <a:ea typeface="游ゴシック Medium" panose="020B0500000000000000" pitchFamily="50" charset="-128"/>
                <a:cs typeface="Meiryo UI" panose="020B0604030504040204" pitchFamily="50" charset="-128"/>
              </a:rPr>
            </a:br>
            <a:r>
              <a:rPr kumimoji="1" lang="ja-JP" altLang="en-US" sz="900" dirty="0">
                <a:latin typeface="游ゴシック Medium" panose="020B0500000000000000" pitchFamily="50" charset="-128"/>
                <a:ea typeface="游ゴシック Medium" panose="020B0500000000000000" pitchFamily="50" charset="-128"/>
                <a:cs typeface="Meiryo UI" panose="020B0604030504040204" pitchFamily="50" charset="-128"/>
              </a:rPr>
              <a:t>職務経歴書でどのように自己アピールするのかイメージできました。いただいた資料を参考に早速、作ってみます！（２６歳　女性）</a:t>
            </a:r>
            <a:endParaRPr kumimoji="1" lang="ja-JP" altLang="en-US" sz="900" dirty="0">
              <a:latin typeface="游ゴシック Medium" panose="020B0500000000000000" pitchFamily="50" charset="-128"/>
              <a:ea typeface="游ゴシック Medium" panose="020B0500000000000000" pitchFamily="50" charset="-128"/>
            </a:endParaRPr>
          </a:p>
        </p:txBody>
      </p:sp>
      <p:sp>
        <p:nvSpPr>
          <p:cNvPr id="18" name="テキスト ボックス 17"/>
          <p:cNvSpPr txBox="1"/>
          <p:nvPr/>
        </p:nvSpPr>
        <p:spPr>
          <a:xfrm>
            <a:off x="3712332" y="1619392"/>
            <a:ext cx="2772000" cy="1431161"/>
          </a:xfrm>
          <a:prstGeom prst="rect">
            <a:avLst/>
          </a:prstGeom>
          <a:solidFill>
            <a:schemeClr val="bg1"/>
          </a:solidFill>
        </p:spPr>
        <p:txBody>
          <a:bodyPr wrap="square" rtlCol="0">
            <a:spAutoFit/>
          </a:bodyPr>
          <a:lstStyle/>
          <a:p>
            <a:endParaRPr kumimoji="1" lang="en-US" altLang="ja-JP" sz="900" dirty="0">
              <a:latin typeface="游ゴシック" panose="020B0400000000000000" pitchFamily="50" charset="-128"/>
              <a:ea typeface="游ゴシック" panose="020B0400000000000000" pitchFamily="50" charset="-128"/>
            </a:endParaRPr>
          </a:p>
          <a:p>
            <a:r>
              <a:rPr kumimoji="1" lang="ja-JP" altLang="en-US" sz="900" dirty="0">
                <a:latin typeface="游ゴシック Medium" panose="020B0500000000000000" pitchFamily="50" charset="-128"/>
                <a:ea typeface="游ゴシック Medium" panose="020B0500000000000000" pitchFamily="50" charset="-128"/>
              </a:rPr>
              <a:t>「面接って何を聞かれるのかな？」「どんな風に答えればいいのかな？」など、</a:t>
            </a:r>
            <a:r>
              <a:rPr lang="ja-JP" altLang="en-US" sz="900" dirty="0">
                <a:latin typeface="游ゴシック Medium" panose="020B0500000000000000" pitchFamily="50" charset="-128"/>
                <a:ea typeface="游ゴシック Medium" panose="020B0500000000000000" pitchFamily="50" charset="-128"/>
              </a:rPr>
              <a:t>面接についての基本的な対策セミナーです！</a:t>
            </a:r>
            <a:r>
              <a:rPr lang="en-US" altLang="ja-JP" sz="900" dirty="0">
                <a:latin typeface="游ゴシック Medium" panose="020B0500000000000000" pitchFamily="50" charset="-128"/>
                <a:ea typeface="游ゴシック Medium" panose="020B0500000000000000" pitchFamily="50" charset="-128"/>
              </a:rPr>
              <a:t/>
            </a:r>
            <a:br>
              <a:rPr lang="en-US" altLang="ja-JP" sz="900" dirty="0">
                <a:latin typeface="游ゴシック Medium" panose="020B0500000000000000" pitchFamily="50" charset="-128"/>
                <a:ea typeface="游ゴシック Medium" panose="020B0500000000000000" pitchFamily="50" charset="-128"/>
              </a:rPr>
            </a:br>
            <a:r>
              <a:rPr lang="en-US" altLang="ja-JP" sz="500" dirty="0">
                <a:latin typeface="游ゴシック Medium" panose="020B0500000000000000" pitchFamily="50" charset="-128"/>
                <a:ea typeface="游ゴシック Medium" panose="020B0500000000000000" pitchFamily="50" charset="-128"/>
              </a:rPr>
              <a:t/>
            </a:r>
            <a:br>
              <a:rPr lang="en-US" altLang="ja-JP" sz="500" dirty="0">
                <a:latin typeface="游ゴシック Medium" panose="020B0500000000000000" pitchFamily="50" charset="-128"/>
                <a:ea typeface="游ゴシック Medium" panose="020B0500000000000000" pitchFamily="50" charset="-128"/>
              </a:rPr>
            </a:br>
            <a:r>
              <a:rPr lang="ja-JP" altLang="en-US" sz="1050" dirty="0">
                <a:solidFill>
                  <a:schemeClr val="accent1"/>
                </a:solidFill>
                <a:uFill>
                  <a:solidFill>
                    <a:srgbClr val="00B0F0"/>
                  </a:solidFill>
                </a:uFill>
                <a:latin typeface="游ゴシック Medium" panose="020B0500000000000000" pitchFamily="50" charset="-128"/>
                <a:ea typeface="游ゴシック Medium" panose="020B0500000000000000" pitchFamily="50" charset="-128"/>
                <a:cs typeface="Meiryo UI" panose="020B0604030504040204" pitchFamily="50" charset="-128"/>
              </a:rPr>
              <a:t>●</a:t>
            </a:r>
            <a:r>
              <a:rPr lang="ja-JP" altLang="en-US" sz="1050" dirty="0">
                <a:uFill>
                  <a:solidFill>
                    <a:srgbClr val="00B0F0"/>
                  </a:solidFill>
                </a:uFill>
                <a:latin typeface="游ゴシック Medium" panose="020B0500000000000000" pitchFamily="50" charset="-128"/>
                <a:ea typeface="游ゴシック Medium" panose="020B0500000000000000" pitchFamily="50" charset="-128"/>
              </a:rPr>
              <a:t>参加者の声</a:t>
            </a:r>
            <a:endParaRPr lang="en-US" altLang="ja-JP" sz="1050" dirty="0">
              <a:uFill>
                <a:solidFill>
                  <a:srgbClr val="00B0F0"/>
                </a:solidFill>
              </a:uFill>
              <a:latin typeface="游ゴシック Medium" panose="020B0500000000000000" pitchFamily="50" charset="-128"/>
              <a:ea typeface="游ゴシック Medium" panose="020B0500000000000000" pitchFamily="50" charset="-128"/>
            </a:endParaRPr>
          </a:p>
          <a:p>
            <a:r>
              <a:rPr lang="ja-JP" altLang="en-US" sz="900" dirty="0">
                <a:latin typeface="游ゴシック Medium" panose="020B0500000000000000" pitchFamily="50" charset="-128"/>
                <a:ea typeface="游ゴシック Medium" panose="020B0500000000000000" pitchFamily="50" charset="-128"/>
              </a:rPr>
              <a:t>いくつか面接を受けましたが、ダメだった理由がわかった気がします。自分では気が付かなかったことが多く、セミナーを受けてよかったです。（３０歳　男性）</a:t>
            </a:r>
            <a:endParaRPr kumimoji="1" lang="ja-JP" altLang="en-US" sz="900" dirty="0">
              <a:latin typeface="游ゴシック Medium" panose="020B0500000000000000" pitchFamily="50" charset="-128"/>
              <a:ea typeface="游ゴシック Medium" panose="020B0500000000000000" pitchFamily="50" charset="-128"/>
            </a:endParaRPr>
          </a:p>
        </p:txBody>
      </p:sp>
      <p:sp>
        <p:nvSpPr>
          <p:cNvPr id="6" name="小波 5"/>
          <p:cNvSpPr/>
          <p:nvPr/>
        </p:nvSpPr>
        <p:spPr>
          <a:xfrm>
            <a:off x="498482" y="1221221"/>
            <a:ext cx="2772000" cy="504056"/>
          </a:xfrm>
          <a:prstGeom prst="doubleWave">
            <a:avLst/>
          </a:prstGeom>
          <a:ln w="5715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応募書類対策</a:t>
            </a:r>
          </a:p>
        </p:txBody>
      </p:sp>
      <p:sp>
        <p:nvSpPr>
          <p:cNvPr id="20" name="小波 19"/>
          <p:cNvSpPr/>
          <p:nvPr/>
        </p:nvSpPr>
        <p:spPr>
          <a:xfrm>
            <a:off x="3712332" y="1188608"/>
            <a:ext cx="2772000" cy="504056"/>
          </a:xfrm>
          <a:prstGeom prst="doubleWave">
            <a:avLst/>
          </a:prstGeom>
          <a:ln w="57150" cmpd="thickThi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面 接 対 策</a:t>
            </a:r>
          </a:p>
        </p:txBody>
      </p:sp>
      <p:sp>
        <p:nvSpPr>
          <p:cNvPr id="21" name="テキスト ボックス 20"/>
          <p:cNvSpPr txBox="1"/>
          <p:nvPr/>
        </p:nvSpPr>
        <p:spPr>
          <a:xfrm>
            <a:off x="2641319" y="618670"/>
            <a:ext cx="3051218" cy="430887"/>
          </a:xfrm>
          <a:prstGeom prst="rect">
            <a:avLst/>
          </a:prstGeom>
          <a:noFill/>
        </p:spPr>
        <p:txBody>
          <a:bodyPr wrap="square" rtlCol="0">
            <a:spAutoFit/>
          </a:bodyPr>
          <a:lstStyle/>
          <a:p>
            <a:r>
              <a:rPr lang="ja-JP" altLang="en-US" sz="1000" dirty="0">
                <a:solidFill>
                  <a:srgbClr val="00B0F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仕事に就きたいけど、何から始めればいいの？</a:t>
            </a:r>
            <a:endParaRPr lang="en-US" altLang="ja-JP" sz="1000" dirty="0">
              <a:solidFill>
                <a:srgbClr val="00B0F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endParaRPr>
          </a:p>
          <a:p>
            <a:r>
              <a:rPr lang="ja-JP" altLang="en-US" sz="1000" dirty="0">
                <a:solidFill>
                  <a:srgbClr val="00B0F0"/>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と悩んでいるあなたに向けたセミナーです</a:t>
            </a:r>
            <a:r>
              <a:rPr lang="ja-JP" altLang="en-US" sz="1100" dirty="0">
                <a:solidFill>
                  <a:srgbClr val="00B0F0"/>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　</a:t>
            </a:r>
            <a:endParaRPr kumimoji="1" lang="ja-JP" altLang="en-US" sz="1100" dirty="0">
              <a:solidFill>
                <a:srgbClr val="00B0F0"/>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p:txBody>
      </p:sp>
      <p:sp>
        <p:nvSpPr>
          <p:cNvPr id="23" name="正方形/長方形 22"/>
          <p:cNvSpPr/>
          <p:nvPr/>
        </p:nvSpPr>
        <p:spPr>
          <a:xfrm>
            <a:off x="-4572" y="3171773"/>
            <a:ext cx="7357996" cy="267297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23" name="角丸四角形 222"/>
          <p:cNvSpPr/>
          <p:nvPr/>
        </p:nvSpPr>
        <p:spPr>
          <a:xfrm>
            <a:off x="233662" y="3262111"/>
            <a:ext cx="6300000" cy="432048"/>
          </a:xfrm>
          <a:prstGeom prst="roundRect">
            <a:avLst>
              <a:gd name="adj" fmla="val 4415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accent2">
                    <a:lumMod val="75000"/>
                  </a:schemeClr>
                </a:solidFill>
                <a:latin typeface="HGP創英角ﾎﾟｯﾌﾟ体" panose="040B0A00000000000000" pitchFamily="50" charset="-128"/>
                <a:ea typeface="HGP創英角ﾎﾟｯﾌﾟ体" panose="040B0A00000000000000" pitchFamily="50" charset="-128"/>
              </a:rPr>
              <a:t>　● ポイントセミナー</a:t>
            </a:r>
          </a:p>
        </p:txBody>
      </p:sp>
      <p:sp>
        <p:nvSpPr>
          <p:cNvPr id="224" name="テキスト ボックス 223"/>
          <p:cNvSpPr txBox="1"/>
          <p:nvPr/>
        </p:nvSpPr>
        <p:spPr>
          <a:xfrm>
            <a:off x="2641319" y="3293200"/>
            <a:ext cx="3771405" cy="400110"/>
          </a:xfrm>
          <a:prstGeom prst="rect">
            <a:avLst/>
          </a:prstGeom>
          <a:noFill/>
        </p:spPr>
        <p:txBody>
          <a:bodyPr wrap="square" rtlCol="0">
            <a:spAutoFit/>
          </a:bodyPr>
          <a:lstStyle/>
          <a:p>
            <a:r>
              <a:rPr lang="ja-JP" altLang="en-US" sz="1000" dirty="0">
                <a:solidFill>
                  <a:schemeClr val="accent2">
                    <a:lumMod val="75000"/>
                  </a:schemeClr>
                </a:solidFill>
                <a:effectLst>
                  <a:outerShdw blurRad="38100" dist="38100" dir="2700000" algn="tl">
                    <a:srgbClr val="000000">
                      <a:alpha val="43137"/>
                    </a:srgbClr>
                  </a:outerShdw>
                </a:effectLst>
                <a:latin typeface="游ゴシック" panose="020B0400000000000000" pitchFamily="50" charset="-128"/>
                <a:ea typeface="游ゴシック" panose="020B0400000000000000" pitchFamily="50" charset="-128"/>
              </a:rPr>
              <a:t>就職活動の様々な場面で重要なポイントに特化した月替わりのセミナーです</a:t>
            </a:r>
            <a:r>
              <a:rPr lang="ja-JP" altLang="en-US" sz="1000" dirty="0">
                <a:solidFill>
                  <a:schemeClr val="accent2">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　</a:t>
            </a:r>
            <a:endParaRPr kumimoji="1" lang="ja-JP" altLang="en-US" sz="1000" dirty="0">
              <a:solidFill>
                <a:schemeClr val="accent2">
                  <a:lumMod val="75000"/>
                </a:schemeClr>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05278" y="107504"/>
            <a:ext cx="788712" cy="769432"/>
          </a:xfrm>
          <a:prstGeom prst="rect">
            <a:avLst/>
          </a:prstGeom>
        </p:spPr>
      </p:pic>
      <p:sp>
        <p:nvSpPr>
          <p:cNvPr id="5" name="正方形/長方形 4"/>
          <p:cNvSpPr/>
          <p:nvPr/>
        </p:nvSpPr>
        <p:spPr>
          <a:xfrm>
            <a:off x="5445224" y="7217670"/>
            <a:ext cx="72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48" name="図 347"/>
          <p:cNvPicPr>
            <a:picLocks noChangeAspect="1"/>
          </p:cNvPicPr>
          <p:nvPr/>
        </p:nvPicPr>
        <p:blipFill>
          <a:blip r:embed="rId3"/>
          <a:stretch>
            <a:fillRect/>
          </a:stretch>
        </p:blipFill>
        <p:spPr>
          <a:xfrm>
            <a:off x="3789040" y="3832048"/>
            <a:ext cx="1930503" cy="257400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正方形/長方形 6"/>
          <p:cNvSpPr/>
          <p:nvPr/>
        </p:nvSpPr>
        <p:spPr>
          <a:xfrm>
            <a:off x="5721646" y="6729822"/>
            <a:ext cx="45719" cy="2183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a:off x="6549094" y="7090829"/>
            <a:ext cx="3595" cy="241225"/>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5759545" y="6575419"/>
            <a:ext cx="45719"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flipH="1">
            <a:off x="5723668" y="7067904"/>
            <a:ext cx="45719"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テキスト ボックス 128"/>
          <p:cNvSpPr txBox="1"/>
          <p:nvPr/>
        </p:nvSpPr>
        <p:spPr>
          <a:xfrm>
            <a:off x="498482" y="4244042"/>
            <a:ext cx="2772000" cy="1408078"/>
          </a:xfrm>
          <a:prstGeom prst="rect">
            <a:avLst/>
          </a:prstGeom>
          <a:solidFill>
            <a:schemeClr val="bg1"/>
          </a:solidFill>
        </p:spPr>
        <p:txBody>
          <a:bodyPr wrap="square" rtlCol="0">
            <a:spAutoFit/>
          </a:bodyPr>
          <a:lstStyle/>
          <a:p>
            <a:endParaRPr kumimoji="1" lang="en-US" altLang="ja-JP" sz="900" dirty="0">
              <a:latin typeface="游ゴシック Medium" panose="020B0500000000000000" pitchFamily="50" charset="-128"/>
              <a:ea typeface="游ゴシック Medium" panose="020B0500000000000000" pitchFamily="50" charset="-128"/>
              <a:cs typeface="Meiryo UI" panose="020B0604030504040204" pitchFamily="50" charset="-128"/>
            </a:endParaRPr>
          </a:p>
          <a:p>
            <a:r>
              <a:rPr lang="ja-JP" altLang="en-US" sz="900" dirty="0">
                <a:latin typeface="游ゴシック Medium" panose="020B0500000000000000" pitchFamily="50" charset="-128"/>
                <a:ea typeface="游ゴシック Medium" panose="020B0500000000000000" pitchFamily="50" charset="-128"/>
              </a:rPr>
              <a:t>就職活動にあたっての心構えから、具体的な活動の進め方、さらには就職活動で必要不可欠な求人票の見方等について解説します。</a:t>
            </a:r>
            <a:endParaRPr lang="en-US" altLang="ja-JP" sz="300" dirty="0">
              <a:latin typeface="游ゴシック Medium" panose="020B0500000000000000" pitchFamily="50" charset="-128"/>
              <a:ea typeface="游ゴシック Medium" panose="020B0500000000000000" pitchFamily="50" charset="-128"/>
            </a:endParaRPr>
          </a:p>
          <a:p>
            <a:endParaRPr lang="en-US" altLang="ja-JP" sz="300" dirty="0">
              <a:solidFill>
                <a:schemeClr val="tx1">
                  <a:lumMod val="85000"/>
                  <a:lumOff val="15000"/>
                </a:schemeClr>
              </a:solidFill>
              <a:latin typeface="游ゴシック Medium" panose="020B0500000000000000" pitchFamily="50" charset="-128"/>
              <a:ea typeface="游ゴシック Medium" panose="020B0500000000000000" pitchFamily="50" charset="-128"/>
            </a:endParaRPr>
          </a:p>
          <a:p>
            <a:r>
              <a:rPr lang="ja-JP" altLang="en-US" sz="1050" dirty="0">
                <a:solidFill>
                  <a:schemeClr val="accent2">
                    <a:lumMod val="75000"/>
                  </a:schemeClr>
                </a:solidFill>
                <a:uFill>
                  <a:solidFill>
                    <a:srgbClr val="FF9900"/>
                  </a:solidFill>
                </a:uFill>
                <a:latin typeface="游ゴシック Medium" panose="020B0500000000000000" pitchFamily="50" charset="-128"/>
                <a:ea typeface="游ゴシック Medium" panose="020B0500000000000000" pitchFamily="50" charset="-128"/>
              </a:rPr>
              <a:t>●</a:t>
            </a:r>
            <a:r>
              <a:rPr lang="ja-JP" altLang="en-US" sz="1050" dirty="0">
                <a:uFill>
                  <a:solidFill>
                    <a:srgbClr val="FF9900"/>
                  </a:solidFill>
                </a:uFill>
                <a:latin typeface="游ゴシック Medium" panose="020B0500000000000000" pitchFamily="50" charset="-128"/>
                <a:ea typeface="游ゴシック Medium" panose="020B0500000000000000" pitchFamily="50" charset="-128"/>
              </a:rPr>
              <a:t>セミナー担当者より</a:t>
            </a:r>
            <a:r>
              <a:rPr lang="en-US" altLang="ja-JP" sz="900" dirty="0">
                <a:latin typeface="游ゴシック Medium" panose="020B0500000000000000" pitchFamily="50" charset="-128"/>
                <a:ea typeface="游ゴシック Medium" panose="020B0500000000000000" pitchFamily="50" charset="-128"/>
              </a:rPr>
              <a:t/>
            </a:r>
            <a:br>
              <a:rPr lang="en-US" altLang="ja-JP" sz="900" dirty="0">
                <a:latin typeface="游ゴシック Medium" panose="020B0500000000000000" pitchFamily="50" charset="-128"/>
                <a:ea typeface="游ゴシック Medium" panose="020B0500000000000000" pitchFamily="50" charset="-128"/>
              </a:rPr>
            </a:br>
            <a:r>
              <a:rPr lang="ja-JP" altLang="en-US" sz="900" dirty="0">
                <a:latin typeface="游ゴシック Medium" panose="020B0500000000000000" pitchFamily="50" charset="-128"/>
                <a:ea typeface="游ゴシック Medium" panose="020B0500000000000000" pitchFamily="50" charset="-128"/>
              </a:rPr>
              <a:t>就職活動の第一歩は万全の準備から！準備なくして就職は叶いません。就活への不安を払拭し、求人票の見方を極め、効率的な活動をするための一助となれば幸いです。</a:t>
            </a:r>
          </a:p>
        </p:txBody>
      </p:sp>
      <p:sp>
        <p:nvSpPr>
          <p:cNvPr id="131" name="小波 130"/>
          <p:cNvSpPr/>
          <p:nvPr/>
        </p:nvSpPr>
        <p:spPr>
          <a:xfrm>
            <a:off x="498482" y="3876010"/>
            <a:ext cx="2736000" cy="504056"/>
          </a:xfrm>
          <a:prstGeom prst="doubleWave">
            <a:avLst/>
          </a:prstGeom>
          <a:solidFill>
            <a:schemeClr val="accent2"/>
          </a:solidFill>
          <a:ln w="57150" cmpd="dbl">
            <a:solidFill>
              <a:schemeClr val="bg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700" dirty="0">
                <a:latin typeface="HGP創英角ﾎﾟｯﾌﾟ体" panose="040B0A00000000000000" pitchFamily="50" charset="-128"/>
                <a:ea typeface="HGP創英角ﾎﾟｯﾌﾟ体" panose="040B0A00000000000000" pitchFamily="50" charset="-128"/>
              </a:rPr>
              <a:t>就職準備</a:t>
            </a:r>
            <a:r>
              <a:rPr lang="ja-JP" altLang="en-US" sz="1400" dirty="0">
                <a:latin typeface="HGP創英角ﾎﾟｯﾌﾟ体" panose="040B0A00000000000000" pitchFamily="50" charset="-128"/>
                <a:ea typeface="HGP創英角ﾎﾟｯﾌﾟ体" panose="040B0A00000000000000" pitchFamily="50" charset="-128"/>
              </a:rPr>
              <a:t>と</a:t>
            </a:r>
            <a:r>
              <a:rPr lang="ja-JP" altLang="en-US" sz="1700" dirty="0">
                <a:latin typeface="HGP創英角ﾎﾟｯﾌﾟ体" panose="040B0A00000000000000" pitchFamily="50" charset="-128"/>
                <a:ea typeface="HGP創英角ﾎﾟｯﾌﾟ体" panose="040B0A00000000000000" pitchFamily="50" charset="-128"/>
              </a:rPr>
              <a:t>求人票</a:t>
            </a:r>
            <a:r>
              <a:rPr lang="ja-JP" altLang="en-US" sz="1400" dirty="0">
                <a:latin typeface="HGP創英角ﾎﾟｯﾌﾟ体" panose="040B0A00000000000000" pitchFamily="50" charset="-128"/>
                <a:ea typeface="HGP創英角ﾎﾟｯﾌﾟ体" panose="040B0A00000000000000" pitchFamily="50" charset="-128"/>
              </a:rPr>
              <a:t>の</a:t>
            </a:r>
            <a:r>
              <a:rPr lang="ja-JP" altLang="en-US" sz="1700" dirty="0">
                <a:latin typeface="HGP創英角ﾎﾟｯﾌﾟ体" panose="040B0A00000000000000" pitchFamily="50" charset="-128"/>
                <a:ea typeface="HGP創英角ﾎﾟｯﾌﾟ体" panose="040B0A00000000000000" pitchFamily="50" charset="-128"/>
              </a:rPr>
              <a:t>見方</a:t>
            </a:r>
            <a:endParaRPr lang="en-US" altLang="ja-JP" sz="1700" dirty="0">
              <a:latin typeface="HGP創英角ﾎﾟｯﾌﾟ体" panose="040B0A00000000000000" pitchFamily="50" charset="-128"/>
              <a:ea typeface="HGP創英角ﾎﾟｯﾌﾟ体" panose="040B0A00000000000000" pitchFamily="50" charset="-128"/>
            </a:endParaRPr>
          </a:p>
        </p:txBody>
      </p:sp>
      <p:sp>
        <p:nvSpPr>
          <p:cNvPr id="4" name="正方形/長方形 3"/>
          <p:cNvSpPr/>
          <p:nvPr/>
        </p:nvSpPr>
        <p:spPr>
          <a:xfrm>
            <a:off x="4403558" y="6084168"/>
            <a:ext cx="2193794" cy="29229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6" name="図 125">
            <a:extLst>
              <a:ext uri="{FF2B5EF4-FFF2-40B4-BE49-F238E27FC236}">
                <a16:creationId xmlns:a16="http://schemas.microsoft.com/office/drawing/2014/main" id="{0D0F3859-DC8C-085F-C47B-F276C9F06B31}"/>
              </a:ext>
            </a:extLst>
          </p:cNvPr>
          <p:cNvPicPr>
            <a:picLocks noChangeAspect="1"/>
          </p:cNvPicPr>
          <p:nvPr/>
        </p:nvPicPr>
        <p:blipFill>
          <a:blip r:embed="rId4"/>
          <a:stretch>
            <a:fillRect/>
          </a:stretch>
        </p:blipFill>
        <p:spPr>
          <a:xfrm>
            <a:off x="4498600" y="6189402"/>
            <a:ext cx="2051389" cy="2687095"/>
          </a:xfrm>
          <a:prstGeom prst="rect">
            <a:avLst/>
          </a:prstGeom>
        </p:spPr>
      </p:pic>
      <p:sp>
        <p:nvSpPr>
          <p:cNvPr id="344" name="テキスト ボックス 343">
            <a:extLst>
              <a:ext uri="{FF2B5EF4-FFF2-40B4-BE49-F238E27FC236}">
                <a16:creationId xmlns:a16="http://schemas.microsoft.com/office/drawing/2014/main" id="{A1DCBBBE-5FA1-ADDD-CDF2-7750CBD3EBC1}"/>
              </a:ext>
            </a:extLst>
          </p:cNvPr>
          <p:cNvSpPr txBox="1"/>
          <p:nvPr/>
        </p:nvSpPr>
        <p:spPr>
          <a:xfrm>
            <a:off x="637588" y="8146279"/>
            <a:ext cx="3284876" cy="738664"/>
          </a:xfrm>
          <a:prstGeom prst="rect">
            <a:avLst/>
          </a:prstGeom>
          <a:noFill/>
        </p:spPr>
        <p:txBody>
          <a:bodyPr wrap="square" rtlCol="0">
            <a:spAutoFit/>
          </a:bodyPr>
          <a:lstStyle/>
          <a:p>
            <a:r>
              <a:rPr kumimoji="1" lang="ja-JP" altLang="en-US" sz="1050" b="1" dirty="0">
                <a:ln w="0"/>
                <a:latin typeface="メイリオ" panose="020B0604030504040204" pitchFamily="50" charset="-128"/>
                <a:ea typeface="メイリオ" panose="020B0604030504040204" pitchFamily="50" charset="-128"/>
              </a:rPr>
              <a:t>〒</a:t>
            </a:r>
            <a:r>
              <a:rPr kumimoji="1" lang="en-US" altLang="ja-JP" sz="1050" dirty="0">
                <a:ln w="0"/>
                <a:latin typeface="メイリオ" panose="020B0604030504040204" pitchFamily="50" charset="-128"/>
                <a:ea typeface="メイリオ" panose="020B0604030504040204" pitchFamily="50" charset="-128"/>
              </a:rPr>
              <a:t>190-0023</a:t>
            </a:r>
          </a:p>
          <a:p>
            <a:r>
              <a:rPr kumimoji="1" lang="ja-JP" altLang="en-US" sz="1050" dirty="0">
                <a:ln w="0"/>
                <a:latin typeface="メイリオ" panose="020B0604030504040204" pitchFamily="50" charset="-128"/>
                <a:ea typeface="メイリオ" panose="020B0604030504040204" pitchFamily="50" charset="-128"/>
              </a:rPr>
              <a:t>　東京都立川市柴崎町３</a:t>
            </a:r>
            <a:r>
              <a:rPr kumimoji="1" lang="en-US" altLang="ja-JP" sz="1050" dirty="0">
                <a:ln w="0"/>
                <a:latin typeface="メイリオ" panose="020B0604030504040204" pitchFamily="50" charset="-128"/>
                <a:ea typeface="メイリオ" panose="020B0604030504040204" pitchFamily="50" charset="-128"/>
              </a:rPr>
              <a:t>-</a:t>
            </a:r>
            <a:r>
              <a:rPr kumimoji="1" lang="ja-JP" altLang="en-US" sz="1050" dirty="0">
                <a:ln w="0"/>
                <a:latin typeface="メイリオ" panose="020B0604030504040204" pitchFamily="50" charset="-128"/>
                <a:ea typeface="メイリオ" panose="020B0604030504040204" pitchFamily="50" charset="-128"/>
              </a:rPr>
              <a:t>９</a:t>
            </a:r>
            <a:r>
              <a:rPr kumimoji="1" lang="en-US" altLang="ja-JP" sz="1050" dirty="0">
                <a:ln w="0"/>
                <a:latin typeface="メイリオ" panose="020B0604030504040204" pitchFamily="50" charset="-128"/>
                <a:ea typeface="メイリオ" panose="020B0604030504040204" pitchFamily="50" charset="-128"/>
              </a:rPr>
              <a:t>-</a:t>
            </a:r>
            <a:r>
              <a:rPr kumimoji="1" lang="ja-JP" altLang="en-US" sz="1050" dirty="0">
                <a:ln w="0"/>
                <a:latin typeface="メイリオ" panose="020B0604030504040204" pitchFamily="50" charset="-128"/>
                <a:ea typeface="メイリオ" panose="020B0604030504040204" pitchFamily="50" charset="-128"/>
              </a:rPr>
              <a:t>２</a:t>
            </a:r>
            <a:endParaRPr kumimoji="1" lang="en-US" altLang="ja-JP" sz="1050" dirty="0">
              <a:ln w="0"/>
              <a:latin typeface="メイリオ" panose="020B0604030504040204" pitchFamily="50" charset="-128"/>
              <a:ea typeface="メイリオ" panose="020B0604030504040204" pitchFamily="50" charset="-128"/>
            </a:endParaRPr>
          </a:p>
          <a:p>
            <a:r>
              <a:rPr kumimoji="1" lang="ja-JP" altLang="en-US" sz="1050" dirty="0">
                <a:ln w="0"/>
                <a:latin typeface="メイリオ" panose="020B0604030504040204" pitchFamily="50" charset="-128"/>
                <a:ea typeface="メイリオ" panose="020B0604030504040204" pitchFamily="50" charset="-128"/>
              </a:rPr>
              <a:t>　立川駅南口東京都・立川市合同施設４階　　　</a:t>
            </a:r>
            <a:endParaRPr kumimoji="1" lang="en-US" altLang="ja-JP" sz="1050" dirty="0">
              <a:ln w="0"/>
              <a:latin typeface="メイリオ" panose="020B0604030504040204" pitchFamily="50" charset="-128"/>
              <a:ea typeface="メイリオ" panose="020B0604030504040204" pitchFamily="50" charset="-128"/>
            </a:endParaRPr>
          </a:p>
          <a:p>
            <a:r>
              <a:rPr lang="ja-JP" altLang="en-US" sz="1050" dirty="0">
                <a:ln w="0"/>
                <a:latin typeface="メイリオ" panose="020B0604030504040204" pitchFamily="50" charset="-128"/>
                <a:ea typeface="メイリオ" panose="020B0604030504040204" pitchFamily="50" charset="-128"/>
              </a:rPr>
              <a:t>   ☎ ０４２－５２３－１５０９</a:t>
            </a:r>
            <a:endParaRPr kumimoji="1" lang="en-US" altLang="ja-JP" sz="1050" dirty="0">
              <a:ln w="0"/>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sp>
        <p:nvSpPr>
          <p:cNvPr id="345" name="テキスト ボックス 344">
            <a:extLst>
              <a:ext uri="{FF2B5EF4-FFF2-40B4-BE49-F238E27FC236}">
                <a16:creationId xmlns:a16="http://schemas.microsoft.com/office/drawing/2014/main" id="{6E0A413A-F3F7-4001-EDB1-B6014D6C3C23}"/>
              </a:ext>
            </a:extLst>
          </p:cNvPr>
          <p:cNvSpPr txBox="1"/>
          <p:nvPr/>
        </p:nvSpPr>
        <p:spPr>
          <a:xfrm>
            <a:off x="279011" y="7321078"/>
            <a:ext cx="3986187" cy="923330"/>
          </a:xfrm>
          <a:prstGeom prst="rect">
            <a:avLst/>
          </a:prstGeom>
          <a:noFill/>
        </p:spPr>
        <p:txBody>
          <a:bodyPr wrap="square" rtlCol="0">
            <a:spAutoFit/>
          </a:bodyPr>
          <a:lstStyle/>
          <a:p>
            <a:r>
              <a:rPr kumimoji="1" lang="ja-JP" altLang="en-US" sz="1200"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ハローワーク立川</a:t>
            </a:r>
            <a:endParaRPr kumimoji="1" lang="en-US" altLang="ja-JP" sz="1200"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endParaRPr kumimoji="1" lang="en-US" altLang="ja-JP" sz="300"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sz="2800" b="1" dirty="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ワークプラザ立川南</a:t>
            </a:r>
            <a:endParaRPr lang="en-US" altLang="ja-JP" sz="2800" b="1" dirty="0">
              <a:solidFill>
                <a:srgbClr val="FF6600"/>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r>
              <a:rPr lang="ja-JP" altLang="en-US" sz="1100" b="1" dirty="0">
                <a:solidFill>
                  <a:schemeClr val="accent2"/>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　　　　　  　　　　（当日会場は５階　実習室）</a:t>
            </a:r>
            <a:endParaRPr kumimoji="1" lang="en-US" altLang="ja-JP" sz="1100" dirty="0">
              <a:ln w="0"/>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324650" y="8903006"/>
            <a:ext cx="3802189" cy="353943"/>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rPr>
              <a:t>立川駅南口からペデストリアンデッキと接続したビルの４階にあります</a:t>
            </a:r>
          </a:p>
          <a:p>
            <a:endParaRPr kumimoji="1" lang="ja-JP" altLang="en-US" sz="900" dirty="0"/>
          </a:p>
        </p:txBody>
      </p:sp>
      <p:sp>
        <p:nvSpPr>
          <p:cNvPr id="343" name="正方形/長方形 342"/>
          <p:cNvSpPr/>
          <p:nvPr/>
        </p:nvSpPr>
        <p:spPr>
          <a:xfrm>
            <a:off x="90964" y="5921087"/>
            <a:ext cx="4128390" cy="1115690"/>
          </a:xfrm>
          <a:prstGeom prst="rect">
            <a:avLst/>
          </a:prstGeom>
        </p:spPr>
        <p:txBody>
          <a:bodyPr wrap="square">
            <a:spAutoFit/>
          </a:bodyPr>
          <a:lstStyle/>
          <a:p>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雇用保険受給中の方につきましては、求職活動実績になります。</a:t>
            </a:r>
            <a:endParaRPr lang="en-US" altLang="ja-JP" sz="900" dirty="0">
              <a:latin typeface="HG丸ｺﾞｼｯｸM-PRO" panose="020F0600000000000000" pitchFamily="50" charset="-128"/>
              <a:ea typeface="HG丸ｺﾞｼｯｸM-PRO" panose="020F0600000000000000" pitchFamily="50" charset="-128"/>
            </a:endParaRPr>
          </a:p>
          <a:p>
            <a:r>
              <a:rPr lang="en-US" altLang="ja-JP" sz="400" dirty="0">
                <a:latin typeface="HG丸ｺﾞｼｯｸM-PRO" panose="020F0600000000000000" pitchFamily="50" charset="-128"/>
                <a:ea typeface="HG丸ｺﾞｼｯｸM-PRO" panose="020F0600000000000000" pitchFamily="50" charset="-128"/>
              </a:rPr>
              <a:t/>
            </a:r>
            <a:br>
              <a:rPr lang="en-US" altLang="ja-JP" sz="400" dirty="0">
                <a:latin typeface="HG丸ｺﾞｼｯｸM-PRO" panose="020F0600000000000000" pitchFamily="50" charset="-128"/>
                <a:ea typeface="HG丸ｺﾞｼｯｸM-PRO" panose="020F0600000000000000" pitchFamily="50" charset="-128"/>
              </a:rPr>
            </a:b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失業給付等雇用保険関係の手続き・問合せ</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　職業訓練の受付・相談は行っておりません。</a:t>
            </a:r>
            <a:endParaRPr lang="en-US" altLang="ja-JP" sz="900" dirty="0">
              <a:latin typeface="HG丸ｺﾞｼｯｸM-PRO" panose="020F0600000000000000" pitchFamily="50" charset="-128"/>
              <a:ea typeface="HG丸ｺﾞｼｯｸM-PRO" panose="020F0600000000000000" pitchFamily="50" charset="-128"/>
            </a:endParaRPr>
          </a:p>
          <a:p>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en-US" altLang="ja-JP" sz="900" dirty="0">
                <a:latin typeface="HG丸ｺﾞｼｯｸM-PRO" panose="020F0600000000000000" pitchFamily="50" charset="-128"/>
                <a:ea typeface="HG丸ｺﾞｼｯｸM-PRO" panose="020F0600000000000000" pitchFamily="50" charset="-128"/>
              </a:rPr>
              <a:t>※</a:t>
            </a:r>
            <a:r>
              <a:rPr lang="ja-JP" altLang="en-US" sz="900" dirty="0">
                <a:latin typeface="HG丸ｺﾞｼｯｸM-PRO" panose="020F0600000000000000" pitchFamily="50" charset="-128"/>
                <a:ea typeface="HG丸ｺﾞｼｯｸM-PRO" panose="020F0600000000000000" pitchFamily="50" charset="-128"/>
              </a:rPr>
              <a:t>駐車場はありませんので、</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　公共交通機関のご利用をお願いいたします。</a:t>
            </a:r>
            <a:r>
              <a:rPr lang="en-US" altLang="ja-JP" sz="900" dirty="0">
                <a:latin typeface="HG丸ｺﾞｼｯｸM-PRO" panose="020F0600000000000000" pitchFamily="50" charset="-128"/>
                <a:ea typeface="HG丸ｺﾞｼｯｸM-PRO" panose="020F0600000000000000" pitchFamily="50" charset="-128"/>
              </a:rPr>
              <a:t/>
            </a:r>
            <a:br>
              <a:rPr lang="en-US" altLang="ja-JP" sz="900" dirty="0">
                <a:latin typeface="HG丸ｺﾞｼｯｸM-PRO" panose="020F0600000000000000" pitchFamily="50" charset="-128"/>
                <a:ea typeface="HG丸ｺﾞｼｯｸM-PRO" panose="020F0600000000000000" pitchFamily="50" charset="-128"/>
              </a:rPr>
            </a:br>
            <a:r>
              <a:rPr lang="ja-JP" altLang="en-US" sz="900" dirty="0">
                <a:latin typeface="HG丸ｺﾞｼｯｸM-PRO" panose="020F0600000000000000" pitchFamily="50" charset="-128"/>
                <a:ea typeface="HG丸ｺﾞｼｯｸM-PRO" panose="020F0600000000000000" pitchFamily="50" charset="-128"/>
              </a:rPr>
              <a:t>　（自転車駐輪場は入庫から３時間まで無料）</a:t>
            </a:r>
            <a:endParaRPr lang="en-US" altLang="ja-JP" sz="900" dirty="0">
              <a:solidFill>
                <a:srgbClr val="FF0000"/>
              </a:solidFill>
              <a:latin typeface="HG丸ｺﾞｼｯｸM-PRO" panose="020F0600000000000000" pitchFamily="50" charset="-128"/>
              <a:ea typeface="HG丸ｺﾞｼｯｸM-PRO" panose="020F0600000000000000" pitchFamily="50" charset="-128"/>
            </a:endParaRPr>
          </a:p>
        </p:txBody>
      </p:sp>
      <p:grpSp>
        <p:nvGrpSpPr>
          <p:cNvPr id="243" name="グループ化 242"/>
          <p:cNvGrpSpPr/>
          <p:nvPr/>
        </p:nvGrpSpPr>
        <p:grpSpPr>
          <a:xfrm>
            <a:off x="2911231" y="6282103"/>
            <a:ext cx="597600" cy="827933"/>
            <a:chOff x="2793932" y="3659016"/>
            <a:chExt cx="2207098" cy="3012466"/>
          </a:xfrm>
        </p:grpSpPr>
        <p:grpSp>
          <p:nvGrpSpPr>
            <p:cNvPr id="244" name="グループ化 243"/>
            <p:cNvGrpSpPr/>
            <p:nvPr/>
          </p:nvGrpSpPr>
          <p:grpSpPr>
            <a:xfrm>
              <a:off x="3422487" y="6120129"/>
              <a:ext cx="354291" cy="547405"/>
              <a:chOff x="3385696" y="2735530"/>
              <a:chExt cx="354291" cy="547405"/>
            </a:xfrm>
          </p:grpSpPr>
          <p:sp>
            <p:nvSpPr>
              <p:cNvPr id="331" name="フリーフォーム 330"/>
              <p:cNvSpPr/>
              <p:nvPr/>
            </p:nvSpPr>
            <p:spPr>
              <a:xfrm flipH="1">
                <a:off x="3462992" y="2735530"/>
                <a:ext cx="234567" cy="427012"/>
              </a:xfrm>
              <a:custGeom>
                <a:avLst/>
                <a:gdLst>
                  <a:gd name="connsiteX0" fmla="*/ 188976 w 195527"/>
                  <a:gd name="connsiteY0" fmla="*/ 0 h 447276"/>
                  <a:gd name="connsiteX1" fmla="*/ 176784 w 195527"/>
                  <a:gd name="connsiteY1" fmla="*/ 365760 h 447276"/>
                  <a:gd name="connsiteX2" fmla="*/ 30480 w 195527"/>
                  <a:gd name="connsiteY2" fmla="*/ 420624 h 447276"/>
                  <a:gd name="connsiteX3" fmla="*/ 0 w 195527"/>
                  <a:gd name="connsiteY3" fmla="*/ 24384 h 447276"/>
                  <a:gd name="connsiteX0" fmla="*/ 188976 w 188976"/>
                  <a:gd name="connsiteY0" fmla="*/ 0 h 442166"/>
                  <a:gd name="connsiteX1" fmla="*/ 178442 w 188976"/>
                  <a:gd name="connsiteY1" fmla="*/ 164223 h 442166"/>
                  <a:gd name="connsiteX2" fmla="*/ 176784 w 188976"/>
                  <a:gd name="connsiteY2" fmla="*/ 365760 h 442166"/>
                  <a:gd name="connsiteX3" fmla="*/ 30480 w 188976"/>
                  <a:gd name="connsiteY3" fmla="*/ 420624 h 442166"/>
                  <a:gd name="connsiteX4" fmla="*/ 0 w 188976"/>
                  <a:gd name="connsiteY4" fmla="*/ 24384 h 442166"/>
                  <a:gd name="connsiteX0" fmla="*/ 188976 w 221197"/>
                  <a:gd name="connsiteY0" fmla="*/ 0 h 441532"/>
                  <a:gd name="connsiteX1" fmla="*/ 221114 w 221197"/>
                  <a:gd name="connsiteY1" fmla="*/ 188607 h 441532"/>
                  <a:gd name="connsiteX2" fmla="*/ 176784 w 221197"/>
                  <a:gd name="connsiteY2" fmla="*/ 365760 h 441532"/>
                  <a:gd name="connsiteX3" fmla="*/ 30480 w 221197"/>
                  <a:gd name="connsiteY3" fmla="*/ 420624 h 441532"/>
                  <a:gd name="connsiteX4" fmla="*/ 0 w 221197"/>
                  <a:gd name="connsiteY4" fmla="*/ 24384 h 441532"/>
                  <a:gd name="connsiteX0" fmla="*/ 194987 w 227208"/>
                  <a:gd name="connsiteY0" fmla="*/ 0 h 430063"/>
                  <a:gd name="connsiteX1" fmla="*/ 227125 w 227208"/>
                  <a:gd name="connsiteY1" fmla="*/ 188607 h 430063"/>
                  <a:gd name="connsiteX2" fmla="*/ 182795 w 227208"/>
                  <a:gd name="connsiteY2" fmla="*/ 365760 h 430063"/>
                  <a:gd name="connsiteX3" fmla="*/ 36491 w 227208"/>
                  <a:gd name="connsiteY3" fmla="*/ 420624 h 430063"/>
                  <a:gd name="connsiteX4" fmla="*/ 1573 w 227208"/>
                  <a:gd name="connsiteY4" fmla="*/ 188607 h 430063"/>
                  <a:gd name="connsiteX5" fmla="*/ 6011 w 227208"/>
                  <a:gd name="connsiteY5" fmla="*/ 24384 h 430063"/>
                  <a:gd name="connsiteX0" fmla="*/ 194987 w 237350"/>
                  <a:gd name="connsiteY0" fmla="*/ 0 h 428532"/>
                  <a:gd name="connsiteX1" fmla="*/ 237285 w 237350"/>
                  <a:gd name="connsiteY1" fmla="*/ 280047 h 428532"/>
                  <a:gd name="connsiteX2" fmla="*/ 182795 w 237350"/>
                  <a:gd name="connsiteY2" fmla="*/ 365760 h 428532"/>
                  <a:gd name="connsiteX3" fmla="*/ 36491 w 237350"/>
                  <a:gd name="connsiteY3" fmla="*/ 420624 h 428532"/>
                  <a:gd name="connsiteX4" fmla="*/ 1573 w 237350"/>
                  <a:gd name="connsiteY4" fmla="*/ 188607 h 428532"/>
                  <a:gd name="connsiteX5" fmla="*/ 6011 w 237350"/>
                  <a:gd name="connsiteY5" fmla="*/ 24384 h 428532"/>
                  <a:gd name="connsiteX0" fmla="*/ 194987 w 194987"/>
                  <a:gd name="connsiteY0" fmla="*/ 0 h 428532"/>
                  <a:gd name="connsiteX1" fmla="*/ 183258 w 194987"/>
                  <a:gd name="connsiteY1" fmla="*/ 280047 h 428532"/>
                  <a:gd name="connsiteX2" fmla="*/ 182795 w 194987"/>
                  <a:gd name="connsiteY2" fmla="*/ 365760 h 428532"/>
                  <a:gd name="connsiteX3" fmla="*/ 36491 w 194987"/>
                  <a:gd name="connsiteY3" fmla="*/ 420624 h 428532"/>
                  <a:gd name="connsiteX4" fmla="*/ 1573 w 194987"/>
                  <a:gd name="connsiteY4" fmla="*/ 188607 h 428532"/>
                  <a:gd name="connsiteX5" fmla="*/ 6011 w 194987"/>
                  <a:gd name="connsiteY5" fmla="*/ 24384 h 428532"/>
                  <a:gd name="connsiteX0" fmla="*/ 188976 w 188976"/>
                  <a:gd name="connsiteY0" fmla="*/ 0 h 439402"/>
                  <a:gd name="connsiteX1" fmla="*/ 177247 w 188976"/>
                  <a:gd name="connsiteY1" fmla="*/ 280047 h 439402"/>
                  <a:gd name="connsiteX2" fmla="*/ 176784 w 188976"/>
                  <a:gd name="connsiteY2" fmla="*/ 365760 h 439402"/>
                  <a:gd name="connsiteX3" fmla="*/ 30480 w 188976"/>
                  <a:gd name="connsiteY3" fmla="*/ 420624 h 439402"/>
                  <a:gd name="connsiteX4" fmla="*/ 0 w 188976"/>
                  <a:gd name="connsiteY4" fmla="*/ 24384 h 439402"/>
                  <a:gd name="connsiteX0" fmla="*/ 189170 w 189170"/>
                  <a:gd name="connsiteY0" fmla="*/ 0 h 452449"/>
                  <a:gd name="connsiteX1" fmla="*/ 177441 w 189170"/>
                  <a:gd name="connsiteY1" fmla="*/ 280047 h 452449"/>
                  <a:gd name="connsiteX2" fmla="*/ 176978 w 189170"/>
                  <a:gd name="connsiteY2" fmla="*/ 365760 h 452449"/>
                  <a:gd name="connsiteX3" fmla="*/ 17167 w 189170"/>
                  <a:gd name="connsiteY3" fmla="*/ 435277 h 452449"/>
                  <a:gd name="connsiteX4" fmla="*/ 194 w 189170"/>
                  <a:gd name="connsiteY4" fmla="*/ 24384 h 452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170" h="452449">
                    <a:moveTo>
                      <a:pt x="189170" y="0"/>
                    </a:moveTo>
                    <a:cubicBezTo>
                      <a:pt x="187414" y="27371"/>
                      <a:pt x="179473" y="219087"/>
                      <a:pt x="177441" y="280047"/>
                    </a:cubicBezTo>
                    <a:cubicBezTo>
                      <a:pt x="175409" y="341007"/>
                      <a:pt x="203690" y="339888"/>
                      <a:pt x="176978" y="365760"/>
                    </a:cubicBezTo>
                    <a:cubicBezTo>
                      <a:pt x="150266" y="391632"/>
                      <a:pt x="46631" y="492173"/>
                      <a:pt x="17167" y="435277"/>
                    </a:cubicBezTo>
                    <a:cubicBezTo>
                      <a:pt x="-12297" y="378381"/>
                      <a:pt x="6544" y="106934"/>
                      <a:pt x="194" y="24384"/>
                    </a:cubicBezTo>
                  </a:path>
                </a:pathLst>
              </a:custGeom>
              <a:solidFill>
                <a:srgbClr val="FFE8B9"/>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nvGrpSpPr>
              <p:cNvPr id="332" name="グループ化 331"/>
              <p:cNvGrpSpPr/>
              <p:nvPr/>
            </p:nvGrpSpPr>
            <p:grpSpPr>
              <a:xfrm>
                <a:off x="3385696" y="2785494"/>
                <a:ext cx="354291" cy="497441"/>
                <a:chOff x="3674595" y="2792691"/>
                <a:chExt cx="354291" cy="497441"/>
              </a:xfrm>
            </p:grpSpPr>
            <p:grpSp>
              <p:nvGrpSpPr>
                <p:cNvPr id="333" name="グループ化 332"/>
                <p:cNvGrpSpPr/>
                <p:nvPr/>
              </p:nvGrpSpPr>
              <p:grpSpPr>
                <a:xfrm>
                  <a:off x="3732561" y="2792691"/>
                  <a:ext cx="280111" cy="442524"/>
                  <a:chOff x="3340305" y="2809947"/>
                  <a:chExt cx="280111" cy="442524"/>
                </a:xfrm>
              </p:grpSpPr>
              <p:sp>
                <p:nvSpPr>
                  <p:cNvPr id="338" name="フリーフォーム 337"/>
                  <p:cNvSpPr/>
                  <p:nvPr/>
                </p:nvSpPr>
                <p:spPr>
                  <a:xfrm>
                    <a:off x="3340305" y="2859314"/>
                    <a:ext cx="280111" cy="393157"/>
                  </a:xfrm>
                  <a:custGeom>
                    <a:avLst/>
                    <a:gdLst>
                      <a:gd name="connsiteX0" fmla="*/ 6401 w 294647"/>
                      <a:gd name="connsiteY0" fmla="*/ 272270 h 399270"/>
                      <a:gd name="connsiteX1" fmla="*/ 8941 w 294647"/>
                      <a:gd name="connsiteY1" fmla="*/ 25890 h 399270"/>
                      <a:gd name="connsiteX2" fmla="*/ 92761 w 294647"/>
                      <a:gd name="connsiteY2" fmla="*/ 69070 h 399270"/>
                      <a:gd name="connsiteX3" fmla="*/ 214681 w 294647"/>
                      <a:gd name="connsiteY3" fmla="*/ 61450 h 399270"/>
                      <a:gd name="connsiteX4" fmla="*/ 288341 w 294647"/>
                      <a:gd name="connsiteY4" fmla="*/ 18270 h 399270"/>
                      <a:gd name="connsiteX5" fmla="*/ 285801 w 294647"/>
                      <a:gd name="connsiteY5" fmla="*/ 399270 h 399270"/>
                      <a:gd name="connsiteX0" fmla="*/ 6401 w 294647"/>
                      <a:gd name="connsiteY0" fmla="*/ 272270 h 399270"/>
                      <a:gd name="connsiteX1" fmla="*/ 8941 w 294647"/>
                      <a:gd name="connsiteY1" fmla="*/ 25890 h 399270"/>
                      <a:gd name="connsiteX2" fmla="*/ 92761 w 294647"/>
                      <a:gd name="connsiteY2" fmla="*/ 69070 h 399270"/>
                      <a:gd name="connsiteX3" fmla="*/ 161262 w 294647"/>
                      <a:gd name="connsiteY3" fmla="*/ 69070 h 399270"/>
                      <a:gd name="connsiteX4" fmla="*/ 214681 w 294647"/>
                      <a:gd name="connsiteY4" fmla="*/ 61450 h 399270"/>
                      <a:gd name="connsiteX5" fmla="*/ 288341 w 294647"/>
                      <a:gd name="connsiteY5" fmla="*/ 18270 h 399270"/>
                      <a:gd name="connsiteX6" fmla="*/ 285801 w 294647"/>
                      <a:gd name="connsiteY6" fmla="*/ 399270 h 399270"/>
                      <a:gd name="connsiteX0" fmla="*/ 5565 w 293811"/>
                      <a:gd name="connsiteY0" fmla="*/ 272270 h 399270"/>
                      <a:gd name="connsiteX1" fmla="*/ 8105 w 293811"/>
                      <a:gd name="connsiteY1" fmla="*/ 25890 h 399270"/>
                      <a:gd name="connsiteX2" fmla="*/ 79225 w 293811"/>
                      <a:gd name="connsiteY2" fmla="*/ 58910 h 399270"/>
                      <a:gd name="connsiteX3" fmla="*/ 160426 w 293811"/>
                      <a:gd name="connsiteY3" fmla="*/ 69070 h 399270"/>
                      <a:gd name="connsiteX4" fmla="*/ 213845 w 293811"/>
                      <a:gd name="connsiteY4" fmla="*/ 61450 h 399270"/>
                      <a:gd name="connsiteX5" fmla="*/ 287505 w 293811"/>
                      <a:gd name="connsiteY5" fmla="*/ 18270 h 399270"/>
                      <a:gd name="connsiteX6" fmla="*/ 284965 w 293811"/>
                      <a:gd name="connsiteY6" fmla="*/ 399270 h 399270"/>
                      <a:gd name="connsiteX0" fmla="*/ 5565 w 293073"/>
                      <a:gd name="connsiteY0" fmla="*/ 274510 h 401510"/>
                      <a:gd name="connsiteX1" fmla="*/ 8105 w 293073"/>
                      <a:gd name="connsiteY1" fmla="*/ 28130 h 401510"/>
                      <a:gd name="connsiteX2" fmla="*/ 79225 w 293073"/>
                      <a:gd name="connsiteY2" fmla="*/ 61150 h 401510"/>
                      <a:gd name="connsiteX3" fmla="*/ 160426 w 293073"/>
                      <a:gd name="connsiteY3" fmla="*/ 71310 h 401510"/>
                      <a:gd name="connsiteX4" fmla="*/ 224005 w 293073"/>
                      <a:gd name="connsiteY4" fmla="*/ 53530 h 401510"/>
                      <a:gd name="connsiteX5" fmla="*/ 287505 w 293073"/>
                      <a:gd name="connsiteY5" fmla="*/ 20510 h 401510"/>
                      <a:gd name="connsiteX6" fmla="*/ 284965 w 293073"/>
                      <a:gd name="connsiteY6" fmla="*/ 401510 h 401510"/>
                      <a:gd name="connsiteX0" fmla="*/ 5565 w 293073"/>
                      <a:gd name="connsiteY0" fmla="*/ 274387 h 401387"/>
                      <a:gd name="connsiteX1" fmla="*/ 8105 w 293073"/>
                      <a:gd name="connsiteY1" fmla="*/ 28007 h 401387"/>
                      <a:gd name="connsiteX2" fmla="*/ 79225 w 293073"/>
                      <a:gd name="connsiteY2" fmla="*/ 61027 h 401387"/>
                      <a:gd name="connsiteX3" fmla="*/ 152806 w 293073"/>
                      <a:gd name="connsiteY3" fmla="*/ 66107 h 401387"/>
                      <a:gd name="connsiteX4" fmla="*/ 224005 w 293073"/>
                      <a:gd name="connsiteY4" fmla="*/ 53407 h 401387"/>
                      <a:gd name="connsiteX5" fmla="*/ 287505 w 293073"/>
                      <a:gd name="connsiteY5" fmla="*/ 20387 h 401387"/>
                      <a:gd name="connsiteX6" fmla="*/ 284965 w 293073"/>
                      <a:gd name="connsiteY6" fmla="*/ 401387 h 401387"/>
                      <a:gd name="connsiteX0" fmla="*/ 5565 w 291437"/>
                      <a:gd name="connsiteY0" fmla="*/ 277635 h 404635"/>
                      <a:gd name="connsiteX1" fmla="*/ 8105 w 291437"/>
                      <a:gd name="connsiteY1" fmla="*/ 31255 h 404635"/>
                      <a:gd name="connsiteX2" fmla="*/ 79225 w 291437"/>
                      <a:gd name="connsiteY2" fmla="*/ 64275 h 404635"/>
                      <a:gd name="connsiteX3" fmla="*/ 152806 w 291437"/>
                      <a:gd name="connsiteY3" fmla="*/ 69355 h 404635"/>
                      <a:gd name="connsiteX4" fmla="*/ 224005 w 291437"/>
                      <a:gd name="connsiteY4" fmla="*/ 56655 h 404635"/>
                      <a:gd name="connsiteX5" fmla="*/ 287505 w 291437"/>
                      <a:gd name="connsiteY5" fmla="*/ 23635 h 404635"/>
                      <a:gd name="connsiteX6" fmla="*/ 284965 w 291437"/>
                      <a:gd name="connsiteY6" fmla="*/ 404635 h 404635"/>
                      <a:gd name="connsiteX0" fmla="*/ 5565 w 299473"/>
                      <a:gd name="connsiteY0" fmla="*/ 273315 h 400315"/>
                      <a:gd name="connsiteX1" fmla="*/ 8105 w 299473"/>
                      <a:gd name="connsiteY1" fmla="*/ 26935 h 400315"/>
                      <a:gd name="connsiteX2" fmla="*/ 79225 w 299473"/>
                      <a:gd name="connsiteY2" fmla="*/ 59955 h 400315"/>
                      <a:gd name="connsiteX3" fmla="*/ 152806 w 299473"/>
                      <a:gd name="connsiteY3" fmla="*/ 65035 h 400315"/>
                      <a:gd name="connsiteX4" fmla="*/ 224005 w 299473"/>
                      <a:gd name="connsiteY4" fmla="*/ 52335 h 400315"/>
                      <a:gd name="connsiteX5" fmla="*/ 297665 w 299473"/>
                      <a:gd name="connsiteY5" fmla="*/ 24395 h 400315"/>
                      <a:gd name="connsiteX6" fmla="*/ 284965 w 299473"/>
                      <a:gd name="connsiteY6" fmla="*/ 400315 h 400315"/>
                      <a:gd name="connsiteX0" fmla="*/ 5565 w 309180"/>
                      <a:gd name="connsiteY0" fmla="*/ 257287 h 384287"/>
                      <a:gd name="connsiteX1" fmla="*/ 8105 w 309180"/>
                      <a:gd name="connsiteY1" fmla="*/ 10907 h 384287"/>
                      <a:gd name="connsiteX2" fmla="*/ 79225 w 309180"/>
                      <a:gd name="connsiteY2" fmla="*/ 43927 h 384287"/>
                      <a:gd name="connsiteX3" fmla="*/ 152806 w 309180"/>
                      <a:gd name="connsiteY3" fmla="*/ 49007 h 384287"/>
                      <a:gd name="connsiteX4" fmla="*/ 224005 w 309180"/>
                      <a:gd name="connsiteY4" fmla="*/ 36307 h 384287"/>
                      <a:gd name="connsiteX5" fmla="*/ 297665 w 309180"/>
                      <a:gd name="connsiteY5" fmla="*/ 8367 h 384287"/>
                      <a:gd name="connsiteX6" fmla="*/ 284965 w 309180"/>
                      <a:gd name="connsiteY6" fmla="*/ 384287 h 384287"/>
                      <a:gd name="connsiteX0" fmla="*/ 14160 w 317775"/>
                      <a:gd name="connsiteY0" fmla="*/ 249479 h 376479"/>
                      <a:gd name="connsiteX1" fmla="*/ 16700 w 317775"/>
                      <a:gd name="connsiteY1" fmla="*/ 3099 h 376479"/>
                      <a:gd name="connsiteX2" fmla="*/ 87820 w 317775"/>
                      <a:gd name="connsiteY2" fmla="*/ 36119 h 376479"/>
                      <a:gd name="connsiteX3" fmla="*/ 161401 w 317775"/>
                      <a:gd name="connsiteY3" fmla="*/ 41199 h 376479"/>
                      <a:gd name="connsiteX4" fmla="*/ 232600 w 317775"/>
                      <a:gd name="connsiteY4" fmla="*/ 28499 h 376479"/>
                      <a:gd name="connsiteX5" fmla="*/ 306260 w 317775"/>
                      <a:gd name="connsiteY5" fmla="*/ 559 h 376479"/>
                      <a:gd name="connsiteX6" fmla="*/ 293560 w 317775"/>
                      <a:gd name="connsiteY6" fmla="*/ 376479 h 376479"/>
                      <a:gd name="connsiteX0" fmla="*/ 6863 w 310478"/>
                      <a:gd name="connsiteY0" fmla="*/ 249479 h 376479"/>
                      <a:gd name="connsiteX1" fmla="*/ 22103 w 310478"/>
                      <a:gd name="connsiteY1" fmla="*/ 8179 h 376479"/>
                      <a:gd name="connsiteX2" fmla="*/ 80523 w 310478"/>
                      <a:gd name="connsiteY2" fmla="*/ 36119 h 376479"/>
                      <a:gd name="connsiteX3" fmla="*/ 154104 w 310478"/>
                      <a:gd name="connsiteY3" fmla="*/ 41199 h 376479"/>
                      <a:gd name="connsiteX4" fmla="*/ 225303 w 310478"/>
                      <a:gd name="connsiteY4" fmla="*/ 28499 h 376479"/>
                      <a:gd name="connsiteX5" fmla="*/ 298963 w 310478"/>
                      <a:gd name="connsiteY5" fmla="*/ 559 h 376479"/>
                      <a:gd name="connsiteX6" fmla="*/ 286263 w 310478"/>
                      <a:gd name="connsiteY6" fmla="*/ 376479 h 376479"/>
                      <a:gd name="connsiteX0" fmla="*/ 6863 w 300996"/>
                      <a:gd name="connsiteY0" fmla="*/ 241481 h 368481"/>
                      <a:gd name="connsiteX1" fmla="*/ 22103 w 300996"/>
                      <a:gd name="connsiteY1" fmla="*/ 181 h 368481"/>
                      <a:gd name="connsiteX2" fmla="*/ 80523 w 300996"/>
                      <a:gd name="connsiteY2" fmla="*/ 28121 h 368481"/>
                      <a:gd name="connsiteX3" fmla="*/ 154104 w 300996"/>
                      <a:gd name="connsiteY3" fmla="*/ 33201 h 368481"/>
                      <a:gd name="connsiteX4" fmla="*/ 225303 w 300996"/>
                      <a:gd name="connsiteY4" fmla="*/ 20501 h 368481"/>
                      <a:gd name="connsiteX5" fmla="*/ 286263 w 300996"/>
                      <a:gd name="connsiteY5" fmla="*/ 10341 h 368481"/>
                      <a:gd name="connsiteX6" fmla="*/ 286263 w 300996"/>
                      <a:gd name="connsiteY6" fmla="*/ 368481 h 368481"/>
                      <a:gd name="connsiteX0" fmla="*/ 6863 w 296565"/>
                      <a:gd name="connsiteY0" fmla="*/ 241481 h 368481"/>
                      <a:gd name="connsiteX1" fmla="*/ 22103 w 296565"/>
                      <a:gd name="connsiteY1" fmla="*/ 181 h 368481"/>
                      <a:gd name="connsiteX2" fmla="*/ 80523 w 296565"/>
                      <a:gd name="connsiteY2" fmla="*/ 28121 h 368481"/>
                      <a:gd name="connsiteX3" fmla="*/ 154104 w 296565"/>
                      <a:gd name="connsiteY3" fmla="*/ 33201 h 368481"/>
                      <a:gd name="connsiteX4" fmla="*/ 225303 w 296565"/>
                      <a:gd name="connsiteY4" fmla="*/ 20501 h 368481"/>
                      <a:gd name="connsiteX5" fmla="*/ 286263 w 296565"/>
                      <a:gd name="connsiteY5" fmla="*/ 10341 h 368481"/>
                      <a:gd name="connsiteX6" fmla="*/ 286263 w 296565"/>
                      <a:gd name="connsiteY6" fmla="*/ 368481 h 368481"/>
                      <a:gd name="connsiteX0" fmla="*/ 6863 w 296565"/>
                      <a:gd name="connsiteY0" fmla="*/ 241481 h 368481"/>
                      <a:gd name="connsiteX1" fmla="*/ 22103 w 296565"/>
                      <a:gd name="connsiteY1" fmla="*/ 181 h 368481"/>
                      <a:gd name="connsiteX2" fmla="*/ 80523 w 296565"/>
                      <a:gd name="connsiteY2" fmla="*/ 28121 h 368481"/>
                      <a:gd name="connsiteX3" fmla="*/ 154104 w 296565"/>
                      <a:gd name="connsiteY3" fmla="*/ 33201 h 368481"/>
                      <a:gd name="connsiteX4" fmla="*/ 225303 w 296565"/>
                      <a:gd name="connsiteY4" fmla="*/ 20501 h 368481"/>
                      <a:gd name="connsiteX5" fmla="*/ 286263 w 296565"/>
                      <a:gd name="connsiteY5" fmla="*/ 10341 h 368481"/>
                      <a:gd name="connsiteX6" fmla="*/ 286263 w 296565"/>
                      <a:gd name="connsiteY6" fmla="*/ 368481 h 368481"/>
                      <a:gd name="connsiteX0" fmla="*/ 6863 w 296565"/>
                      <a:gd name="connsiteY0" fmla="*/ 241492 h 368492"/>
                      <a:gd name="connsiteX1" fmla="*/ 22103 w 296565"/>
                      <a:gd name="connsiteY1" fmla="*/ 192 h 368492"/>
                      <a:gd name="connsiteX2" fmla="*/ 80523 w 296565"/>
                      <a:gd name="connsiteY2" fmla="*/ 28132 h 368492"/>
                      <a:gd name="connsiteX3" fmla="*/ 159184 w 296565"/>
                      <a:gd name="connsiteY3" fmla="*/ 43372 h 368492"/>
                      <a:gd name="connsiteX4" fmla="*/ 225303 w 296565"/>
                      <a:gd name="connsiteY4" fmla="*/ 20512 h 368492"/>
                      <a:gd name="connsiteX5" fmla="*/ 286263 w 296565"/>
                      <a:gd name="connsiteY5" fmla="*/ 10352 h 368492"/>
                      <a:gd name="connsiteX6" fmla="*/ 286263 w 296565"/>
                      <a:gd name="connsiteY6" fmla="*/ 368492 h 368492"/>
                      <a:gd name="connsiteX0" fmla="*/ 4508 w 294210"/>
                      <a:gd name="connsiteY0" fmla="*/ 249869 h 376869"/>
                      <a:gd name="connsiteX1" fmla="*/ 19748 w 294210"/>
                      <a:gd name="connsiteY1" fmla="*/ 8569 h 376869"/>
                      <a:gd name="connsiteX2" fmla="*/ 156829 w 294210"/>
                      <a:gd name="connsiteY2" fmla="*/ 51749 h 376869"/>
                      <a:gd name="connsiteX3" fmla="*/ 222948 w 294210"/>
                      <a:gd name="connsiteY3" fmla="*/ 28889 h 376869"/>
                      <a:gd name="connsiteX4" fmla="*/ 283908 w 294210"/>
                      <a:gd name="connsiteY4" fmla="*/ 18729 h 376869"/>
                      <a:gd name="connsiteX5" fmla="*/ 283908 w 294210"/>
                      <a:gd name="connsiteY5" fmla="*/ 376869 h 376869"/>
                      <a:gd name="connsiteX0" fmla="*/ 4508 w 294210"/>
                      <a:gd name="connsiteY0" fmla="*/ 249732 h 376732"/>
                      <a:gd name="connsiteX1" fmla="*/ 19748 w 294210"/>
                      <a:gd name="connsiteY1" fmla="*/ 8432 h 376732"/>
                      <a:gd name="connsiteX2" fmla="*/ 156829 w 294210"/>
                      <a:gd name="connsiteY2" fmla="*/ 51612 h 376732"/>
                      <a:gd name="connsiteX3" fmla="*/ 283908 w 294210"/>
                      <a:gd name="connsiteY3" fmla="*/ 18592 h 376732"/>
                      <a:gd name="connsiteX4" fmla="*/ 283908 w 294210"/>
                      <a:gd name="connsiteY4" fmla="*/ 376732 h 376732"/>
                      <a:gd name="connsiteX0" fmla="*/ 4236 w 295274"/>
                      <a:gd name="connsiteY0" fmla="*/ 276425 h 403425"/>
                      <a:gd name="connsiteX1" fmla="*/ 19476 w 295274"/>
                      <a:gd name="connsiteY1" fmla="*/ 35125 h 403425"/>
                      <a:gd name="connsiteX2" fmla="*/ 150842 w 295274"/>
                      <a:gd name="connsiteY2" fmla="*/ 4010 h 403425"/>
                      <a:gd name="connsiteX3" fmla="*/ 283636 w 295274"/>
                      <a:gd name="connsiteY3" fmla="*/ 45285 h 403425"/>
                      <a:gd name="connsiteX4" fmla="*/ 283636 w 295274"/>
                      <a:gd name="connsiteY4" fmla="*/ 403425 h 403425"/>
                      <a:gd name="connsiteX0" fmla="*/ 4236 w 295274"/>
                      <a:gd name="connsiteY0" fmla="*/ 262647 h 389647"/>
                      <a:gd name="connsiteX1" fmla="*/ 19476 w 295274"/>
                      <a:gd name="connsiteY1" fmla="*/ 21347 h 389647"/>
                      <a:gd name="connsiteX2" fmla="*/ 150842 w 295274"/>
                      <a:gd name="connsiteY2" fmla="*/ 16902 h 389647"/>
                      <a:gd name="connsiteX3" fmla="*/ 283636 w 295274"/>
                      <a:gd name="connsiteY3" fmla="*/ 31507 h 389647"/>
                      <a:gd name="connsiteX4" fmla="*/ 283636 w 295274"/>
                      <a:gd name="connsiteY4" fmla="*/ 389647 h 389647"/>
                      <a:gd name="connsiteX0" fmla="*/ 4415 w 295177"/>
                      <a:gd name="connsiteY0" fmla="*/ 258361 h 385361"/>
                      <a:gd name="connsiteX1" fmla="*/ 19655 w 295177"/>
                      <a:gd name="connsiteY1" fmla="*/ 17061 h 385361"/>
                      <a:gd name="connsiteX2" fmla="*/ 154831 w 295177"/>
                      <a:gd name="connsiteY2" fmla="*/ 24046 h 385361"/>
                      <a:gd name="connsiteX3" fmla="*/ 283815 w 295177"/>
                      <a:gd name="connsiteY3" fmla="*/ 27221 h 385361"/>
                      <a:gd name="connsiteX4" fmla="*/ 283815 w 295177"/>
                      <a:gd name="connsiteY4" fmla="*/ 385361 h 385361"/>
                      <a:gd name="connsiteX0" fmla="*/ 4507 w 295131"/>
                      <a:gd name="connsiteY0" fmla="*/ 261132 h 388132"/>
                      <a:gd name="connsiteX1" fmla="*/ 19747 w 295131"/>
                      <a:gd name="connsiteY1" fmla="*/ 19832 h 388132"/>
                      <a:gd name="connsiteX2" fmla="*/ 156828 w 295131"/>
                      <a:gd name="connsiteY2" fmla="*/ 19197 h 388132"/>
                      <a:gd name="connsiteX3" fmla="*/ 283907 w 295131"/>
                      <a:gd name="connsiteY3" fmla="*/ 29992 h 388132"/>
                      <a:gd name="connsiteX4" fmla="*/ 283907 w 295131"/>
                      <a:gd name="connsiteY4" fmla="*/ 388132 h 3881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131" h="388132">
                        <a:moveTo>
                          <a:pt x="4507" y="261132"/>
                        </a:moveTo>
                        <a:cubicBezTo>
                          <a:pt x="-1420" y="154875"/>
                          <a:pt x="-5640" y="60155"/>
                          <a:pt x="19747" y="19832"/>
                        </a:cubicBezTo>
                        <a:cubicBezTo>
                          <a:pt x="45134" y="-20491"/>
                          <a:pt x="112801" y="17504"/>
                          <a:pt x="156828" y="19197"/>
                        </a:cubicBezTo>
                        <a:cubicBezTo>
                          <a:pt x="200855" y="20890"/>
                          <a:pt x="262727" y="-31497"/>
                          <a:pt x="283907" y="29992"/>
                        </a:cubicBezTo>
                        <a:cubicBezTo>
                          <a:pt x="305087" y="91481"/>
                          <a:pt x="291103" y="225783"/>
                          <a:pt x="283907" y="388132"/>
                        </a:cubicBezTo>
                      </a:path>
                    </a:pathLst>
                  </a:custGeom>
                  <a:solidFill>
                    <a:srgbClr val="FF2929"/>
                  </a:solidFill>
                  <a:ln w="31750" cap="rnd">
                    <a:no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39" name="月 69"/>
                  <p:cNvSpPr/>
                  <p:nvPr/>
                </p:nvSpPr>
                <p:spPr>
                  <a:xfrm rot="5153607" flipH="1">
                    <a:off x="3439730" y="2722005"/>
                    <a:ext cx="68042" cy="243925"/>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246" h="618198">
                        <a:moveTo>
                          <a:pt x="158246" y="618198"/>
                        </a:moveTo>
                        <a:cubicBezTo>
                          <a:pt x="29797" y="618198"/>
                          <a:pt x="12029" y="434992"/>
                          <a:pt x="4409" y="331959"/>
                        </a:cubicBezTo>
                        <a:cubicBezTo>
                          <a:pt x="-3211" y="228926"/>
                          <a:pt x="-15923" y="0"/>
                          <a:pt x="112526" y="0"/>
                        </a:cubicBezTo>
                        <a:cubicBezTo>
                          <a:pt x="31800" y="61747"/>
                          <a:pt x="2954" y="198992"/>
                          <a:pt x="2954" y="316718"/>
                        </a:cubicBezTo>
                        <a:cubicBezTo>
                          <a:pt x="2954" y="434444"/>
                          <a:pt x="52119" y="543750"/>
                          <a:pt x="132846" y="605496"/>
                        </a:cubicBezTo>
                        <a:lnTo>
                          <a:pt x="158246" y="618198"/>
                        </a:lnTo>
                        <a:close/>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40" name="フリーフォーム 339"/>
                  <p:cNvSpPr/>
                  <p:nvPr/>
                </p:nvSpPr>
                <p:spPr>
                  <a:xfrm>
                    <a:off x="3345180" y="2811780"/>
                    <a:ext cx="9525" cy="270510"/>
                  </a:xfrm>
                  <a:custGeom>
                    <a:avLst/>
                    <a:gdLst>
                      <a:gd name="connsiteX0" fmla="*/ 0 w 9525"/>
                      <a:gd name="connsiteY0" fmla="*/ 0 h 270510"/>
                      <a:gd name="connsiteX1" fmla="*/ 1905 w 9525"/>
                      <a:gd name="connsiteY1" fmla="*/ 146685 h 270510"/>
                      <a:gd name="connsiteX2" fmla="*/ 9525 w 9525"/>
                      <a:gd name="connsiteY2" fmla="*/ 270510 h 270510"/>
                    </a:gdLst>
                    <a:ahLst/>
                    <a:cxnLst>
                      <a:cxn ang="0">
                        <a:pos x="connsiteX0" y="connsiteY0"/>
                      </a:cxn>
                      <a:cxn ang="0">
                        <a:pos x="connsiteX1" y="connsiteY1"/>
                      </a:cxn>
                      <a:cxn ang="0">
                        <a:pos x="connsiteX2" y="connsiteY2"/>
                      </a:cxn>
                    </a:cxnLst>
                    <a:rect l="l" t="t" r="r" b="b"/>
                    <a:pathLst>
                      <a:path w="9525" h="270510">
                        <a:moveTo>
                          <a:pt x="0" y="0"/>
                        </a:moveTo>
                        <a:cubicBezTo>
                          <a:pt x="159" y="50800"/>
                          <a:pt x="318" y="101600"/>
                          <a:pt x="1905" y="146685"/>
                        </a:cubicBezTo>
                        <a:cubicBezTo>
                          <a:pt x="3492" y="191770"/>
                          <a:pt x="6508" y="231140"/>
                          <a:pt x="9525" y="270510"/>
                        </a:cubicBezTo>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41" name="フリーフォーム 340"/>
                  <p:cNvSpPr/>
                  <p:nvPr/>
                </p:nvSpPr>
                <p:spPr>
                  <a:xfrm>
                    <a:off x="3604260" y="2823210"/>
                    <a:ext cx="3864" cy="339090"/>
                  </a:xfrm>
                  <a:custGeom>
                    <a:avLst/>
                    <a:gdLst>
                      <a:gd name="connsiteX0" fmla="*/ 0 w 3864"/>
                      <a:gd name="connsiteY0" fmla="*/ 0 h 339090"/>
                      <a:gd name="connsiteX1" fmla="*/ 3810 w 3864"/>
                      <a:gd name="connsiteY1" fmla="*/ 186690 h 339090"/>
                      <a:gd name="connsiteX2" fmla="*/ 1905 w 3864"/>
                      <a:gd name="connsiteY2" fmla="*/ 339090 h 339090"/>
                    </a:gdLst>
                    <a:ahLst/>
                    <a:cxnLst>
                      <a:cxn ang="0">
                        <a:pos x="connsiteX0" y="connsiteY0"/>
                      </a:cxn>
                      <a:cxn ang="0">
                        <a:pos x="connsiteX1" y="connsiteY1"/>
                      </a:cxn>
                      <a:cxn ang="0">
                        <a:pos x="connsiteX2" y="connsiteY2"/>
                      </a:cxn>
                    </a:cxnLst>
                    <a:rect l="l" t="t" r="r" b="b"/>
                    <a:pathLst>
                      <a:path w="3864" h="339090">
                        <a:moveTo>
                          <a:pt x="0" y="0"/>
                        </a:moveTo>
                        <a:cubicBezTo>
                          <a:pt x="1746" y="65087"/>
                          <a:pt x="3493" y="130175"/>
                          <a:pt x="3810" y="186690"/>
                        </a:cubicBezTo>
                        <a:cubicBezTo>
                          <a:pt x="4127" y="243205"/>
                          <a:pt x="3016" y="291147"/>
                          <a:pt x="1905" y="339090"/>
                        </a:cubicBezTo>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nvGrpSpPr>
                <p:cNvPr id="334" name="グループ化 333"/>
                <p:cNvGrpSpPr/>
                <p:nvPr/>
              </p:nvGrpSpPr>
              <p:grpSpPr>
                <a:xfrm>
                  <a:off x="3674595" y="3018211"/>
                  <a:ext cx="354291" cy="271921"/>
                  <a:chOff x="4746975" y="2953152"/>
                  <a:chExt cx="408519" cy="302317"/>
                </a:xfrm>
              </p:grpSpPr>
              <p:sp>
                <p:nvSpPr>
                  <p:cNvPr id="335" name="フリーフォーム 334"/>
                  <p:cNvSpPr/>
                  <p:nvPr/>
                </p:nvSpPr>
                <p:spPr>
                  <a:xfrm>
                    <a:off x="4746975" y="2953152"/>
                    <a:ext cx="408519" cy="302317"/>
                  </a:xfrm>
                  <a:custGeom>
                    <a:avLst/>
                    <a:gdLst>
                      <a:gd name="connsiteX0" fmla="*/ 490252 w 513936"/>
                      <a:gd name="connsiteY0" fmla="*/ 307783 h 394146"/>
                      <a:gd name="connsiteX1" fmla="*/ 492792 w 513936"/>
                      <a:gd name="connsiteY1" fmla="*/ 127443 h 394146"/>
                      <a:gd name="connsiteX2" fmla="*/ 294672 w 513936"/>
                      <a:gd name="connsiteY2" fmla="*/ 443 h 394146"/>
                      <a:gd name="connsiteX3" fmla="*/ 53372 w 513936"/>
                      <a:gd name="connsiteY3" fmla="*/ 94423 h 394146"/>
                      <a:gd name="connsiteX4" fmla="*/ 22892 w 513936"/>
                      <a:gd name="connsiteY4" fmla="*/ 317943 h 394146"/>
                      <a:gd name="connsiteX5" fmla="*/ 332772 w 513936"/>
                      <a:gd name="connsiteY5" fmla="*/ 394143 h 394146"/>
                      <a:gd name="connsiteX6" fmla="*/ 490252 w 513936"/>
                      <a:gd name="connsiteY6" fmla="*/ 307783 h 394146"/>
                      <a:gd name="connsiteX0" fmla="*/ 490251 w 513936"/>
                      <a:gd name="connsiteY0" fmla="*/ 319213 h 394144"/>
                      <a:gd name="connsiteX1" fmla="*/ 492792 w 513936"/>
                      <a:gd name="connsiteY1" fmla="*/ 127443 h 394144"/>
                      <a:gd name="connsiteX2" fmla="*/ 294672 w 513936"/>
                      <a:gd name="connsiteY2" fmla="*/ 443 h 394144"/>
                      <a:gd name="connsiteX3" fmla="*/ 53372 w 513936"/>
                      <a:gd name="connsiteY3" fmla="*/ 94423 h 394144"/>
                      <a:gd name="connsiteX4" fmla="*/ 22892 w 513936"/>
                      <a:gd name="connsiteY4" fmla="*/ 317943 h 394144"/>
                      <a:gd name="connsiteX5" fmla="*/ 332772 w 513936"/>
                      <a:gd name="connsiteY5" fmla="*/ 394143 h 394144"/>
                      <a:gd name="connsiteX6" fmla="*/ 490251 w 513936"/>
                      <a:gd name="connsiteY6" fmla="*/ 319213 h 394144"/>
                      <a:gd name="connsiteX0" fmla="*/ 490251 w 515140"/>
                      <a:gd name="connsiteY0" fmla="*/ 319213 h 397953"/>
                      <a:gd name="connsiteX1" fmla="*/ 492792 w 515140"/>
                      <a:gd name="connsiteY1" fmla="*/ 127443 h 397953"/>
                      <a:gd name="connsiteX2" fmla="*/ 294672 w 515140"/>
                      <a:gd name="connsiteY2" fmla="*/ 443 h 397953"/>
                      <a:gd name="connsiteX3" fmla="*/ 53372 w 515140"/>
                      <a:gd name="connsiteY3" fmla="*/ 94423 h 397953"/>
                      <a:gd name="connsiteX4" fmla="*/ 22892 w 515140"/>
                      <a:gd name="connsiteY4" fmla="*/ 317943 h 397953"/>
                      <a:gd name="connsiteX5" fmla="*/ 311816 w 515140"/>
                      <a:gd name="connsiteY5" fmla="*/ 397953 h 397953"/>
                      <a:gd name="connsiteX6" fmla="*/ 490251 w 515140"/>
                      <a:gd name="connsiteY6" fmla="*/ 319213 h 397953"/>
                      <a:gd name="connsiteX0" fmla="*/ 490251 w 515816"/>
                      <a:gd name="connsiteY0" fmla="*/ 319213 h 394144"/>
                      <a:gd name="connsiteX1" fmla="*/ 492792 w 515816"/>
                      <a:gd name="connsiteY1" fmla="*/ 127443 h 394144"/>
                      <a:gd name="connsiteX2" fmla="*/ 294672 w 515816"/>
                      <a:gd name="connsiteY2" fmla="*/ 443 h 394144"/>
                      <a:gd name="connsiteX3" fmla="*/ 53372 w 515816"/>
                      <a:gd name="connsiteY3" fmla="*/ 94423 h 394144"/>
                      <a:gd name="connsiteX4" fmla="*/ 22892 w 515816"/>
                      <a:gd name="connsiteY4" fmla="*/ 317943 h 394144"/>
                      <a:gd name="connsiteX5" fmla="*/ 300385 w 515816"/>
                      <a:gd name="connsiteY5" fmla="*/ 394143 h 394144"/>
                      <a:gd name="connsiteX6" fmla="*/ 490251 w 515816"/>
                      <a:gd name="connsiteY6" fmla="*/ 319213 h 394144"/>
                      <a:gd name="connsiteX0" fmla="*/ 490102 w 515915"/>
                      <a:gd name="connsiteY0" fmla="*/ 309768 h 384699"/>
                      <a:gd name="connsiteX1" fmla="*/ 492643 w 515915"/>
                      <a:gd name="connsiteY1" fmla="*/ 117998 h 384699"/>
                      <a:gd name="connsiteX2" fmla="*/ 290712 w 515915"/>
                      <a:gd name="connsiteY2" fmla="*/ 523 h 384699"/>
                      <a:gd name="connsiteX3" fmla="*/ 53223 w 515915"/>
                      <a:gd name="connsiteY3" fmla="*/ 84978 h 384699"/>
                      <a:gd name="connsiteX4" fmla="*/ 22743 w 515915"/>
                      <a:gd name="connsiteY4" fmla="*/ 308498 h 384699"/>
                      <a:gd name="connsiteX5" fmla="*/ 300236 w 515915"/>
                      <a:gd name="connsiteY5" fmla="*/ 384698 h 384699"/>
                      <a:gd name="connsiteX6" fmla="*/ 490102 w 515915"/>
                      <a:gd name="connsiteY6" fmla="*/ 309768 h 384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5915" h="384699">
                        <a:moveTo>
                          <a:pt x="490102" y="309768"/>
                        </a:moveTo>
                        <a:cubicBezTo>
                          <a:pt x="522170" y="265318"/>
                          <a:pt x="525875" y="169539"/>
                          <a:pt x="492643" y="117998"/>
                        </a:cubicBezTo>
                        <a:cubicBezTo>
                          <a:pt x="459411" y="66457"/>
                          <a:pt x="363949" y="6026"/>
                          <a:pt x="290712" y="523"/>
                        </a:cubicBezTo>
                        <a:cubicBezTo>
                          <a:pt x="217475" y="-4980"/>
                          <a:pt x="97885" y="33649"/>
                          <a:pt x="53223" y="84978"/>
                        </a:cubicBezTo>
                        <a:cubicBezTo>
                          <a:pt x="8561" y="136307"/>
                          <a:pt x="-23824" y="258545"/>
                          <a:pt x="22743" y="308498"/>
                        </a:cubicBezTo>
                        <a:cubicBezTo>
                          <a:pt x="69310" y="358451"/>
                          <a:pt x="222343" y="384486"/>
                          <a:pt x="300236" y="384698"/>
                        </a:cubicBezTo>
                        <a:cubicBezTo>
                          <a:pt x="378129" y="384910"/>
                          <a:pt x="458034" y="354218"/>
                          <a:pt x="490102" y="309768"/>
                        </a:cubicBezTo>
                        <a:close/>
                      </a:path>
                    </a:pathLst>
                  </a:custGeom>
                  <a:solidFill>
                    <a:srgbClr val="FF2929"/>
                  </a:solid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36" name="円/楕円 1370"/>
                  <p:cNvSpPr/>
                  <p:nvPr/>
                </p:nvSpPr>
                <p:spPr>
                  <a:xfrm rot="21175848">
                    <a:off x="4854484" y="3010978"/>
                    <a:ext cx="87227" cy="45719"/>
                  </a:xfrm>
                  <a:prstGeom prst="ellipse">
                    <a:avLst/>
                  </a:prstGeom>
                  <a:solidFill>
                    <a:schemeClr val="bg1">
                      <a:lumMod val="95000"/>
                      <a:alpha val="96000"/>
                    </a:schemeClr>
                  </a:solidFill>
                  <a:ln>
                    <a:noFill/>
                  </a:ln>
                  <a:effectLst>
                    <a:glow rad="12700">
                      <a:schemeClr val="accent2">
                        <a:satMod val="175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337" name="フリーフォーム 336"/>
                  <p:cNvSpPr/>
                  <p:nvPr/>
                </p:nvSpPr>
                <p:spPr>
                  <a:xfrm>
                    <a:off x="4762002" y="3164728"/>
                    <a:ext cx="378460" cy="54467"/>
                  </a:xfrm>
                  <a:custGeom>
                    <a:avLst/>
                    <a:gdLst>
                      <a:gd name="connsiteX0" fmla="*/ 0 w 381000"/>
                      <a:gd name="connsiteY0" fmla="*/ 0 h 43309"/>
                      <a:gd name="connsiteX1" fmla="*/ 102870 w 381000"/>
                      <a:gd name="connsiteY1" fmla="*/ 34290 h 43309"/>
                      <a:gd name="connsiteX2" fmla="*/ 232410 w 381000"/>
                      <a:gd name="connsiteY2" fmla="*/ 41910 h 43309"/>
                      <a:gd name="connsiteX3" fmla="*/ 381000 w 381000"/>
                      <a:gd name="connsiteY3" fmla="*/ 11430 h 43309"/>
                      <a:gd name="connsiteX0" fmla="*/ 0 w 381000"/>
                      <a:gd name="connsiteY0" fmla="*/ 0 h 46733"/>
                      <a:gd name="connsiteX1" fmla="*/ 102870 w 381000"/>
                      <a:gd name="connsiteY1" fmla="*/ 34290 h 46733"/>
                      <a:gd name="connsiteX2" fmla="*/ 243840 w 381000"/>
                      <a:gd name="connsiteY2" fmla="*/ 45720 h 46733"/>
                      <a:gd name="connsiteX3" fmla="*/ 381000 w 381000"/>
                      <a:gd name="connsiteY3" fmla="*/ 11430 h 46733"/>
                      <a:gd name="connsiteX0" fmla="*/ 0 w 378460"/>
                      <a:gd name="connsiteY0" fmla="*/ 0 h 54467"/>
                      <a:gd name="connsiteX1" fmla="*/ 100330 w 378460"/>
                      <a:gd name="connsiteY1" fmla="*/ 41910 h 54467"/>
                      <a:gd name="connsiteX2" fmla="*/ 241300 w 378460"/>
                      <a:gd name="connsiteY2" fmla="*/ 53340 h 54467"/>
                      <a:gd name="connsiteX3" fmla="*/ 378460 w 378460"/>
                      <a:gd name="connsiteY3" fmla="*/ 19050 h 54467"/>
                    </a:gdLst>
                    <a:ahLst/>
                    <a:cxnLst>
                      <a:cxn ang="0">
                        <a:pos x="connsiteX0" y="connsiteY0"/>
                      </a:cxn>
                      <a:cxn ang="0">
                        <a:pos x="connsiteX1" y="connsiteY1"/>
                      </a:cxn>
                      <a:cxn ang="0">
                        <a:pos x="connsiteX2" y="connsiteY2"/>
                      </a:cxn>
                      <a:cxn ang="0">
                        <a:pos x="connsiteX3" y="connsiteY3"/>
                      </a:cxn>
                    </a:cxnLst>
                    <a:rect l="l" t="t" r="r" b="b"/>
                    <a:pathLst>
                      <a:path w="378460" h="54467">
                        <a:moveTo>
                          <a:pt x="0" y="0"/>
                        </a:moveTo>
                        <a:cubicBezTo>
                          <a:pt x="32067" y="13652"/>
                          <a:pt x="60113" y="33020"/>
                          <a:pt x="100330" y="41910"/>
                        </a:cubicBezTo>
                        <a:cubicBezTo>
                          <a:pt x="140547" y="50800"/>
                          <a:pt x="194945" y="57150"/>
                          <a:pt x="241300" y="53340"/>
                        </a:cubicBezTo>
                        <a:cubicBezTo>
                          <a:pt x="287655" y="49530"/>
                          <a:pt x="327342" y="32385"/>
                          <a:pt x="378460" y="1905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grpSp>
        <p:grpSp>
          <p:nvGrpSpPr>
            <p:cNvPr id="245" name="グループ化 244"/>
            <p:cNvGrpSpPr/>
            <p:nvPr/>
          </p:nvGrpSpPr>
          <p:grpSpPr>
            <a:xfrm>
              <a:off x="3869276" y="6126762"/>
              <a:ext cx="354291" cy="544720"/>
              <a:chOff x="3881256" y="2742163"/>
              <a:chExt cx="354291" cy="544720"/>
            </a:xfrm>
          </p:grpSpPr>
          <p:sp>
            <p:nvSpPr>
              <p:cNvPr id="320" name="フリーフォーム 319"/>
              <p:cNvSpPr/>
              <p:nvPr/>
            </p:nvSpPr>
            <p:spPr>
              <a:xfrm>
                <a:off x="3938102" y="2742163"/>
                <a:ext cx="218948" cy="427012"/>
              </a:xfrm>
              <a:custGeom>
                <a:avLst/>
                <a:gdLst>
                  <a:gd name="connsiteX0" fmla="*/ 188976 w 195527"/>
                  <a:gd name="connsiteY0" fmla="*/ 0 h 447276"/>
                  <a:gd name="connsiteX1" fmla="*/ 176784 w 195527"/>
                  <a:gd name="connsiteY1" fmla="*/ 365760 h 447276"/>
                  <a:gd name="connsiteX2" fmla="*/ 30480 w 195527"/>
                  <a:gd name="connsiteY2" fmla="*/ 420624 h 447276"/>
                  <a:gd name="connsiteX3" fmla="*/ 0 w 195527"/>
                  <a:gd name="connsiteY3" fmla="*/ 24384 h 447276"/>
                  <a:gd name="connsiteX0" fmla="*/ 188976 w 188976"/>
                  <a:gd name="connsiteY0" fmla="*/ 0 h 442166"/>
                  <a:gd name="connsiteX1" fmla="*/ 178442 w 188976"/>
                  <a:gd name="connsiteY1" fmla="*/ 164223 h 442166"/>
                  <a:gd name="connsiteX2" fmla="*/ 176784 w 188976"/>
                  <a:gd name="connsiteY2" fmla="*/ 365760 h 442166"/>
                  <a:gd name="connsiteX3" fmla="*/ 30480 w 188976"/>
                  <a:gd name="connsiteY3" fmla="*/ 420624 h 442166"/>
                  <a:gd name="connsiteX4" fmla="*/ 0 w 188976"/>
                  <a:gd name="connsiteY4" fmla="*/ 24384 h 442166"/>
                  <a:gd name="connsiteX0" fmla="*/ 188976 w 221197"/>
                  <a:gd name="connsiteY0" fmla="*/ 0 h 441532"/>
                  <a:gd name="connsiteX1" fmla="*/ 221114 w 221197"/>
                  <a:gd name="connsiteY1" fmla="*/ 188607 h 441532"/>
                  <a:gd name="connsiteX2" fmla="*/ 176784 w 221197"/>
                  <a:gd name="connsiteY2" fmla="*/ 365760 h 441532"/>
                  <a:gd name="connsiteX3" fmla="*/ 30480 w 221197"/>
                  <a:gd name="connsiteY3" fmla="*/ 420624 h 441532"/>
                  <a:gd name="connsiteX4" fmla="*/ 0 w 221197"/>
                  <a:gd name="connsiteY4" fmla="*/ 24384 h 441532"/>
                  <a:gd name="connsiteX0" fmla="*/ 194987 w 227208"/>
                  <a:gd name="connsiteY0" fmla="*/ 0 h 430063"/>
                  <a:gd name="connsiteX1" fmla="*/ 227125 w 227208"/>
                  <a:gd name="connsiteY1" fmla="*/ 188607 h 430063"/>
                  <a:gd name="connsiteX2" fmla="*/ 182795 w 227208"/>
                  <a:gd name="connsiteY2" fmla="*/ 365760 h 430063"/>
                  <a:gd name="connsiteX3" fmla="*/ 36491 w 227208"/>
                  <a:gd name="connsiteY3" fmla="*/ 420624 h 430063"/>
                  <a:gd name="connsiteX4" fmla="*/ 1573 w 227208"/>
                  <a:gd name="connsiteY4" fmla="*/ 188607 h 430063"/>
                  <a:gd name="connsiteX5" fmla="*/ 6011 w 227208"/>
                  <a:gd name="connsiteY5" fmla="*/ 24384 h 430063"/>
                  <a:gd name="connsiteX0" fmla="*/ 194987 w 237350"/>
                  <a:gd name="connsiteY0" fmla="*/ 0 h 428532"/>
                  <a:gd name="connsiteX1" fmla="*/ 237285 w 237350"/>
                  <a:gd name="connsiteY1" fmla="*/ 280047 h 428532"/>
                  <a:gd name="connsiteX2" fmla="*/ 182795 w 237350"/>
                  <a:gd name="connsiteY2" fmla="*/ 365760 h 428532"/>
                  <a:gd name="connsiteX3" fmla="*/ 36491 w 237350"/>
                  <a:gd name="connsiteY3" fmla="*/ 420624 h 428532"/>
                  <a:gd name="connsiteX4" fmla="*/ 1573 w 237350"/>
                  <a:gd name="connsiteY4" fmla="*/ 188607 h 428532"/>
                  <a:gd name="connsiteX5" fmla="*/ 6011 w 237350"/>
                  <a:gd name="connsiteY5" fmla="*/ 24384 h 428532"/>
                  <a:gd name="connsiteX0" fmla="*/ 194987 w 194987"/>
                  <a:gd name="connsiteY0" fmla="*/ 0 h 428532"/>
                  <a:gd name="connsiteX1" fmla="*/ 183258 w 194987"/>
                  <a:gd name="connsiteY1" fmla="*/ 280047 h 428532"/>
                  <a:gd name="connsiteX2" fmla="*/ 182795 w 194987"/>
                  <a:gd name="connsiteY2" fmla="*/ 365760 h 428532"/>
                  <a:gd name="connsiteX3" fmla="*/ 36491 w 194987"/>
                  <a:gd name="connsiteY3" fmla="*/ 420624 h 428532"/>
                  <a:gd name="connsiteX4" fmla="*/ 1573 w 194987"/>
                  <a:gd name="connsiteY4" fmla="*/ 188607 h 428532"/>
                  <a:gd name="connsiteX5" fmla="*/ 6011 w 194987"/>
                  <a:gd name="connsiteY5" fmla="*/ 24384 h 428532"/>
                  <a:gd name="connsiteX0" fmla="*/ 188976 w 188976"/>
                  <a:gd name="connsiteY0" fmla="*/ 0 h 439402"/>
                  <a:gd name="connsiteX1" fmla="*/ 177247 w 188976"/>
                  <a:gd name="connsiteY1" fmla="*/ 280047 h 439402"/>
                  <a:gd name="connsiteX2" fmla="*/ 176784 w 188976"/>
                  <a:gd name="connsiteY2" fmla="*/ 365760 h 439402"/>
                  <a:gd name="connsiteX3" fmla="*/ 30480 w 188976"/>
                  <a:gd name="connsiteY3" fmla="*/ 420624 h 439402"/>
                  <a:gd name="connsiteX4" fmla="*/ 0 w 188976"/>
                  <a:gd name="connsiteY4" fmla="*/ 24384 h 439402"/>
                  <a:gd name="connsiteX0" fmla="*/ 189170 w 189170"/>
                  <a:gd name="connsiteY0" fmla="*/ 0 h 452449"/>
                  <a:gd name="connsiteX1" fmla="*/ 177441 w 189170"/>
                  <a:gd name="connsiteY1" fmla="*/ 280047 h 452449"/>
                  <a:gd name="connsiteX2" fmla="*/ 176978 w 189170"/>
                  <a:gd name="connsiteY2" fmla="*/ 365760 h 452449"/>
                  <a:gd name="connsiteX3" fmla="*/ 17167 w 189170"/>
                  <a:gd name="connsiteY3" fmla="*/ 435277 h 452449"/>
                  <a:gd name="connsiteX4" fmla="*/ 194 w 189170"/>
                  <a:gd name="connsiteY4" fmla="*/ 24384 h 4524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170" h="452449">
                    <a:moveTo>
                      <a:pt x="189170" y="0"/>
                    </a:moveTo>
                    <a:cubicBezTo>
                      <a:pt x="187414" y="27371"/>
                      <a:pt x="179473" y="219087"/>
                      <a:pt x="177441" y="280047"/>
                    </a:cubicBezTo>
                    <a:cubicBezTo>
                      <a:pt x="175409" y="341007"/>
                      <a:pt x="203690" y="339888"/>
                      <a:pt x="176978" y="365760"/>
                    </a:cubicBezTo>
                    <a:cubicBezTo>
                      <a:pt x="150266" y="391632"/>
                      <a:pt x="46631" y="492173"/>
                      <a:pt x="17167" y="435277"/>
                    </a:cubicBezTo>
                    <a:cubicBezTo>
                      <a:pt x="-12297" y="378381"/>
                      <a:pt x="6544" y="106934"/>
                      <a:pt x="194" y="24384"/>
                    </a:cubicBezTo>
                  </a:path>
                </a:pathLst>
              </a:custGeom>
              <a:solidFill>
                <a:srgbClr val="FFE8B9"/>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nvGrpSpPr>
              <p:cNvPr id="321" name="グループ化 320"/>
              <p:cNvGrpSpPr/>
              <p:nvPr/>
            </p:nvGrpSpPr>
            <p:grpSpPr>
              <a:xfrm>
                <a:off x="3881256" y="2792358"/>
                <a:ext cx="354291" cy="494525"/>
                <a:chOff x="4037849" y="2805954"/>
                <a:chExt cx="354291" cy="494525"/>
              </a:xfrm>
            </p:grpSpPr>
            <p:grpSp>
              <p:nvGrpSpPr>
                <p:cNvPr id="322" name="グループ化 321"/>
                <p:cNvGrpSpPr/>
                <p:nvPr/>
              </p:nvGrpSpPr>
              <p:grpSpPr>
                <a:xfrm flipH="1">
                  <a:off x="4057442" y="2805954"/>
                  <a:ext cx="280111" cy="431094"/>
                  <a:chOff x="3340305" y="2809947"/>
                  <a:chExt cx="280111" cy="431094"/>
                </a:xfrm>
              </p:grpSpPr>
              <p:sp>
                <p:nvSpPr>
                  <p:cNvPr id="327" name="フリーフォーム 326"/>
                  <p:cNvSpPr/>
                  <p:nvPr/>
                </p:nvSpPr>
                <p:spPr>
                  <a:xfrm>
                    <a:off x="3340305" y="2847884"/>
                    <a:ext cx="280111" cy="393157"/>
                  </a:xfrm>
                  <a:custGeom>
                    <a:avLst/>
                    <a:gdLst>
                      <a:gd name="connsiteX0" fmla="*/ 6401 w 294647"/>
                      <a:gd name="connsiteY0" fmla="*/ 272270 h 399270"/>
                      <a:gd name="connsiteX1" fmla="*/ 8941 w 294647"/>
                      <a:gd name="connsiteY1" fmla="*/ 25890 h 399270"/>
                      <a:gd name="connsiteX2" fmla="*/ 92761 w 294647"/>
                      <a:gd name="connsiteY2" fmla="*/ 69070 h 399270"/>
                      <a:gd name="connsiteX3" fmla="*/ 214681 w 294647"/>
                      <a:gd name="connsiteY3" fmla="*/ 61450 h 399270"/>
                      <a:gd name="connsiteX4" fmla="*/ 288341 w 294647"/>
                      <a:gd name="connsiteY4" fmla="*/ 18270 h 399270"/>
                      <a:gd name="connsiteX5" fmla="*/ 285801 w 294647"/>
                      <a:gd name="connsiteY5" fmla="*/ 399270 h 399270"/>
                      <a:gd name="connsiteX0" fmla="*/ 6401 w 294647"/>
                      <a:gd name="connsiteY0" fmla="*/ 272270 h 399270"/>
                      <a:gd name="connsiteX1" fmla="*/ 8941 w 294647"/>
                      <a:gd name="connsiteY1" fmla="*/ 25890 h 399270"/>
                      <a:gd name="connsiteX2" fmla="*/ 92761 w 294647"/>
                      <a:gd name="connsiteY2" fmla="*/ 69070 h 399270"/>
                      <a:gd name="connsiteX3" fmla="*/ 161262 w 294647"/>
                      <a:gd name="connsiteY3" fmla="*/ 69070 h 399270"/>
                      <a:gd name="connsiteX4" fmla="*/ 214681 w 294647"/>
                      <a:gd name="connsiteY4" fmla="*/ 61450 h 399270"/>
                      <a:gd name="connsiteX5" fmla="*/ 288341 w 294647"/>
                      <a:gd name="connsiteY5" fmla="*/ 18270 h 399270"/>
                      <a:gd name="connsiteX6" fmla="*/ 285801 w 294647"/>
                      <a:gd name="connsiteY6" fmla="*/ 399270 h 399270"/>
                      <a:gd name="connsiteX0" fmla="*/ 5565 w 293811"/>
                      <a:gd name="connsiteY0" fmla="*/ 272270 h 399270"/>
                      <a:gd name="connsiteX1" fmla="*/ 8105 w 293811"/>
                      <a:gd name="connsiteY1" fmla="*/ 25890 h 399270"/>
                      <a:gd name="connsiteX2" fmla="*/ 79225 w 293811"/>
                      <a:gd name="connsiteY2" fmla="*/ 58910 h 399270"/>
                      <a:gd name="connsiteX3" fmla="*/ 160426 w 293811"/>
                      <a:gd name="connsiteY3" fmla="*/ 69070 h 399270"/>
                      <a:gd name="connsiteX4" fmla="*/ 213845 w 293811"/>
                      <a:gd name="connsiteY4" fmla="*/ 61450 h 399270"/>
                      <a:gd name="connsiteX5" fmla="*/ 287505 w 293811"/>
                      <a:gd name="connsiteY5" fmla="*/ 18270 h 399270"/>
                      <a:gd name="connsiteX6" fmla="*/ 284965 w 293811"/>
                      <a:gd name="connsiteY6" fmla="*/ 399270 h 399270"/>
                      <a:gd name="connsiteX0" fmla="*/ 5565 w 293073"/>
                      <a:gd name="connsiteY0" fmla="*/ 274510 h 401510"/>
                      <a:gd name="connsiteX1" fmla="*/ 8105 w 293073"/>
                      <a:gd name="connsiteY1" fmla="*/ 28130 h 401510"/>
                      <a:gd name="connsiteX2" fmla="*/ 79225 w 293073"/>
                      <a:gd name="connsiteY2" fmla="*/ 61150 h 401510"/>
                      <a:gd name="connsiteX3" fmla="*/ 160426 w 293073"/>
                      <a:gd name="connsiteY3" fmla="*/ 71310 h 401510"/>
                      <a:gd name="connsiteX4" fmla="*/ 224005 w 293073"/>
                      <a:gd name="connsiteY4" fmla="*/ 53530 h 401510"/>
                      <a:gd name="connsiteX5" fmla="*/ 287505 w 293073"/>
                      <a:gd name="connsiteY5" fmla="*/ 20510 h 401510"/>
                      <a:gd name="connsiteX6" fmla="*/ 284965 w 293073"/>
                      <a:gd name="connsiteY6" fmla="*/ 401510 h 401510"/>
                      <a:gd name="connsiteX0" fmla="*/ 5565 w 293073"/>
                      <a:gd name="connsiteY0" fmla="*/ 274387 h 401387"/>
                      <a:gd name="connsiteX1" fmla="*/ 8105 w 293073"/>
                      <a:gd name="connsiteY1" fmla="*/ 28007 h 401387"/>
                      <a:gd name="connsiteX2" fmla="*/ 79225 w 293073"/>
                      <a:gd name="connsiteY2" fmla="*/ 61027 h 401387"/>
                      <a:gd name="connsiteX3" fmla="*/ 152806 w 293073"/>
                      <a:gd name="connsiteY3" fmla="*/ 66107 h 401387"/>
                      <a:gd name="connsiteX4" fmla="*/ 224005 w 293073"/>
                      <a:gd name="connsiteY4" fmla="*/ 53407 h 401387"/>
                      <a:gd name="connsiteX5" fmla="*/ 287505 w 293073"/>
                      <a:gd name="connsiteY5" fmla="*/ 20387 h 401387"/>
                      <a:gd name="connsiteX6" fmla="*/ 284965 w 293073"/>
                      <a:gd name="connsiteY6" fmla="*/ 401387 h 401387"/>
                      <a:gd name="connsiteX0" fmla="*/ 5565 w 291437"/>
                      <a:gd name="connsiteY0" fmla="*/ 277635 h 404635"/>
                      <a:gd name="connsiteX1" fmla="*/ 8105 w 291437"/>
                      <a:gd name="connsiteY1" fmla="*/ 31255 h 404635"/>
                      <a:gd name="connsiteX2" fmla="*/ 79225 w 291437"/>
                      <a:gd name="connsiteY2" fmla="*/ 64275 h 404635"/>
                      <a:gd name="connsiteX3" fmla="*/ 152806 w 291437"/>
                      <a:gd name="connsiteY3" fmla="*/ 69355 h 404635"/>
                      <a:gd name="connsiteX4" fmla="*/ 224005 w 291437"/>
                      <a:gd name="connsiteY4" fmla="*/ 56655 h 404635"/>
                      <a:gd name="connsiteX5" fmla="*/ 287505 w 291437"/>
                      <a:gd name="connsiteY5" fmla="*/ 23635 h 404635"/>
                      <a:gd name="connsiteX6" fmla="*/ 284965 w 291437"/>
                      <a:gd name="connsiteY6" fmla="*/ 404635 h 404635"/>
                      <a:gd name="connsiteX0" fmla="*/ 5565 w 299473"/>
                      <a:gd name="connsiteY0" fmla="*/ 273315 h 400315"/>
                      <a:gd name="connsiteX1" fmla="*/ 8105 w 299473"/>
                      <a:gd name="connsiteY1" fmla="*/ 26935 h 400315"/>
                      <a:gd name="connsiteX2" fmla="*/ 79225 w 299473"/>
                      <a:gd name="connsiteY2" fmla="*/ 59955 h 400315"/>
                      <a:gd name="connsiteX3" fmla="*/ 152806 w 299473"/>
                      <a:gd name="connsiteY3" fmla="*/ 65035 h 400315"/>
                      <a:gd name="connsiteX4" fmla="*/ 224005 w 299473"/>
                      <a:gd name="connsiteY4" fmla="*/ 52335 h 400315"/>
                      <a:gd name="connsiteX5" fmla="*/ 297665 w 299473"/>
                      <a:gd name="connsiteY5" fmla="*/ 24395 h 400315"/>
                      <a:gd name="connsiteX6" fmla="*/ 284965 w 299473"/>
                      <a:gd name="connsiteY6" fmla="*/ 400315 h 400315"/>
                      <a:gd name="connsiteX0" fmla="*/ 5565 w 309180"/>
                      <a:gd name="connsiteY0" fmla="*/ 257287 h 384287"/>
                      <a:gd name="connsiteX1" fmla="*/ 8105 w 309180"/>
                      <a:gd name="connsiteY1" fmla="*/ 10907 h 384287"/>
                      <a:gd name="connsiteX2" fmla="*/ 79225 w 309180"/>
                      <a:gd name="connsiteY2" fmla="*/ 43927 h 384287"/>
                      <a:gd name="connsiteX3" fmla="*/ 152806 w 309180"/>
                      <a:gd name="connsiteY3" fmla="*/ 49007 h 384287"/>
                      <a:gd name="connsiteX4" fmla="*/ 224005 w 309180"/>
                      <a:gd name="connsiteY4" fmla="*/ 36307 h 384287"/>
                      <a:gd name="connsiteX5" fmla="*/ 297665 w 309180"/>
                      <a:gd name="connsiteY5" fmla="*/ 8367 h 384287"/>
                      <a:gd name="connsiteX6" fmla="*/ 284965 w 309180"/>
                      <a:gd name="connsiteY6" fmla="*/ 384287 h 384287"/>
                      <a:gd name="connsiteX0" fmla="*/ 14160 w 317775"/>
                      <a:gd name="connsiteY0" fmla="*/ 249479 h 376479"/>
                      <a:gd name="connsiteX1" fmla="*/ 16700 w 317775"/>
                      <a:gd name="connsiteY1" fmla="*/ 3099 h 376479"/>
                      <a:gd name="connsiteX2" fmla="*/ 87820 w 317775"/>
                      <a:gd name="connsiteY2" fmla="*/ 36119 h 376479"/>
                      <a:gd name="connsiteX3" fmla="*/ 161401 w 317775"/>
                      <a:gd name="connsiteY3" fmla="*/ 41199 h 376479"/>
                      <a:gd name="connsiteX4" fmla="*/ 232600 w 317775"/>
                      <a:gd name="connsiteY4" fmla="*/ 28499 h 376479"/>
                      <a:gd name="connsiteX5" fmla="*/ 306260 w 317775"/>
                      <a:gd name="connsiteY5" fmla="*/ 559 h 376479"/>
                      <a:gd name="connsiteX6" fmla="*/ 293560 w 317775"/>
                      <a:gd name="connsiteY6" fmla="*/ 376479 h 376479"/>
                      <a:gd name="connsiteX0" fmla="*/ 6863 w 310478"/>
                      <a:gd name="connsiteY0" fmla="*/ 249479 h 376479"/>
                      <a:gd name="connsiteX1" fmla="*/ 22103 w 310478"/>
                      <a:gd name="connsiteY1" fmla="*/ 8179 h 376479"/>
                      <a:gd name="connsiteX2" fmla="*/ 80523 w 310478"/>
                      <a:gd name="connsiteY2" fmla="*/ 36119 h 376479"/>
                      <a:gd name="connsiteX3" fmla="*/ 154104 w 310478"/>
                      <a:gd name="connsiteY3" fmla="*/ 41199 h 376479"/>
                      <a:gd name="connsiteX4" fmla="*/ 225303 w 310478"/>
                      <a:gd name="connsiteY4" fmla="*/ 28499 h 376479"/>
                      <a:gd name="connsiteX5" fmla="*/ 298963 w 310478"/>
                      <a:gd name="connsiteY5" fmla="*/ 559 h 376479"/>
                      <a:gd name="connsiteX6" fmla="*/ 286263 w 310478"/>
                      <a:gd name="connsiteY6" fmla="*/ 376479 h 376479"/>
                      <a:gd name="connsiteX0" fmla="*/ 6863 w 300996"/>
                      <a:gd name="connsiteY0" fmla="*/ 241481 h 368481"/>
                      <a:gd name="connsiteX1" fmla="*/ 22103 w 300996"/>
                      <a:gd name="connsiteY1" fmla="*/ 181 h 368481"/>
                      <a:gd name="connsiteX2" fmla="*/ 80523 w 300996"/>
                      <a:gd name="connsiteY2" fmla="*/ 28121 h 368481"/>
                      <a:gd name="connsiteX3" fmla="*/ 154104 w 300996"/>
                      <a:gd name="connsiteY3" fmla="*/ 33201 h 368481"/>
                      <a:gd name="connsiteX4" fmla="*/ 225303 w 300996"/>
                      <a:gd name="connsiteY4" fmla="*/ 20501 h 368481"/>
                      <a:gd name="connsiteX5" fmla="*/ 286263 w 300996"/>
                      <a:gd name="connsiteY5" fmla="*/ 10341 h 368481"/>
                      <a:gd name="connsiteX6" fmla="*/ 286263 w 300996"/>
                      <a:gd name="connsiteY6" fmla="*/ 368481 h 368481"/>
                      <a:gd name="connsiteX0" fmla="*/ 6863 w 296565"/>
                      <a:gd name="connsiteY0" fmla="*/ 241481 h 368481"/>
                      <a:gd name="connsiteX1" fmla="*/ 22103 w 296565"/>
                      <a:gd name="connsiteY1" fmla="*/ 181 h 368481"/>
                      <a:gd name="connsiteX2" fmla="*/ 80523 w 296565"/>
                      <a:gd name="connsiteY2" fmla="*/ 28121 h 368481"/>
                      <a:gd name="connsiteX3" fmla="*/ 154104 w 296565"/>
                      <a:gd name="connsiteY3" fmla="*/ 33201 h 368481"/>
                      <a:gd name="connsiteX4" fmla="*/ 225303 w 296565"/>
                      <a:gd name="connsiteY4" fmla="*/ 20501 h 368481"/>
                      <a:gd name="connsiteX5" fmla="*/ 286263 w 296565"/>
                      <a:gd name="connsiteY5" fmla="*/ 10341 h 368481"/>
                      <a:gd name="connsiteX6" fmla="*/ 286263 w 296565"/>
                      <a:gd name="connsiteY6" fmla="*/ 368481 h 368481"/>
                      <a:gd name="connsiteX0" fmla="*/ 6863 w 296565"/>
                      <a:gd name="connsiteY0" fmla="*/ 241481 h 368481"/>
                      <a:gd name="connsiteX1" fmla="*/ 22103 w 296565"/>
                      <a:gd name="connsiteY1" fmla="*/ 181 h 368481"/>
                      <a:gd name="connsiteX2" fmla="*/ 80523 w 296565"/>
                      <a:gd name="connsiteY2" fmla="*/ 28121 h 368481"/>
                      <a:gd name="connsiteX3" fmla="*/ 154104 w 296565"/>
                      <a:gd name="connsiteY3" fmla="*/ 33201 h 368481"/>
                      <a:gd name="connsiteX4" fmla="*/ 225303 w 296565"/>
                      <a:gd name="connsiteY4" fmla="*/ 20501 h 368481"/>
                      <a:gd name="connsiteX5" fmla="*/ 286263 w 296565"/>
                      <a:gd name="connsiteY5" fmla="*/ 10341 h 368481"/>
                      <a:gd name="connsiteX6" fmla="*/ 286263 w 296565"/>
                      <a:gd name="connsiteY6" fmla="*/ 368481 h 368481"/>
                      <a:gd name="connsiteX0" fmla="*/ 6863 w 296565"/>
                      <a:gd name="connsiteY0" fmla="*/ 241492 h 368492"/>
                      <a:gd name="connsiteX1" fmla="*/ 22103 w 296565"/>
                      <a:gd name="connsiteY1" fmla="*/ 192 h 368492"/>
                      <a:gd name="connsiteX2" fmla="*/ 80523 w 296565"/>
                      <a:gd name="connsiteY2" fmla="*/ 28132 h 368492"/>
                      <a:gd name="connsiteX3" fmla="*/ 159184 w 296565"/>
                      <a:gd name="connsiteY3" fmla="*/ 43372 h 368492"/>
                      <a:gd name="connsiteX4" fmla="*/ 225303 w 296565"/>
                      <a:gd name="connsiteY4" fmla="*/ 20512 h 368492"/>
                      <a:gd name="connsiteX5" fmla="*/ 286263 w 296565"/>
                      <a:gd name="connsiteY5" fmla="*/ 10352 h 368492"/>
                      <a:gd name="connsiteX6" fmla="*/ 286263 w 296565"/>
                      <a:gd name="connsiteY6" fmla="*/ 368492 h 368492"/>
                      <a:gd name="connsiteX0" fmla="*/ 4508 w 294210"/>
                      <a:gd name="connsiteY0" fmla="*/ 249869 h 376869"/>
                      <a:gd name="connsiteX1" fmla="*/ 19748 w 294210"/>
                      <a:gd name="connsiteY1" fmla="*/ 8569 h 376869"/>
                      <a:gd name="connsiteX2" fmla="*/ 156829 w 294210"/>
                      <a:gd name="connsiteY2" fmla="*/ 51749 h 376869"/>
                      <a:gd name="connsiteX3" fmla="*/ 222948 w 294210"/>
                      <a:gd name="connsiteY3" fmla="*/ 28889 h 376869"/>
                      <a:gd name="connsiteX4" fmla="*/ 283908 w 294210"/>
                      <a:gd name="connsiteY4" fmla="*/ 18729 h 376869"/>
                      <a:gd name="connsiteX5" fmla="*/ 283908 w 294210"/>
                      <a:gd name="connsiteY5" fmla="*/ 376869 h 376869"/>
                      <a:gd name="connsiteX0" fmla="*/ 4508 w 294210"/>
                      <a:gd name="connsiteY0" fmla="*/ 249732 h 376732"/>
                      <a:gd name="connsiteX1" fmla="*/ 19748 w 294210"/>
                      <a:gd name="connsiteY1" fmla="*/ 8432 h 376732"/>
                      <a:gd name="connsiteX2" fmla="*/ 156829 w 294210"/>
                      <a:gd name="connsiteY2" fmla="*/ 51612 h 376732"/>
                      <a:gd name="connsiteX3" fmla="*/ 283908 w 294210"/>
                      <a:gd name="connsiteY3" fmla="*/ 18592 h 376732"/>
                      <a:gd name="connsiteX4" fmla="*/ 283908 w 294210"/>
                      <a:gd name="connsiteY4" fmla="*/ 376732 h 376732"/>
                      <a:gd name="connsiteX0" fmla="*/ 4236 w 295274"/>
                      <a:gd name="connsiteY0" fmla="*/ 276425 h 403425"/>
                      <a:gd name="connsiteX1" fmla="*/ 19476 w 295274"/>
                      <a:gd name="connsiteY1" fmla="*/ 35125 h 403425"/>
                      <a:gd name="connsiteX2" fmla="*/ 150842 w 295274"/>
                      <a:gd name="connsiteY2" fmla="*/ 4010 h 403425"/>
                      <a:gd name="connsiteX3" fmla="*/ 283636 w 295274"/>
                      <a:gd name="connsiteY3" fmla="*/ 45285 h 403425"/>
                      <a:gd name="connsiteX4" fmla="*/ 283636 w 295274"/>
                      <a:gd name="connsiteY4" fmla="*/ 403425 h 403425"/>
                      <a:gd name="connsiteX0" fmla="*/ 4236 w 295274"/>
                      <a:gd name="connsiteY0" fmla="*/ 262647 h 389647"/>
                      <a:gd name="connsiteX1" fmla="*/ 19476 w 295274"/>
                      <a:gd name="connsiteY1" fmla="*/ 21347 h 389647"/>
                      <a:gd name="connsiteX2" fmla="*/ 150842 w 295274"/>
                      <a:gd name="connsiteY2" fmla="*/ 16902 h 389647"/>
                      <a:gd name="connsiteX3" fmla="*/ 283636 w 295274"/>
                      <a:gd name="connsiteY3" fmla="*/ 31507 h 389647"/>
                      <a:gd name="connsiteX4" fmla="*/ 283636 w 295274"/>
                      <a:gd name="connsiteY4" fmla="*/ 389647 h 389647"/>
                      <a:gd name="connsiteX0" fmla="*/ 4415 w 295177"/>
                      <a:gd name="connsiteY0" fmla="*/ 258361 h 385361"/>
                      <a:gd name="connsiteX1" fmla="*/ 19655 w 295177"/>
                      <a:gd name="connsiteY1" fmla="*/ 17061 h 385361"/>
                      <a:gd name="connsiteX2" fmla="*/ 154831 w 295177"/>
                      <a:gd name="connsiteY2" fmla="*/ 24046 h 385361"/>
                      <a:gd name="connsiteX3" fmla="*/ 283815 w 295177"/>
                      <a:gd name="connsiteY3" fmla="*/ 27221 h 385361"/>
                      <a:gd name="connsiteX4" fmla="*/ 283815 w 295177"/>
                      <a:gd name="connsiteY4" fmla="*/ 385361 h 385361"/>
                      <a:gd name="connsiteX0" fmla="*/ 4507 w 295131"/>
                      <a:gd name="connsiteY0" fmla="*/ 261132 h 388132"/>
                      <a:gd name="connsiteX1" fmla="*/ 19747 w 295131"/>
                      <a:gd name="connsiteY1" fmla="*/ 19832 h 388132"/>
                      <a:gd name="connsiteX2" fmla="*/ 156828 w 295131"/>
                      <a:gd name="connsiteY2" fmla="*/ 19197 h 388132"/>
                      <a:gd name="connsiteX3" fmla="*/ 283907 w 295131"/>
                      <a:gd name="connsiteY3" fmla="*/ 29992 h 388132"/>
                      <a:gd name="connsiteX4" fmla="*/ 283907 w 295131"/>
                      <a:gd name="connsiteY4" fmla="*/ 388132 h 3881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5131" h="388132">
                        <a:moveTo>
                          <a:pt x="4507" y="261132"/>
                        </a:moveTo>
                        <a:cubicBezTo>
                          <a:pt x="-1420" y="154875"/>
                          <a:pt x="-5640" y="60155"/>
                          <a:pt x="19747" y="19832"/>
                        </a:cubicBezTo>
                        <a:cubicBezTo>
                          <a:pt x="45134" y="-20491"/>
                          <a:pt x="112801" y="17504"/>
                          <a:pt x="156828" y="19197"/>
                        </a:cubicBezTo>
                        <a:cubicBezTo>
                          <a:pt x="200855" y="20890"/>
                          <a:pt x="262727" y="-31497"/>
                          <a:pt x="283907" y="29992"/>
                        </a:cubicBezTo>
                        <a:cubicBezTo>
                          <a:pt x="305087" y="91481"/>
                          <a:pt x="291103" y="225783"/>
                          <a:pt x="283907" y="388132"/>
                        </a:cubicBezTo>
                      </a:path>
                    </a:pathLst>
                  </a:custGeom>
                  <a:solidFill>
                    <a:srgbClr val="FF2929"/>
                  </a:solidFill>
                  <a:ln w="31750" cap="rnd">
                    <a:no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28" name="月 69"/>
                  <p:cNvSpPr/>
                  <p:nvPr/>
                </p:nvSpPr>
                <p:spPr>
                  <a:xfrm rot="5153607" flipH="1">
                    <a:off x="3439730" y="2722005"/>
                    <a:ext cx="68042" cy="243925"/>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246" h="618198">
                        <a:moveTo>
                          <a:pt x="158246" y="618198"/>
                        </a:moveTo>
                        <a:cubicBezTo>
                          <a:pt x="29797" y="618198"/>
                          <a:pt x="12029" y="434992"/>
                          <a:pt x="4409" y="331959"/>
                        </a:cubicBezTo>
                        <a:cubicBezTo>
                          <a:pt x="-3211" y="228926"/>
                          <a:pt x="-15923" y="0"/>
                          <a:pt x="112526" y="0"/>
                        </a:cubicBezTo>
                        <a:cubicBezTo>
                          <a:pt x="31800" y="61747"/>
                          <a:pt x="2954" y="198992"/>
                          <a:pt x="2954" y="316718"/>
                        </a:cubicBezTo>
                        <a:cubicBezTo>
                          <a:pt x="2954" y="434444"/>
                          <a:pt x="52119" y="543750"/>
                          <a:pt x="132846" y="605496"/>
                        </a:cubicBezTo>
                        <a:lnTo>
                          <a:pt x="158246" y="618198"/>
                        </a:lnTo>
                        <a:close/>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29" name="フリーフォーム 328"/>
                  <p:cNvSpPr/>
                  <p:nvPr/>
                </p:nvSpPr>
                <p:spPr>
                  <a:xfrm>
                    <a:off x="3345180" y="2811780"/>
                    <a:ext cx="9525" cy="270510"/>
                  </a:xfrm>
                  <a:custGeom>
                    <a:avLst/>
                    <a:gdLst>
                      <a:gd name="connsiteX0" fmla="*/ 0 w 9525"/>
                      <a:gd name="connsiteY0" fmla="*/ 0 h 270510"/>
                      <a:gd name="connsiteX1" fmla="*/ 1905 w 9525"/>
                      <a:gd name="connsiteY1" fmla="*/ 146685 h 270510"/>
                      <a:gd name="connsiteX2" fmla="*/ 9525 w 9525"/>
                      <a:gd name="connsiteY2" fmla="*/ 270510 h 270510"/>
                    </a:gdLst>
                    <a:ahLst/>
                    <a:cxnLst>
                      <a:cxn ang="0">
                        <a:pos x="connsiteX0" y="connsiteY0"/>
                      </a:cxn>
                      <a:cxn ang="0">
                        <a:pos x="connsiteX1" y="connsiteY1"/>
                      </a:cxn>
                      <a:cxn ang="0">
                        <a:pos x="connsiteX2" y="connsiteY2"/>
                      </a:cxn>
                    </a:cxnLst>
                    <a:rect l="l" t="t" r="r" b="b"/>
                    <a:pathLst>
                      <a:path w="9525" h="270510">
                        <a:moveTo>
                          <a:pt x="0" y="0"/>
                        </a:moveTo>
                        <a:cubicBezTo>
                          <a:pt x="159" y="50800"/>
                          <a:pt x="318" y="101600"/>
                          <a:pt x="1905" y="146685"/>
                        </a:cubicBezTo>
                        <a:cubicBezTo>
                          <a:pt x="3492" y="191770"/>
                          <a:pt x="6508" y="231140"/>
                          <a:pt x="9525" y="270510"/>
                        </a:cubicBezTo>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30" name="フリーフォーム 329"/>
                  <p:cNvSpPr/>
                  <p:nvPr/>
                </p:nvSpPr>
                <p:spPr>
                  <a:xfrm>
                    <a:off x="3604260" y="2823210"/>
                    <a:ext cx="3864" cy="339090"/>
                  </a:xfrm>
                  <a:custGeom>
                    <a:avLst/>
                    <a:gdLst>
                      <a:gd name="connsiteX0" fmla="*/ 0 w 3864"/>
                      <a:gd name="connsiteY0" fmla="*/ 0 h 339090"/>
                      <a:gd name="connsiteX1" fmla="*/ 3810 w 3864"/>
                      <a:gd name="connsiteY1" fmla="*/ 186690 h 339090"/>
                      <a:gd name="connsiteX2" fmla="*/ 1905 w 3864"/>
                      <a:gd name="connsiteY2" fmla="*/ 339090 h 339090"/>
                    </a:gdLst>
                    <a:ahLst/>
                    <a:cxnLst>
                      <a:cxn ang="0">
                        <a:pos x="connsiteX0" y="connsiteY0"/>
                      </a:cxn>
                      <a:cxn ang="0">
                        <a:pos x="connsiteX1" y="connsiteY1"/>
                      </a:cxn>
                      <a:cxn ang="0">
                        <a:pos x="connsiteX2" y="connsiteY2"/>
                      </a:cxn>
                    </a:cxnLst>
                    <a:rect l="l" t="t" r="r" b="b"/>
                    <a:pathLst>
                      <a:path w="3864" h="339090">
                        <a:moveTo>
                          <a:pt x="0" y="0"/>
                        </a:moveTo>
                        <a:cubicBezTo>
                          <a:pt x="1746" y="65087"/>
                          <a:pt x="3493" y="130175"/>
                          <a:pt x="3810" y="186690"/>
                        </a:cubicBezTo>
                        <a:cubicBezTo>
                          <a:pt x="4127" y="243205"/>
                          <a:pt x="3016" y="291147"/>
                          <a:pt x="1905" y="339090"/>
                        </a:cubicBezTo>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nvGrpSpPr>
                <p:cNvPr id="323" name="グループ化 322"/>
                <p:cNvGrpSpPr/>
                <p:nvPr/>
              </p:nvGrpSpPr>
              <p:grpSpPr>
                <a:xfrm flipH="1">
                  <a:off x="4037849" y="3028558"/>
                  <a:ext cx="354291" cy="271921"/>
                  <a:chOff x="4741117" y="2961621"/>
                  <a:chExt cx="408519" cy="302317"/>
                </a:xfrm>
              </p:grpSpPr>
              <p:sp>
                <p:nvSpPr>
                  <p:cNvPr id="324" name="フリーフォーム 323"/>
                  <p:cNvSpPr/>
                  <p:nvPr/>
                </p:nvSpPr>
                <p:spPr>
                  <a:xfrm>
                    <a:off x="4741117" y="2961621"/>
                    <a:ext cx="408519" cy="302317"/>
                  </a:xfrm>
                  <a:custGeom>
                    <a:avLst/>
                    <a:gdLst>
                      <a:gd name="connsiteX0" fmla="*/ 490252 w 513936"/>
                      <a:gd name="connsiteY0" fmla="*/ 307783 h 394146"/>
                      <a:gd name="connsiteX1" fmla="*/ 492792 w 513936"/>
                      <a:gd name="connsiteY1" fmla="*/ 127443 h 394146"/>
                      <a:gd name="connsiteX2" fmla="*/ 294672 w 513936"/>
                      <a:gd name="connsiteY2" fmla="*/ 443 h 394146"/>
                      <a:gd name="connsiteX3" fmla="*/ 53372 w 513936"/>
                      <a:gd name="connsiteY3" fmla="*/ 94423 h 394146"/>
                      <a:gd name="connsiteX4" fmla="*/ 22892 w 513936"/>
                      <a:gd name="connsiteY4" fmla="*/ 317943 h 394146"/>
                      <a:gd name="connsiteX5" fmla="*/ 332772 w 513936"/>
                      <a:gd name="connsiteY5" fmla="*/ 394143 h 394146"/>
                      <a:gd name="connsiteX6" fmla="*/ 490252 w 513936"/>
                      <a:gd name="connsiteY6" fmla="*/ 307783 h 394146"/>
                      <a:gd name="connsiteX0" fmla="*/ 490251 w 513936"/>
                      <a:gd name="connsiteY0" fmla="*/ 319213 h 394144"/>
                      <a:gd name="connsiteX1" fmla="*/ 492792 w 513936"/>
                      <a:gd name="connsiteY1" fmla="*/ 127443 h 394144"/>
                      <a:gd name="connsiteX2" fmla="*/ 294672 w 513936"/>
                      <a:gd name="connsiteY2" fmla="*/ 443 h 394144"/>
                      <a:gd name="connsiteX3" fmla="*/ 53372 w 513936"/>
                      <a:gd name="connsiteY3" fmla="*/ 94423 h 394144"/>
                      <a:gd name="connsiteX4" fmla="*/ 22892 w 513936"/>
                      <a:gd name="connsiteY4" fmla="*/ 317943 h 394144"/>
                      <a:gd name="connsiteX5" fmla="*/ 332772 w 513936"/>
                      <a:gd name="connsiteY5" fmla="*/ 394143 h 394144"/>
                      <a:gd name="connsiteX6" fmla="*/ 490251 w 513936"/>
                      <a:gd name="connsiteY6" fmla="*/ 319213 h 394144"/>
                      <a:gd name="connsiteX0" fmla="*/ 490251 w 515140"/>
                      <a:gd name="connsiteY0" fmla="*/ 319213 h 397953"/>
                      <a:gd name="connsiteX1" fmla="*/ 492792 w 515140"/>
                      <a:gd name="connsiteY1" fmla="*/ 127443 h 397953"/>
                      <a:gd name="connsiteX2" fmla="*/ 294672 w 515140"/>
                      <a:gd name="connsiteY2" fmla="*/ 443 h 397953"/>
                      <a:gd name="connsiteX3" fmla="*/ 53372 w 515140"/>
                      <a:gd name="connsiteY3" fmla="*/ 94423 h 397953"/>
                      <a:gd name="connsiteX4" fmla="*/ 22892 w 515140"/>
                      <a:gd name="connsiteY4" fmla="*/ 317943 h 397953"/>
                      <a:gd name="connsiteX5" fmla="*/ 311816 w 515140"/>
                      <a:gd name="connsiteY5" fmla="*/ 397953 h 397953"/>
                      <a:gd name="connsiteX6" fmla="*/ 490251 w 515140"/>
                      <a:gd name="connsiteY6" fmla="*/ 319213 h 397953"/>
                      <a:gd name="connsiteX0" fmla="*/ 490251 w 515816"/>
                      <a:gd name="connsiteY0" fmla="*/ 319213 h 394144"/>
                      <a:gd name="connsiteX1" fmla="*/ 492792 w 515816"/>
                      <a:gd name="connsiteY1" fmla="*/ 127443 h 394144"/>
                      <a:gd name="connsiteX2" fmla="*/ 294672 w 515816"/>
                      <a:gd name="connsiteY2" fmla="*/ 443 h 394144"/>
                      <a:gd name="connsiteX3" fmla="*/ 53372 w 515816"/>
                      <a:gd name="connsiteY3" fmla="*/ 94423 h 394144"/>
                      <a:gd name="connsiteX4" fmla="*/ 22892 w 515816"/>
                      <a:gd name="connsiteY4" fmla="*/ 317943 h 394144"/>
                      <a:gd name="connsiteX5" fmla="*/ 300385 w 515816"/>
                      <a:gd name="connsiteY5" fmla="*/ 394143 h 394144"/>
                      <a:gd name="connsiteX6" fmla="*/ 490251 w 515816"/>
                      <a:gd name="connsiteY6" fmla="*/ 319213 h 394144"/>
                      <a:gd name="connsiteX0" fmla="*/ 490102 w 515915"/>
                      <a:gd name="connsiteY0" fmla="*/ 309768 h 384699"/>
                      <a:gd name="connsiteX1" fmla="*/ 492643 w 515915"/>
                      <a:gd name="connsiteY1" fmla="*/ 117998 h 384699"/>
                      <a:gd name="connsiteX2" fmla="*/ 290712 w 515915"/>
                      <a:gd name="connsiteY2" fmla="*/ 523 h 384699"/>
                      <a:gd name="connsiteX3" fmla="*/ 53223 w 515915"/>
                      <a:gd name="connsiteY3" fmla="*/ 84978 h 384699"/>
                      <a:gd name="connsiteX4" fmla="*/ 22743 w 515915"/>
                      <a:gd name="connsiteY4" fmla="*/ 308498 h 384699"/>
                      <a:gd name="connsiteX5" fmla="*/ 300236 w 515915"/>
                      <a:gd name="connsiteY5" fmla="*/ 384698 h 384699"/>
                      <a:gd name="connsiteX6" fmla="*/ 490102 w 515915"/>
                      <a:gd name="connsiteY6" fmla="*/ 309768 h 384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5915" h="384699">
                        <a:moveTo>
                          <a:pt x="490102" y="309768"/>
                        </a:moveTo>
                        <a:cubicBezTo>
                          <a:pt x="522170" y="265318"/>
                          <a:pt x="525875" y="169539"/>
                          <a:pt x="492643" y="117998"/>
                        </a:cubicBezTo>
                        <a:cubicBezTo>
                          <a:pt x="459411" y="66457"/>
                          <a:pt x="363949" y="6026"/>
                          <a:pt x="290712" y="523"/>
                        </a:cubicBezTo>
                        <a:cubicBezTo>
                          <a:pt x="217475" y="-4980"/>
                          <a:pt x="97885" y="33649"/>
                          <a:pt x="53223" y="84978"/>
                        </a:cubicBezTo>
                        <a:cubicBezTo>
                          <a:pt x="8561" y="136307"/>
                          <a:pt x="-23824" y="258545"/>
                          <a:pt x="22743" y="308498"/>
                        </a:cubicBezTo>
                        <a:cubicBezTo>
                          <a:pt x="69310" y="358451"/>
                          <a:pt x="222343" y="384486"/>
                          <a:pt x="300236" y="384698"/>
                        </a:cubicBezTo>
                        <a:cubicBezTo>
                          <a:pt x="378129" y="384910"/>
                          <a:pt x="458034" y="354218"/>
                          <a:pt x="490102" y="309768"/>
                        </a:cubicBezTo>
                        <a:close/>
                      </a:path>
                    </a:pathLst>
                  </a:custGeom>
                  <a:solidFill>
                    <a:srgbClr val="FF2929"/>
                  </a:solid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25" name="円/楕円 1382"/>
                  <p:cNvSpPr/>
                  <p:nvPr/>
                </p:nvSpPr>
                <p:spPr>
                  <a:xfrm rot="289230">
                    <a:off x="4963827" y="3014025"/>
                    <a:ext cx="87227" cy="45719"/>
                  </a:xfrm>
                  <a:prstGeom prst="ellipse">
                    <a:avLst/>
                  </a:prstGeom>
                  <a:solidFill>
                    <a:schemeClr val="bg1">
                      <a:lumMod val="95000"/>
                      <a:alpha val="96000"/>
                    </a:schemeClr>
                  </a:solidFill>
                  <a:ln>
                    <a:noFill/>
                  </a:ln>
                  <a:effectLst>
                    <a:glow rad="12700">
                      <a:schemeClr val="accent2">
                        <a:satMod val="175000"/>
                        <a:alpha val="6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326" name="フリーフォーム 325"/>
                  <p:cNvSpPr/>
                  <p:nvPr/>
                </p:nvSpPr>
                <p:spPr>
                  <a:xfrm>
                    <a:off x="4756144" y="3173199"/>
                    <a:ext cx="378460" cy="54467"/>
                  </a:xfrm>
                  <a:custGeom>
                    <a:avLst/>
                    <a:gdLst>
                      <a:gd name="connsiteX0" fmla="*/ 0 w 381000"/>
                      <a:gd name="connsiteY0" fmla="*/ 0 h 43309"/>
                      <a:gd name="connsiteX1" fmla="*/ 102870 w 381000"/>
                      <a:gd name="connsiteY1" fmla="*/ 34290 h 43309"/>
                      <a:gd name="connsiteX2" fmla="*/ 232410 w 381000"/>
                      <a:gd name="connsiteY2" fmla="*/ 41910 h 43309"/>
                      <a:gd name="connsiteX3" fmla="*/ 381000 w 381000"/>
                      <a:gd name="connsiteY3" fmla="*/ 11430 h 43309"/>
                      <a:gd name="connsiteX0" fmla="*/ 0 w 381000"/>
                      <a:gd name="connsiteY0" fmla="*/ 0 h 46733"/>
                      <a:gd name="connsiteX1" fmla="*/ 102870 w 381000"/>
                      <a:gd name="connsiteY1" fmla="*/ 34290 h 46733"/>
                      <a:gd name="connsiteX2" fmla="*/ 243840 w 381000"/>
                      <a:gd name="connsiteY2" fmla="*/ 45720 h 46733"/>
                      <a:gd name="connsiteX3" fmla="*/ 381000 w 381000"/>
                      <a:gd name="connsiteY3" fmla="*/ 11430 h 46733"/>
                      <a:gd name="connsiteX0" fmla="*/ 0 w 378460"/>
                      <a:gd name="connsiteY0" fmla="*/ 0 h 54467"/>
                      <a:gd name="connsiteX1" fmla="*/ 100330 w 378460"/>
                      <a:gd name="connsiteY1" fmla="*/ 41910 h 54467"/>
                      <a:gd name="connsiteX2" fmla="*/ 241300 w 378460"/>
                      <a:gd name="connsiteY2" fmla="*/ 53340 h 54467"/>
                      <a:gd name="connsiteX3" fmla="*/ 378460 w 378460"/>
                      <a:gd name="connsiteY3" fmla="*/ 19050 h 54467"/>
                    </a:gdLst>
                    <a:ahLst/>
                    <a:cxnLst>
                      <a:cxn ang="0">
                        <a:pos x="connsiteX0" y="connsiteY0"/>
                      </a:cxn>
                      <a:cxn ang="0">
                        <a:pos x="connsiteX1" y="connsiteY1"/>
                      </a:cxn>
                      <a:cxn ang="0">
                        <a:pos x="connsiteX2" y="connsiteY2"/>
                      </a:cxn>
                      <a:cxn ang="0">
                        <a:pos x="connsiteX3" y="connsiteY3"/>
                      </a:cxn>
                    </a:cxnLst>
                    <a:rect l="l" t="t" r="r" b="b"/>
                    <a:pathLst>
                      <a:path w="378460" h="54467">
                        <a:moveTo>
                          <a:pt x="0" y="0"/>
                        </a:moveTo>
                        <a:cubicBezTo>
                          <a:pt x="32067" y="13652"/>
                          <a:pt x="60113" y="33020"/>
                          <a:pt x="100330" y="41910"/>
                        </a:cubicBezTo>
                        <a:cubicBezTo>
                          <a:pt x="140547" y="50800"/>
                          <a:pt x="194945" y="57150"/>
                          <a:pt x="241300" y="53340"/>
                        </a:cubicBezTo>
                        <a:cubicBezTo>
                          <a:pt x="287655" y="49530"/>
                          <a:pt x="327342" y="32385"/>
                          <a:pt x="378460" y="1905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grpSp>
        <p:grpSp>
          <p:nvGrpSpPr>
            <p:cNvPr id="246" name="グループ化 245"/>
            <p:cNvGrpSpPr/>
            <p:nvPr/>
          </p:nvGrpSpPr>
          <p:grpSpPr>
            <a:xfrm rot="19298178" flipH="1">
              <a:off x="2944662" y="4972348"/>
              <a:ext cx="567602" cy="822923"/>
              <a:chOff x="1703807" y="2154098"/>
              <a:chExt cx="693300" cy="692272"/>
            </a:xfrm>
          </p:grpSpPr>
          <p:sp>
            <p:nvSpPr>
              <p:cNvPr id="310" name="フリーフォーム 309"/>
              <p:cNvSpPr/>
              <p:nvPr/>
            </p:nvSpPr>
            <p:spPr>
              <a:xfrm>
                <a:off x="1703807" y="2154098"/>
                <a:ext cx="693300" cy="692272"/>
              </a:xfrm>
              <a:custGeom>
                <a:avLst/>
                <a:gdLst>
                  <a:gd name="connsiteX0" fmla="*/ 44217 w 693300"/>
                  <a:gd name="connsiteY0" fmla="*/ 637027 h 692272"/>
                  <a:gd name="connsiteX1" fmla="*/ 11832 w 693300"/>
                  <a:gd name="connsiteY1" fmla="*/ 553207 h 692272"/>
                  <a:gd name="connsiteX2" fmla="*/ 2307 w 693300"/>
                  <a:gd name="connsiteY2" fmla="*/ 528442 h 692272"/>
                  <a:gd name="connsiteX3" fmla="*/ 51837 w 693300"/>
                  <a:gd name="connsiteY3" fmla="*/ 520822 h 692272"/>
                  <a:gd name="connsiteX4" fmla="*/ 44217 w 693300"/>
                  <a:gd name="connsiteY4" fmla="*/ 438907 h 692272"/>
                  <a:gd name="connsiteX5" fmla="*/ 63267 w 693300"/>
                  <a:gd name="connsiteY5" fmla="*/ 391282 h 692272"/>
                  <a:gd name="connsiteX6" fmla="*/ 88032 w 693300"/>
                  <a:gd name="connsiteY6" fmla="*/ 406522 h 692272"/>
                  <a:gd name="connsiteX7" fmla="*/ 95652 w 693300"/>
                  <a:gd name="connsiteY7" fmla="*/ 305557 h 692272"/>
                  <a:gd name="connsiteX8" fmla="*/ 114702 w 693300"/>
                  <a:gd name="connsiteY8" fmla="*/ 282697 h 692272"/>
                  <a:gd name="connsiteX9" fmla="*/ 154707 w 693300"/>
                  <a:gd name="connsiteY9" fmla="*/ 297937 h 692272"/>
                  <a:gd name="connsiteX10" fmla="*/ 169947 w 693300"/>
                  <a:gd name="connsiteY10" fmla="*/ 204592 h 692272"/>
                  <a:gd name="connsiteX11" fmla="*/ 198522 w 693300"/>
                  <a:gd name="connsiteY11" fmla="*/ 206497 h 692272"/>
                  <a:gd name="connsiteX12" fmla="*/ 206142 w 693300"/>
                  <a:gd name="connsiteY12" fmla="*/ 217927 h 692272"/>
                  <a:gd name="connsiteX13" fmla="*/ 234717 w 693300"/>
                  <a:gd name="connsiteY13" fmla="*/ 137917 h 692272"/>
                  <a:gd name="connsiteX14" fmla="*/ 248052 w 693300"/>
                  <a:gd name="connsiteY14" fmla="*/ 124582 h 692272"/>
                  <a:gd name="connsiteX15" fmla="*/ 274722 w 693300"/>
                  <a:gd name="connsiteY15" fmla="*/ 137917 h 692272"/>
                  <a:gd name="connsiteX16" fmla="*/ 297582 w 693300"/>
                  <a:gd name="connsiteY16" fmla="*/ 75052 h 692272"/>
                  <a:gd name="connsiteX17" fmla="*/ 318537 w 693300"/>
                  <a:gd name="connsiteY17" fmla="*/ 48382 h 692272"/>
                  <a:gd name="connsiteX18" fmla="*/ 349017 w 693300"/>
                  <a:gd name="connsiteY18" fmla="*/ 65527 h 692272"/>
                  <a:gd name="connsiteX19" fmla="*/ 377592 w 693300"/>
                  <a:gd name="connsiteY19" fmla="*/ 14092 h 692272"/>
                  <a:gd name="connsiteX20" fmla="*/ 406167 w 693300"/>
                  <a:gd name="connsiteY20" fmla="*/ 757 h 692272"/>
                  <a:gd name="connsiteX21" fmla="*/ 440457 w 693300"/>
                  <a:gd name="connsiteY21" fmla="*/ 31237 h 692272"/>
                  <a:gd name="connsiteX22" fmla="*/ 467127 w 693300"/>
                  <a:gd name="connsiteY22" fmla="*/ 57907 h 692272"/>
                  <a:gd name="connsiteX23" fmla="*/ 501417 w 693300"/>
                  <a:gd name="connsiteY23" fmla="*/ 33142 h 692272"/>
                  <a:gd name="connsiteX24" fmla="*/ 535707 w 693300"/>
                  <a:gd name="connsiteY24" fmla="*/ 90292 h 692272"/>
                  <a:gd name="connsiteX25" fmla="*/ 566187 w 693300"/>
                  <a:gd name="connsiteY25" fmla="*/ 151252 h 692272"/>
                  <a:gd name="connsiteX26" fmla="*/ 571902 w 693300"/>
                  <a:gd name="connsiteY26" fmla="*/ 162682 h 692272"/>
                  <a:gd name="connsiteX27" fmla="*/ 600477 w 693300"/>
                  <a:gd name="connsiteY27" fmla="*/ 145537 h 692272"/>
                  <a:gd name="connsiteX28" fmla="*/ 621432 w 693300"/>
                  <a:gd name="connsiteY28" fmla="*/ 153157 h 692272"/>
                  <a:gd name="connsiteX29" fmla="*/ 615717 w 693300"/>
                  <a:gd name="connsiteY29" fmla="*/ 195067 h 692272"/>
                  <a:gd name="connsiteX30" fmla="*/ 617622 w 693300"/>
                  <a:gd name="connsiteY30" fmla="*/ 242692 h 692272"/>
                  <a:gd name="connsiteX31" fmla="*/ 617622 w 693300"/>
                  <a:gd name="connsiteY31" fmla="*/ 276982 h 692272"/>
                  <a:gd name="connsiteX32" fmla="*/ 642387 w 693300"/>
                  <a:gd name="connsiteY32" fmla="*/ 275077 h 692272"/>
                  <a:gd name="connsiteX33" fmla="*/ 642387 w 693300"/>
                  <a:gd name="connsiteY33" fmla="*/ 320797 h 692272"/>
                  <a:gd name="connsiteX34" fmla="*/ 636672 w 693300"/>
                  <a:gd name="connsiteY34" fmla="*/ 351277 h 692272"/>
                  <a:gd name="connsiteX35" fmla="*/ 670962 w 693300"/>
                  <a:gd name="connsiteY35" fmla="*/ 349372 h 692272"/>
                  <a:gd name="connsiteX36" fmla="*/ 680487 w 693300"/>
                  <a:gd name="connsiteY36" fmla="*/ 377947 h 692272"/>
                  <a:gd name="connsiteX37" fmla="*/ 674772 w 693300"/>
                  <a:gd name="connsiteY37" fmla="*/ 438907 h 692272"/>
                  <a:gd name="connsiteX38" fmla="*/ 667152 w 693300"/>
                  <a:gd name="connsiteY38" fmla="*/ 459862 h 692272"/>
                  <a:gd name="connsiteX39" fmla="*/ 691917 w 693300"/>
                  <a:gd name="connsiteY39" fmla="*/ 461767 h 692272"/>
                  <a:gd name="connsiteX40" fmla="*/ 688107 w 693300"/>
                  <a:gd name="connsiteY40" fmla="*/ 507487 h 692272"/>
                  <a:gd name="connsiteX41" fmla="*/ 670962 w 693300"/>
                  <a:gd name="connsiteY41" fmla="*/ 545587 h 692272"/>
                  <a:gd name="connsiteX42" fmla="*/ 638577 w 693300"/>
                  <a:gd name="connsiteY42" fmla="*/ 591307 h 692272"/>
                  <a:gd name="connsiteX43" fmla="*/ 667152 w 693300"/>
                  <a:gd name="connsiteY43" fmla="*/ 597022 h 692272"/>
                  <a:gd name="connsiteX44" fmla="*/ 596667 w 693300"/>
                  <a:gd name="connsiteY44" fmla="*/ 665602 h 692272"/>
                  <a:gd name="connsiteX45" fmla="*/ 575712 w 693300"/>
                  <a:gd name="connsiteY45" fmla="*/ 684652 h 692272"/>
                  <a:gd name="connsiteX46" fmla="*/ 568092 w 693300"/>
                  <a:gd name="connsiteY46" fmla="*/ 692272 h 69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93300" h="692272">
                    <a:moveTo>
                      <a:pt x="44217" y="637027"/>
                    </a:moveTo>
                    <a:lnTo>
                      <a:pt x="11832" y="553207"/>
                    </a:lnTo>
                    <a:cubicBezTo>
                      <a:pt x="4847" y="535109"/>
                      <a:pt x="-4360" y="533839"/>
                      <a:pt x="2307" y="528442"/>
                    </a:cubicBezTo>
                    <a:cubicBezTo>
                      <a:pt x="8974" y="523045"/>
                      <a:pt x="44852" y="535744"/>
                      <a:pt x="51837" y="520822"/>
                    </a:cubicBezTo>
                    <a:cubicBezTo>
                      <a:pt x="58822" y="505899"/>
                      <a:pt x="42312" y="460497"/>
                      <a:pt x="44217" y="438907"/>
                    </a:cubicBezTo>
                    <a:cubicBezTo>
                      <a:pt x="46122" y="417317"/>
                      <a:pt x="55965" y="396679"/>
                      <a:pt x="63267" y="391282"/>
                    </a:cubicBezTo>
                    <a:cubicBezTo>
                      <a:pt x="70570" y="385884"/>
                      <a:pt x="82635" y="420809"/>
                      <a:pt x="88032" y="406522"/>
                    </a:cubicBezTo>
                    <a:cubicBezTo>
                      <a:pt x="93430" y="392234"/>
                      <a:pt x="91207" y="326194"/>
                      <a:pt x="95652" y="305557"/>
                    </a:cubicBezTo>
                    <a:cubicBezTo>
                      <a:pt x="100097" y="284920"/>
                      <a:pt x="104860" y="283967"/>
                      <a:pt x="114702" y="282697"/>
                    </a:cubicBezTo>
                    <a:cubicBezTo>
                      <a:pt x="124544" y="281427"/>
                      <a:pt x="145500" y="310954"/>
                      <a:pt x="154707" y="297937"/>
                    </a:cubicBezTo>
                    <a:cubicBezTo>
                      <a:pt x="163914" y="284920"/>
                      <a:pt x="162645" y="219832"/>
                      <a:pt x="169947" y="204592"/>
                    </a:cubicBezTo>
                    <a:cubicBezTo>
                      <a:pt x="177249" y="189352"/>
                      <a:pt x="192489" y="204274"/>
                      <a:pt x="198522" y="206497"/>
                    </a:cubicBezTo>
                    <a:cubicBezTo>
                      <a:pt x="204555" y="208720"/>
                      <a:pt x="200110" y="229357"/>
                      <a:pt x="206142" y="217927"/>
                    </a:cubicBezTo>
                    <a:cubicBezTo>
                      <a:pt x="212175" y="206497"/>
                      <a:pt x="227732" y="153474"/>
                      <a:pt x="234717" y="137917"/>
                    </a:cubicBezTo>
                    <a:cubicBezTo>
                      <a:pt x="241702" y="122360"/>
                      <a:pt x="241385" y="124582"/>
                      <a:pt x="248052" y="124582"/>
                    </a:cubicBezTo>
                    <a:cubicBezTo>
                      <a:pt x="254719" y="124582"/>
                      <a:pt x="266467" y="146172"/>
                      <a:pt x="274722" y="137917"/>
                    </a:cubicBezTo>
                    <a:cubicBezTo>
                      <a:pt x="282977" y="129662"/>
                      <a:pt x="290280" y="89974"/>
                      <a:pt x="297582" y="75052"/>
                    </a:cubicBezTo>
                    <a:cubicBezTo>
                      <a:pt x="304885" y="60129"/>
                      <a:pt x="309965" y="49969"/>
                      <a:pt x="318537" y="48382"/>
                    </a:cubicBezTo>
                    <a:cubicBezTo>
                      <a:pt x="327109" y="46795"/>
                      <a:pt x="339175" y="71242"/>
                      <a:pt x="349017" y="65527"/>
                    </a:cubicBezTo>
                    <a:cubicBezTo>
                      <a:pt x="358859" y="59812"/>
                      <a:pt x="368067" y="24887"/>
                      <a:pt x="377592" y="14092"/>
                    </a:cubicBezTo>
                    <a:cubicBezTo>
                      <a:pt x="387117" y="3297"/>
                      <a:pt x="395690" y="-2101"/>
                      <a:pt x="406167" y="757"/>
                    </a:cubicBezTo>
                    <a:cubicBezTo>
                      <a:pt x="416645" y="3614"/>
                      <a:pt x="430297" y="21712"/>
                      <a:pt x="440457" y="31237"/>
                    </a:cubicBezTo>
                    <a:cubicBezTo>
                      <a:pt x="450617" y="40762"/>
                      <a:pt x="456967" y="57589"/>
                      <a:pt x="467127" y="57907"/>
                    </a:cubicBezTo>
                    <a:cubicBezTo>
                      <a:pt x="477287" y="58225"/>
                      <a:pt x="489987" y="27745"/>
                      <a:pt x="501417" y="33142"/>
                    </a:cubicBezTo>
                    <a:cubicBezTo>
                      <a:pt x="512847" y="38539"/>
                      <a:pt x="524912" y="70607"/>
                      <a:pt x="535707" y="90292"/>
                    </a:cubicBezTo>
                    <a:cubicBezTo>
                      <a:pt x="546502" y="109977"/>
                      <a:pt x="566187" y="151252"/>
                      <a:pt x="566187" y="151252"/>
                    </a:cubicBezTo>
                    <a:cubicBezTo>
                      <a:pt x="572219" y="163317"/>
                      <a:pt x="566187" y="163634"/>
                      <a:pt x="571902" y="162682"/>
                    </a:cubicBezTo>
                    <a:cubicBezTo>
                      <a:pt x="577617" y="161730"/>
                      <a:pt x="592222" y="147124"/>
                      <a:pt x="600477" y="145537"/>
                    </a:cubicBezTo>
                    <a:cubicBezTo>
                      <a:pt x="608732" y="143949"/>
                      <a:pt x="618892" y="144902"/>
                      <a:pt x="621432" y="153157"/>
                    </a:cubicBezTo>
                    <a:cubicBezTo>
                      <a:pt x="623972" y="161412"/>
                      <a:pt x="616352" y="180145"/>
                      <a:pt x="615717" y="195067"/>
                    </a:cubicBezTo>
                    <a:cubicBezTo>
                      <a:pt x="615082" y="209989"/>
                      <a:pt x="617305" y="229040"/>
                      <a:pt x="617622" y="242692"/>
                    </a:cubicBezTo>
                    <a:cubicBezTo>
                      <a:pt x="617939" y="256344"/>
                      <a:pt x="613495" y="271585"/>
                      <a:pt x="617622" y="276982"/>
                    </a:cubicBezTo>
                    <a:cubicBezTo>
                      <a:pt x="621749" y="282379"/>
                      <a:pt x="638260" y="267774"/>
                      <a:pt x="642387" y="275077"/>
                    </a:cubicBezTo>
                    <a:cubicBezTo>
                      <a:pt x="646515" y="282379"/>
                      <a:pt x="643339" y="308097"/>
                      <a:pt x="642387" y="320797"/>
                    </a:cubicBezTo>
                    <a:cubicBezTo>
                      <a:pt x="641435" y="333497"/>
                      <a:pt x="631910" y="346515"/>
                      <a:pt x="636672" y="351277"/>
                    </a:cubicBezTo>
                    <a:cubicBezTo>
                      <a:pt x="641434" y="356039"/>
                      <a:pt x="663660" y="344927"/>
                      <a:pt x="670962" y="349372"/>
                    </a:cubicBezTo>
                    <a:cubicBezTo>
                      <a:pt x="678264" y="353817"/>
                      <a:pt x="679852" y="363025"/>
                      <a:pt x="680487" y="377947"/>
                    </a:cubicBezTo>
                    <a:cubicBezTo>
                      <a:pt x="681122" y="392869"/>
                      <a:pt x="676994" y="425255"/>
                      <a:pt x="674772" y="438907"/>
                    </a:cubicBezTo>
                    <a:cubicBezTo>
                      <a:pt x="672550" y="452559"/>
                      <a:pt x="664295" y="456052"/>
                      <a:pt x="667152" y="459862"/>
                    </a:cubicBezTo>
                    <a:cubicBezTo>
                      <a:pt x="670009" y="463672"/>
                      <a:pt x="688425" y="453830"/>
                      <a:pt x="691917" y="461767"/>
                    </a:cubicBezTo>
                    <a:cubicBezTo>
                      <a:pt x="695409" y="469704"/>
                      <a:pt x="691599" y="493517"/>
                      <a:pt x="688107" y="507487"/>
                    </a:cubicBezTo>
                    <a:cubicBezTo>
                      <a:pt x="684615" y="521457"/>
                      <a:pt x="679217" y="531617"/>
                      <a:pt x="670962" y="545587"/>
                    </a:cubicBezTo>
                    <a:cubicBezTo>
                      <a:pt x="662707" y="559557"/>
                      <a:pt x="639212" y="582735"/>
                      <a:pt x="638577" y="591307"/>
                    </a:cubicBezTo>
                    <a:cubicBezTo>
                      <a:pt x="637942" y="599879"/>
                      <a:pt x="674137" y="584640"/>
                      <a:pt x="667152" y="597022"/>
                    </a:cubicBezTo>
                    <a:cubicBezTo>
                      <a:pt x="660167" y="609404"/>
                      <a:pt x="611907" y="650997"/>
                      <a:pt x="596667" y="665602"/>
                    </a:cubicBezTo>
                    <a:cubicBezTo>
                      <a:pt x="581427" y="680207"/>
                      <a:pt x="580475" y="680207"/>
                      <a:pt x="575712" y="684652"/>
                    </a:cubicBezTo>
                    <a:cubicBezTo>
                      <a:pt x="570949" y="689097"/>
                      <a:pt x="569520" y="690684"/>
                      <a:pt x="568092" y="692272"/>
                    </a:cubicBezTo>
                  </a:path>
                </a:pathLst>
              </a:custGeom>
              <a:solidFill>
                <a:schemeClr val="accent3"/>
              </a:solidFill>
              <a:ln w="254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1" name="フリーフォーム 310"/>
              <p:cNvSpPr/>
              <p:nvPr/>
            </p:nvSpPr>
            <p:spPr>
              <a:xfrm>
                <a:off x="1979295" y="2211705"/>
                <a:ext cx="127635" cy="601980"/>
              </a:xfrm>
              <a:custGeom>
                <a:avLst/>
                <a:gdLst>
                  <a:gd name="connsiteX0" fmla="*/ 127635 w 127635"/>
                  <a:gd name="connsiteY0" fmla="*/ 0 h 601980"/>
                  <a:gd name="connsiteX1" fmla="*/ 121920 w 127635"/>
                  <a:gd name="connsiteY1" fmla="*/ 116205 h 601980"/>
                  <a:gd name="connsiteX2" fmla="*/ 97155 w 127635"/>
                  <a:gd name="connsiteY2" fmla="*/ 255270 h 601980"/>
                  <a:gd name="connsiteX3" fmla="*/ 81915 w 127635"/>
                  <a:gd name="connsiteY3" fmla="*/ 396240 h 601980"/>
                  <a:gd name="connsiteX4" fmla="*/ 43815 w 127635"/>
                  <a:gd name="connsiteY4" fmla="*/ 527685 h 601980"/>
                  <a:gd name="connsiteX5" fmla="*/ 0 w 127635"/>
                  <a:gd name="connsiteY5" fmla="*/ 601980 h 601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635" h="601980">
                    <a:moveTo>
                      <a:pt x="127635" y="0"/>
                    </a:moveTo>
                    <a:cubicBezTo>
                      <a:pt x="127317" y="36830"/>
                      <a:pt x="127000" y="73660"/>
                      <a:pt x="121920" y="116205"/>
                    </a:cubicBezTo>
                    <a:cubicBezTo>
                      <a:pt x="116840" y="158750"/>
                      <a:pt x="103822" y="208598"/>
                      <a:pt x="97155" y="255270"/>
                    </a:cubicBezTo>
                    <a:cubicBezTo>
                      <a:pt x="90488" y="301942"/>
                      <a:pt x="90805" y="350838"/>
                      <a:pt x="81915" y="396240"/>
                    </a:cubicBezTo>
                    <a:cubicBezTo>
                      <a:pt x="73025" y="441643"/>
                      <a:pt x="57467" y="493395"/>
                      <a:pt x="43815" y="527685"/>
                    </a:cubicBezTo>
                    <a:cubicBezTo>
                      <a:pt x="30163" y="561975"/>
                      <a:pt x="15081" y="581977"/>
                      <a:pt x="0" y="601980"/>
                    </a:cubicBezTo>
                  </a:path>
                </a:pathLst>
              </a:custGeom>
              <a:noFill/>
              <a:ln w="190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2" name="フリーフォーム 311"/>
              <p:cNvSpPr/>
              <p:nvPr/>
            </p:nvSpPr>
            <p:spPr>
              <a:xfrm>
                <a:off x="2017395" y="2303145"/>
                <a:ext cx="55245" cy="118110"/>
              </a:xfrm>
              <a:custGeom>
                <a:avLst/>
                <a:gdLst>
                  <a:gd name="connsiteX0" fmla="*/ 55245 w 55245"/>
                  <a:gd name="connsiteY0" fmla="*/ 118110 h 118110"/>
                  <a:gd name="connsiteX1" fmla="*/ 19050 w 55245"/>
                  <a:gd name="connsiteY1" fmla="*/ 59055 h 118110"/>
                  <a:gd name="connsiteX2" fmla="*/ 0 w 55245"/>
                  <a:gd name="connsiteY2" fmla="*/ 0 h 118110"/>
                  <a:gd name="connsiteX3" fmla="*/ 0 w 55245"/>
                  <a:gd name="connsiteY3" fmla="*/ 0 h 118110"/>
                </a:gdLst>
                <a:ahLst/>
                <a:cxnLst>
                  <a:cxn ang="0">
                    <a:pos x="connsiteX0" y="connsiteY0"/>
                  </a:cxn>
                  <a:cxn ang="0">
                    <a:pos x="connsiteX1" y="connsiteY1"/>
                  </a:cxn>
                  <a:cxn ang="0">
                    <a:pos x="connsiteX2" y="connsiteY2"/>
                  </a:cxn>
                  <a:cxn ang="0">
                    <a:pos x="connsiteX3" y="connsiteY3"/>
                  </a:cxn>
                </a:cxnLst>
                <a:rect l="l" t="t" r="r" b="b"/>
                <a:pathLst>
                  <a:path w="55245" h="118110">
                    <a:moveTo>
                      <a:pt x="55245" y="118110"/>
                    </a:moveTo>
                    <a:cubicBezTo>
                      <a:pt x="41751" y="98425"/>
                      <a:pt x="28257" y="78740"/>
                      <a:pt x="19050" y="59055"/>
                    </a:cubicBezTo>
                    <a:cubicBezTo>
                      <a:pt x="9842" y="39370"/>
                      <a:pt x="0" y="0"/>
                      <a:pt x="0" y="0"/>
                    </a:cubicBezTo>
                    <a:lnTo>
                      <a:pt x="0" y="0"/>
                    </a:ln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3" name="フリーフォーム 312"/>
              <p:cNvSpPr/>
              <p:nvPr/>
            </p:nvSpPr>
            <p:spPr>
              <a:xfrm>
                <a:off x="1952625" y="2394585"/>
                <a:ext cx="99060" cy="167640"/>
              </a:xfrm>
              <a:custGeom>
                <a:avLst/>
                <a:gdLst>
                  <a:gd name="connsiteX0" fmla="*/ 99060 w 99060"/>
                  <a:gd name="connsiteY0" fmla="*/ 167640 h 167640"/>
                  <a:gd name="connsiteX1" fmla="*/ 24765 w 99060"/>
                  <a:gd name="connsiteY1" fmla="*/ 87630 h 167640"/>
                  <a:gd name="connsiteX2" fmla="*/ 0 w 99060"/>
                  <a:gd name="connsiteY2" fmla="*/ 0 h 167640"/>
                </a:gdLst>
                <a:ahLst/>
                <a:cxnLst>
                  <a:cxn ang="0">
                    <a:pos x="connsiteX0" y="connsiteY0"/>
                  </a:cxn>
                  <a:cxn ang="0">
                    <a:pos x="connsiteX1" y="connsiteY1"/>
                  </a:cxn>
                  <a:cxn ang="0">
                    <a:pos x="connsiteX2" y="connsiteY2"/>
                  </a:cxn>
                </a:cxnLst>
                <a:rect l="l" t="t" r="r" b="b"/>
                <a:pathLst>
                  <a:path w="99060" h="167640">
                    <a:moveTo>
                      <a:pt x="99060" y="167640"/>
                    </a:moveTo>
                    <a:cubicBezTo>
                      <a:pt x="70167" y="141605"/>
                      <a:pt x="41275" y="115570"/>
                      <a:pt x="24765" y="87630"/>
                    </a:cubicBezTo>
                    <a:cubicBezTo>
                      <a:pt x="8255" y="59690"/>
                      <a:pt x="4127" y="29845"/>
                      <a:pt x="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4" name="フリーフォーム 313"/>
              <p:cNvSpPr/>
              <p:nvPr/>
            </p:nvSpPr>
            <p:spPr>
              <a:xfrm>
                <a:off x="1887855" y="2499360"/>
                <a:ext cx="131445" cy="180975"/>
              </a:xfrm>
              <a:custGeom>
                <a:avLst/>
                <a:gdLst>
                  <a:gd name="connsiteX0" fmla="*/ 131445 w 131445"/>
                  <a:gd name="connsiteY0" fmla="*/ 180975 h 180975"/>
                  <a:gd name="connsiteX1" fmla="*/ 62865 w 131445"/>
                  <a:gd name="connsiteY1" fmla="*/ 121920 h 180975"/>
                  <a:gd name="connsiteX2" fmla="*/ 22860 w 131445"/>
                  <a:gd name="connsiteY2" fmla="*/ 53340 h 180975"/>
                  <a:gd name="connsiteX3" fmla="*/ 0 w 131445"/>
                  <a:gd name="connsiteY3" fmla="*/ 0 h 180975"/>
                </a:gdLst>
                <a:ahLst/>
                <a:cxnLst>
                  <a:cxn ang="0">
                    <a:pos x="connsiteX0" y="connsiteY0"/>
                  </a:cxn>
                  <a:cxn ang="0">
                    <a:pos x="connsiteX1" y="connsiteY1"/>
                  </a:cxn>
                  <a:cxn ang="0">
                    <a:pos x="connsiteX2" y="connsiteY2"/>
                  </a:cxn>
                  <a:cxn ang="0">
                    <a:pos x="connsiteX3" y="connsiteY3"/>
                  </a:cxn>
                </a:cxnLst>
                <a:rect l="l" t="t" r="r" b="b"/>
                <a:pathLst>
                  <a:path w="131445" h="180975">
                    <a:moveTo>
                      <a:pt x="131445" y="180975"/>
                    </a:moveTo>
                    <a:cubicBezTo>
                      <a:pt x="106203" y="162083"/>
                      <a:pt x="80962" y="143192"/>
                      <a:pt x="62865" y="121920"/>
                    </a:cubicBezTo>
                    <a:cubicBezTo>
                      <a:pt x="44767" y="100647"/>
                      <a:pt x="33337" y="73660"/>
                      <a:pt x="22860" y="53340"/>
                    </a:cubicBezTo>
                    <a:cubicBezTo>
                      <a:pt x="12383" y="33020"/>
                      <a:pt x="6191" y="16510"/>
                      <a:pt x="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5" name="フリーフォーム 314"/>
              <p:cNvSpPr/>
              <p:nvPr/>
            </p:nvSpPr>
            <p:spPr>
              <a:xfrm>
                <a:off x="1835695" y="2631757"/>
                <a:ext cx="143599" cy="152765"/>
              </a:xfrm>
              <a:custGeom>
                <a:avLst/>
                <a:gdLst>
                  <a:gd name="connsiteX0" fmla="*/ 123825 w 123825"/>
                  <a:gd name="connsiteY0" fmla="*/ 146685 h 146685"/>
                  <a:gd name="connsiteX1" fmla="*/ 32385 w 123825"/>
                  <a:gd name="connsiteY1" fmla="*/ 76200 h 146685"/>
                  <a:gd name="connsiteX2" fmla="*/ 0 w 123825"/>
                  <a:gd name="connsiteY2" fmla="*/ 0 h 146685"/>
                </a:gdLst>
                <a:ahLst/>
                <a:cxnLst>
                  <a:cxn ang="0">
                    <a:pos x="connsiteX0" y="connsiteY0"/>
                  </a:cxn>
                  <a:cxn ang="0">
                    <a:pos x="connsiteX1" y="connsiteY1"/>
                  </a:cxn>
                  <a:cxn ang="0">
                    <a:pos x="connsiteX2" y="connsiteY2"/>
                  </a:cxn>
                </a:cxnLst>
                <a:rect l="l" t="t" r="r" b="b"/>
                <a:pathLst>
                  <a:path w="123825" h="146685">
                    <a:moveTo>
                      <a:pt x="123825" y="146685"/>
                    </a:moveTo>
                    <a:cubicBezTo>
                      <a:pt x="88423" y="123666"/>
                      <a:pt x="53022" y="100647"/>
                      <a:pt x="32385" y="76200"/>
                    </a:cubicBezTo>
                    <a:cubicBezTo>
                      <a:pt x="11748" y="51753"/>
                      <a:pt x="5874" y="25876"/>
                      <a:pt x="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6" name="フリーフォーム 315"/>
              <p:cNvSpPr/>
              <p:nvPr/>
            </p:nvSpPr>
            <p:spPr>
              <a:xfrm>
                <a:off x="2097405" y="2320290"/>
                <a:ext cx="110490" cy="100965"/>
              </a:xfrm>
              <a:custGeom>
                <a:avLst/>
                <a:gdLst>
                  <a:gd name="connsiteX0" fmla="*/ 0 w 110490"/>
                  <a:gd name="connsiteY0" fmla="*/ 100965 h 100965"/>
                  <a:gd name="connsiteX1" fmla="*/ 66675 w 110490"/>
                  <a:gd name="connsiteY1" fmla="*/ 59055 h 100965"/>
                  <a:gd name="connsiteX2" fmla="*/ 110490 w 110490"/>
                  <a:gd name="connsiteY2" fmla="*/ 0 h 100965"/>
                </a:gdLst>
                <a:ahLst/>
                <a:cxnLst>
                  <a:cxn ang="0">
                    <a:pos x="connsiteX0" y="connsiteY0"/>
                  </a:cxn>
                  <a:cxn ang="0">
                    <a:pos x="connsiteX1" y="connsiteY1"/>
                  </a:cxn>
                  <a:cxn ang="0">
                    <a:pos x="connsiteX2" y="connsiteY2"/>
                  </a:cxn>
                </a:cxnLst>
                <a:rect l="l" t="t" r="r" b="b"/>
                <a:pathLst>
                  <a:path w="110490" h="100965">
                    <a:moveTo>
                      <a:pt x="0" y="100965"/>
                    </a:moveTo>
                    <a:cubicBezTo>
                      <a:pt x="24130" y="88423"/>
                      <a:pt x="48260" y="75882"/>
                      <a:pt x="66675" y="59055"/>
                    </a:cubicBezTo>
                    <a:cubicBezTo>
                      <a:pt x="85090" y="42228"/>
                      <a:pt x="97790" y="21114"/>
                      <a:pt x="11049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7" name="フリーフォーム 316"/>
              <p:cNvSpPr/>
              <p:nvPr/>
            </p:nvSpPr>
            <p:spPr>
              <a:xfrm>
                <a:off x="2082165" y="2455545"/>
                <a:ext cx="165735" cy="112395"/>
              </a:xfrm>
              <a:custGeom>
                <a:avLst/>
                <a:gdLst>
                  <a:gd name="connsiteX0" fmla="*/ 0 w 165735"/>
                  <a:gd name="connsiteY0" fmla="*/ 112395 h 112395"/>
                  <a:gd name="connsiteX1" fmla="*/ 89535 w 165735"/>
                  <a:gd name="connsiteY1" fmla="*/ 64770 h 112395"/>
                  <a:gd name="connsiteX2" fmla="*/ 165735 w 165735"/>
                  <a:gd name="connsiteY2" fmla="*/ 0 h 112395"/>
                </a:gdLst>
                <a:ahLst/>
                <a:cxnLst>
                  <a:cxn ang="0">
                    <a:pos x="connsiteX0" y="connsiteY0"/>
                  </a:cxn>
                  <a:cxn ang="0">
                    <a:pos x="connsiteX1" y="connsiteY1"/>
                  </a:cxn>
                  <a:cxn ang="0">
                    <a:pos x="connsiteX2" y="connsiteY2"/>
                  </a:cxn>
                </a:cxnLst>
                <a:rect l="l" t="t" r="r" b="b"/>
                <a:pathLst>
                  <a:path w="165735" h="112395">
                    <a:moveTo>
                      <a:pt x="0" y="112395"/>
                    </a:moveTo>
                    <a:cubicBezTo>
                      <a:pt x="30956" y="97948"/>
                      <a:pt x="61913" y="83502"/>
                      <a:pt x="89535" y="64770"/>
                    </a:cubicBezTo>
                    <a:cubicBezTo>
                      <a:pt x="117158" y="46037"/>
                      <a:pt x="141446" y="23018"/>
                      <a:pt x="165735"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8" name="フリーフォーム 317"/>
              <p:cNvSpPr/>
              <p:nvPr/>
            </p:nvSpPr>
            <p:spPr>
              <a:xfrm>
                <a:off x="2059305" y="2583180"/>
                <a:ext cx="224790" cy="97155"/>
              </a:xfrm>
              <a:custGeom>
                <a:avLst/>
                <a:gdLst>
                  <a:gd name="connsiteX0" fmla="*/ 0 w 224790"/>
                  <a:gd name="connsiteY0" fmla="*/ 97155 h 97155"/>
                  <a:gd name="connsiteX1" fmla="*/ 112395 w 224790"/>
                  <a:gd name="connsiteY1" fmla="*/ 68580 h 97155"/>
                  <a:gd name="connsiteX2" fmla="*/ 196215 w 224790"/>
                  <a:gd name="connsiteY2" fmla="*/ 22860 h 97155"/>
                  <a:gd name="connsiteX3" fmla="*/ 224790 w 224790"/>
                  <a:gd name="connsiteY3" fmla="*/ 0 h 97155"/>
                </a:gdLst>
                <a:ahLst/>
                <a:cxnLst>
                  <a:cxn ang="0">
                    <a:pos x="connsiteX0" y="connsiteY0"/>
                  </a:cxn>
                  <a:cxn ang="0">
                    <a:pos x="connsiteX1" y="connsiteY1"/>
                  </a:cxn>
                  <a:cxn ang="0">
                    <a:pos x="connsiteX2" y="connsiteY2"/>
                  </a:cxn>
                  <a:cxn ang="0">
                    <a:pos x="connsiteX3" y="connsiteY3"/>
                  </a:cxn>
                </a:cxnLst>
                <a:rect l="l" t="t" r="r" b="b"/>
                <a:pathLst>
                  <a:path w="224790" h="97155">
                    <a:moveTo>
                      <a:pt x="0" y="97155"/>
                    </a:moveTo>
                    <a:cubicBezTo>
                      <a:pt x="39846" y="89059"/>
                      <a:pt x="79692" y="80963"/>
                      <a:pt x="112395" y="68580"/>
                    </a:cubicBezTo>
                    <a:cubicBezTo>
                      <a:pt x="145098" y="56197"/>
                      <a:pt x="177483" y="34290"/>
                      <a:pt x="196215" y="22860"/>
                    </a:cubicBezTo>
                    <a:cubicBezTo>
                      <a:pt x="214947" y="11430"/>
                      <a:pt x="219868" y="5715"/>
                      <a:pt x="22479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19" name="フリーフォーム 318"/>
              <p:cNvSpPr/>
              <p:nvPr/>
            </p:nvSpPr>
            <p:spPr>
              <a:xfrm>
                <a:off x="2021205" y="2710815"/>
                <a:ext cx="253365" cy="80010"/>
              </a:xfrm>
              <a:custGeom>
                <a:avLst/>
                <a:gdLst>
                  <a:gd name="connsiteX0" fmla="*/ 0 w 253365"/>
                  <a:gd name="connsiteY0" fmla="*/ 80010 h 80010"/>
                  <a:gd name="connsiteX1" fmla="*/ 142875 w 253365"/>
                  <a:gd name="connsiteY1" fmla="*/ 53340 h 80010"/>
                  <a:gd name="connsiteX2" fmla="*/ 219075 w 253365"/>
                  <a:gd name="connsiteY2" fmla="*/ 26670 h 80010"/>
                  <a:gd name="connsiteX3" fmla="*/ 253365 w 253365"/>
                  <a:gd name="connsiteY3" fmla="*/ 0 h 80010"/>
                </a:gdLst>
                <a:ahLst/>
                <a:cxnLst>
                  <a:cxn ang="0">
                    <a:pos x="connsiteX0" y="connsiteY0"/>
                  </a:cxn>
                  <a:cxn ang="0">
                    <a:pos x="connsiteX1" y="connsiteY1"/>
                  </a:cxn>
                  <a:cxn ang="0">
                    <a:pos x="connsiteX2" y="connsiteY2"/>
                  </a:cxn>
                  <a:cxn ang="0">
                    <a:pos x="connsiteX3" y="connsiteY3"/>
                  </a:cxn>
                </a:cxnLst>
                <a:rect l="l" t="t" r="r" b="b"/>
                <a:pathLst>
                  <a:path w="253365" h="80010">
                    <a:moveTo>
                      <a:pt x="0" y="80010"/>
                    </a:moveTo>
                    <a:cubicBezTo>
                      <a:pt x="53181" y="71120"/>
                      <a:pt x="106363" y="62230"/>
                      <a:pt x="142875" y="53340"/>
                    </a:cubicBezTo>
                    <a:cubicBezTo>
                      <a:pt x="179387" y="44450"/>
                      <a:pt x="200660" y="35560"/>
                      <a:pt x="219075" y="26670"/>
                    </a:cubicBezTo>
                    <a:cubicBezTo>
                      <a:pt x="237490" y="17780"/>
                      <a:pt x="245427" y="8890"/>
                      <a:pt x="253365"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nvGrpSpPr>
            <p:cNvPr id="247" name="グループ化 246"/>
            <p:cNvGrpSpPr/>
            <p:nvPr/>
          </p:nvGrpSpPr>
          <p:grpSpPr>
            <a:xfrm>
              <a:off x="2793932" y="3659016"/>
              <a:ext cx="2183592" cy="2515704"/>
              <a:chOff x="5164198" y="305351"/>
              <a:chExt cx="2183592" cy="2515704"/>
            </a:xfrm>
          </p:grpSpPr>
          <p:grpSp>
            <p:nvGrpSpPr>
              <p:cNvPr id="272" name="グループ化 271"/>
              <p:cNvGrpSpPr/>
              <p:nvPr/>
            </p:nvGrpSpPr>
            <p:grpSpPr>
              <a:xfrm rot="2395919">
                <a:off x="6500262" y="1588156"/>
                <a:ext cx="570655" cy="842854"/>
                <a:chOff x="1703328" y="2155810"/>
                <a:chExt cx="693300" cy="692272"/>
              </a:xfrm>
            </p:grpSpPr>
            <p:sp>
              <p:nvSpPr>
                <p:cNvPr id="300" name="フリーフォーム 299"/>
                <p:cNvSpPr/>
                <p:nvPr/>
              </p:nvSpPr>
              <p:spPr>
                <a:xfrm rot="263777">
                  <a:off x="1703328" y="2155810"/>
                  <a:ext cx="693300" cy="692272"/>
                </a:xfrm>
                <a:custGeom>
                  <a:avLst/>
                  <a:gdLst>
                    <a:gd name="connsiteX0" fmla="*/ 44217 w 693300"/>
                    <a:gd name="connsiteY0" fmla="*/ 637027 h 692272"/>
                    <a:gd name="connsiteX1" fmla="*/ 11832 w 693300"/>
                    <a:gd name="connsiteY1" fmla="*/ 553207 h 692272"/>
                    <a:gd name="connsiteX2" fmla="*/ 2307 w 693300"/>
                    <a:gd name="connsiteY2" fmla="*/ 528442 h 692272"/>
                    <a:gd name="connsiteX3" fmla="*/ 51837 w 693300"/>
                    <a:gd name="connsiteY3" fmla="*/ 520822 h 692272"/>
                    <a:gd name="connsiteX4" fmla="*/ 44217 w 693300"/>
                    <a:gd name="connsiteY4" fmla="*/ 438907 h 692272"/>
                    <a:gd name="connsiteX5" fmla="*/ 63267 w 693300"/>
                    <a:gd name="connsiteY5" fmla="*/ 391282 h 692272"/>
                    <a:gd name="connsiteX6" fmla="*/ 88032 w 693300"/>
                    <a:gd name="connsiteY6" fmla="*/ 406522 h 692272"/>
                    <a:gd name="connsiteX7" fmla="*/ 95652 w 693300"/>
                    <a:gd name="connsiteY7" fmla="*/ 305557 h 692272"/>
                    <a:gd name="connsiteX8" fmla="*/ 114702 w 693300"/>
                    <a:gd name="connsiteY8" fmla="*/ 282697 h 692272"/>
                    <a:gd name="connsiteX9" fmla="*/ 154707 w 693300"/>
                    <a:gd name="connsiteY9" fmla="*/ 297937 h 692272"/>
                    <a:gd name="connsiteX10" fmla="*/ 169947 w 693300"/>
                    <a:gd name="connsiteY10" fmla="*/ 204592 h 692272"/>
                    <a:gd name="connsiteX11" fmla="*/ 198522 w 693300"/>
                    <a:gd name="connsiteY11" fmla="*/ 206497 h 692272"/>
                    <a:gd name="connsiteX12" fmla="*/ 206142 w 693300"/>
                    <a:gd name="connsiteY12" fmla="*/ 217927 h 692272"/>
                    <a:gd name="connsiteX13" fmla="*/ 234717 w 693300"/>
                    <a:gd name="connsiteY13" fmla="*/ 137917 h 692272"/>
                    <a:gd name="connsiteX14" fmla="*/ 248052 w 693300"/>
                    <a:gd name="connsiteY14" fmla="*/ 124582 h 692272"/>
                    <a:gd name="connsiteX15" fmla="*/ 274722 w 693300"/>
                    <a:gd name="connsiteY15" fmla="*/ 137917 h 692272"/>
                    <a:gd name="connsiteX16" fmla="*/ 297582 w 693300"/>
                    <a:gd name="connsiteY16" fmla="*/ 75052 h 692272"/>
                    <a:gd name="connsiteX17" fmla="*/ 318537 w 693300"/>
                    <a:gd name="connsiteY17" fmla="*/ 48382 h 692272"/>
                    <a:gd name="connsiteX18" fmla="*/ 349017 w 693300"/>
                    <a:gd name="connsiteY18" fmla="*/ 65527 h 692272"/>
                    <a:gd name="connsiteX19" fmla="*/ 377592 w 693300"/>
                    <a:gd name="connsiteY19" fmla="*/ 14092 h 692272"/>
                    <a:gd name="connsiteX20" fmla="*/ 406167 w 693300"/>
                    <a:gd name="connsiteY20" fmla="*/ 757 h 692272"/>
                    <a:gd name="connsiteX21" fmla="*/ 440457 w 693300"/>
                    <a:gd name="connsiteY21" fmla="*/ 31237 h 692272"/>
                    <a:gd name="connsiteX22" fmla="*/ 467127 w 693300"/>
                    <a:gd name="connsiteY22" fmla="*/ 57907 h 692272"/>
                    <a:gd name="connsiteX23" fmla="*/ 501417 w 693300"/>
                    <a:gd name="connsiteY23" fmla="*/ 33142 h 692272"/>
                    <a:gd name="connsiteX24" fmla="*/ 535707 w 693300"/>
                    <a:gd name="connsiteY24" fmla="*/ 90292 h 692272"/>
                    <a:gd name="connsiteX25" fmla="*/ 566187 w 693300"/>
                    <a:gd name="connsiteY25" fmla="*/ 151252 h 692272"/>
                    <a:gd name="connsiteX26" fmla="*/ 571902 w 693300"/>
                    <a:gd name="connsiteY26" fmla="*/ 162682 h 692272"/>
                    <a:gd name="connsiteX27" fmla="*/ 600477 w 693300"/>
                    <a:gd name="connsiteY27" fmla="*/ 145537 h 692272"/>
                    <a:gd name="connsiteX28" fmla="*/ 621432 w 693300"/>
                    <a:gd name="connsiteY28" fmla="*/ 153157 h 692272"/>
                    <a:gd name="connsiteX29" fmla="*/ 615717 w 693300"/>
                    <a:gd name="connsiteY29" fmla="*/ 195067 h 692272"/>
                    <a:gd name="connsiteX30" fmla="*/ 617622 w 693300"/>
                    <a:gd name="connsiteY30" fmla="*/ 242692 h 692272"/>
                    <a:gd name="connsiteX31" fmla="*/ 617622 w 693300"/>
                    <a:gd name="connsiteY31" fmla="*/ 276982 h 692272"/>
                    <a:gd name="connsiteX32" fmla="*/ 642387 w 693300"/>
                    <a:gd name="connsiteY32" fmla="*/ 275077 h 692272"/>
                    <a:gd name="connsiteX33" fmla="*/ 642387 w 693300"/>
                    <a:gd name="connsiteY33" fmla="*/ 320797 h 692272"/>
                    <a:gd name="connsiteX34" fmla="*/ 636672 w 693300"/>
                    <a:gd name="connsiteY34" fmla="*/ 351277 h 692272"/>
                    <a:gd name="connsiteX35" fmla="*/ 670962 w 693300"/>
                    <a:gd name="connsiteY35" fmla="*/ 349372 h 692272"/>
                    <a:gd name="connsiteX36" fmla="*/ 680487 w 693300"/>
                    <a:gd name="connsiteY36" fmla="*/ 377947 h 692272"/>
                    <a:gd name="connsiteX37" fmla="*/ 674772 w 693300"/>
                    <a:gd name="connsiteY37" fmla="*/ 438907 h 692272"/>
                    <a:gd name="connsiteX38" fmla="*/ 667152 w 693300"/>
                    <a:gd name="connsiteY38" fmla="*/ 459862 h 692272"/>
                    <a:gd name="connsiteX39" fmla="*/ 691917 w 693300"/>
                    <a:gd name="connsiteY39" fmla="*/ 461767 h 692272"/>
                    <a:gd name="connsiteX40" fmla="*/ 688107 w 693300"/>
                    <a:gd name="connsiteY40" fmla="*/ 507487 h 692272"/>
                    <a:gd name="connsiteX41" fmla="*/ 670962 w 693300"/>
                    <a:gd name="connsiteY41" fmla="*/ 545587 h 692272"/>
                    <a:gd name="connsiteX42" fmla="*/ 638577 w 693300"/>
                    <a:gd name="connsiteY42" fmla="*/ 591307 h 692272"/>
                    <a:gd name="connsiteX43" fmla="*/ 667152 w 693300"/>
                    <a:gd name="connsiteY43" fmla="*/ 597022 h 692272"/>
                    <a:gd name="connsiteX44" fmla="*/ 596667 w 693300"/>
                    <a:gd name="connsiteY44" fmla="*/ 665602 h 692272"/>
                    <a:gd name="connsiteX45" fmla="*/ 575712 w 693300"/>
                    <a:gd name="connsiteY45" fmla="*/ 684652 h 692272"/>
                    <a:gd name="connsiteX46" fmla="*/ 568092 w 693300"/>
                    <a:gd name="connsiteY46" fmla="*/ 692272 h 692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693300" h="692272">
                      <a:moveTo>
                        <a:pt x="44217" y="637027"/>
                      </a:moveTo>
                      <a:lnTo>
                        <a:pt x="11832" y="553207"/>
                      </a:lnTo>
                      <a:cubicBezTo>
                        <a:pt x="4847" y="535109"/>
                        <a:pt x="-4360" y="533839"/>
                        <a:pt x="2307" y="528442"/>
                      </a:cubicBezTo>
                      <a:cubicBezTo>
                        <a:pt x="8974" y="523045"/>
                        <a:pt x="44852" y="535744"/>
                        <a:pt x="51837" y="520822"/>
                      </a:cubicBezTo>
                      <a:cubicBezTo>
                        <a:pt x="58822" y="505899"/>
                        <a:pt x="42312" y="460497"/>
                        <a:pt x="44217" y="438907"/>
                      </a:cubicBezTo>
                      <a:cubicBezTo>
                        <a:pt x="46122" y="417317"/>
                        <a:pt x="55965" y="396679"/>
                        <a:pt x="63267" y="391282"/>
                      </a:cubicBezTo>
                      <a:cubicBezTo>
                        <a:pt x="70570" y="385884"/>
                        <a:pt x="82635" y="420809"/>
                        <a:pt x="88032" y="406522"/>
                      </a:cubicBezTo>
                      <a:cubicBezTo>
                        <a:pt x="93430" y="392234"/>
                        <a:pt x="91207" y="326194"/>
                        <a:pt x="95652" y="305557"/>
                      </a:cubicBezTo>
                      <a:cubicBezTo>
                        <a:pt x="100097" y="284920"/>
                        <a:pt x="104860" y="283967"/>
                        <a:pt x="114702" y="282697"/>
                      </a:cubicBezTo>
                      <a:cubicBezTo>
                        <a:pt x="124544" y="281427"/>
                        <a:pt x="145500" y="310954"/>
                        <a:pt x="154707" y="297937"/>
                      </a:cubicBezTo>
                      <a:cubicBezTo>
                        <a:pt x="163914" y="284920"/>
                        <a:pt x="162645" y="219832"/>
                        <a:pt x="169947" y="204592"/>
                      </a:cubicBezTo>
                      <a:cubicBezTo>
                        <a:pt x="177249" y="189352"/>
                        <a:pt x="192489" y="204274"/>
                        <a:pt x="198522" y="206497"/>
                      </a:cubicBezTo>
                      <a:cubicBezTo>
                        <a:pt x="204555" y="208720"/>
                        <a:pt x="200110" y="229357"/>
                        <a:pt x="206142" y="217927"/>
                      </a:cubicBezTo>
                      <a:cubicBezTo>
                        <a:pt x="212175" y="206497"/>
                        <a:pt x="227732" y="153474"/>
                        <a:pt x="234717" y="137917"/>
                      </a:cubicBezTo>
                      <a:cubicBezTo>
                        <a:pt x="241702" y="122360"/>
                        <a:pt x="241385" y="124582"/>
                        <a:pt x="248052" y="124582"/>
                      </a:cubicBezTo>
                      <a:cubicBezTo>
                        <a:pt x="254719" y="124582"/>
                        <a:pt x="266467" y="146172"/>
                        <a:pt x="274722" y="137917"/>
                      </a:cubicBezTo>
                      <a:cubicBezTo>
                        <a:pt x="282977" y="129662"/>
                        <a:pt x="290280" y="89974"/>
                        <a:pt x="297582" y="75052"/>
                      </a:cubicBezTo>
                      <a:cubicBezTo>
                        <a:pt x="304885" y="60129"/>
                        <a:pt x="309965" y="49969"/>
                        <a:pt x="318537" y="48382"/>
                      </a:cubicBezTo>
                      <a:cubicBezTo>
                        <a:pt x="327109" y="46795"/>
                        <a:pt x="339175" y="71242"/>
                        <a:pt x="349017" y="65527"/>
                      </a:cubicBezTo>
                      <a:cubicBezTo>
                        <a:pt x="358859" y="59812"/>
                        <a:pt x="368067" y="24887"/>
                        <a:pt x="377592" y="14092"/>
                      </a:cubicBezTo>
                      <a:cubicBezTo>
                        <a:pt x="387117" y="3297"/>
                        <a:pt x="395690" y="-2101"/>
                        <a:pt x="406167" y="757"/>
                      </a:cubicBezTo>
                      <a:cubicBezTo>
                        <a:pt x="416645" y="3614"/>
                        <a:pt x="430297" y="21712"/>
                        <a:pt x="440457" y="31237"/>
                      </a:cubicBezTo>
                      <a:cubicBezTo>
                        <a:pt x="450617" y="40762"/>
                        <a:pt x="456967" y="57589"/>
                        <a:pt x="467127" y="57907"/>
                      </a:cubicBezTo>
                      <a:cubicBezTo>
                        <a:pt x="477287" y="58225"/>
                        <a:pt x="489987" y="27745"/>
                        <a:pt x="501417" y="33142"/>
                      </a:cubicBezTo>
                      <a:cubicBezTo>
                        <a:pt x="512847" y="38539"/>
                        <a:pt x="524912" y="70607"/>
                        <a:pt x="535707" y="90292"/>
                      </a:cubicBezTo>
                      <a:cubicBezTo>
                        <a:pt x="546502" y="109977"/>
                        <a:pt x="566187" y="151252"/>
                        <a:pt x="566187" y="151252"/>
                      </a:cubicBezTo>
                      <a:cubicBezTo>
                        <a:pt x="572219" y="163317"/>
                        <a:pt x="566187" y="163634"/>
                        <a:pt x="571902" y="162682"/>
                      </a:cubicBezTo>
                      <a:cubicBezTo>
                        <a:pt x="577617" y="161730"/>
                        <a:pt x="592222" y="147124"/>
                        <a:pt x="600477" y="145537"/>
                      </a:cubicBezTo>
                      <a:cubicBezTo>
                        <a:pt x="608732" y="143949"/>
                        <a:pt x="618892" y="144902"/>
                        <a:pt x="621432" y="153157"/>
                      </a:cubicBezTo>
                      <a:cubicBezTo>
                        <a:pt x="623972" y="161412"/>
                        <a:pt x="616352" y="180145"/>
                        <a:pt x="615717" y="195067"/>
                      </a:cubicBezTo>
                      <a:cubicBezTo>
                        <a:pt x="615082" y="209989"/>
                        <a:pt x="617305" y="229040"/>
                        <a:pt x="617622" y="242692"/>
                      </a:cubicBezTo>
                      <a:cubicBezTo>
                        <a:pt x="617939" y="256344"/>
                        <a:pt x="613495" y="271585"/>
                        <a:pt x="617622" y="276982"/>
                      </a:cubicBezTo>
                      <a:cubicBezTo>
                        <a:pt x="621749" y="282379"/>
                        <a:pt x="638260" y="267774"/>
                        <a:pt x="642387" y="275077"/>
                      </a:cubicBezTo>
                      <a:cubicBezTo>
                        <a:pt x="646515" y="282379"/>
                        <a:pt x="643339" y="308097"/>
                        <a:pt x="642387" y="320797"/>
                      </a:cubicBezTo>
                      <a:cubicBezTo>
                        <a:pt x="641435" y="333497"/>
                        <a:pt x="631910" y="346515"/>
                        <a:pt x="636672" y="351277"/>
                      </a:cubicBezTo>
                      <a:cubicBezTo>
                        <a:pt x="641434" y="356039"/>
                        <a:pt x="663660" y="344927"/>
                        <a:pt x="670962" y="349372"/>
                      </a:cubicBezTo>
                      <a:cubicBezTo>
                        <a:pt x="678264" y="353817"/>
                        <a:pt x="679852" y="363025"/>
                        <a:pt x="680487" y="377947"/>
                      </a:cubicBezTo>
                      <a:cubicBezTo>
                        <a:pt x="681122" y="392869"/>
                        <a:pt x="676994" y="425255"/>
                        <a:pt x="674772" y="438907"/>
                      </a:cubicBezTo>
                      <a:cubicBezTo>
                        <a:pt x="672550" y="452559"/>
                        <a:pt x="664295" y="456052"/>
                        <a:pt x="667152" y="459862"/>
                      </a:cubicBezTo>
                      <a:cubicBezTo>
                        <a:pt x="670009" y="463672"/>
                        <a:pt x="688425" y="453830"/>
                        <a:pt x="691917" y="461767"/>
                      </a:cubicBezTo>
                      <a:cubicBezTo>
                        <a:pt x="695409" y="469704"/>
                        <a:pt x="691599" y="493517"/>
                        <a:pt x="688107" y="507487"/>
                      </a:cubicBezTo>
                      <a:cubicBezTo>
                        <a:pt x="684615" y="521457"/>
                        <a:pt x="679217" y="531617"/>
                        <a:pt x="670962" y="545587"/>
                      </a:cubicBezTo>
                      <a:cubicBezTo>
                        <a:pt x="662707" y="559557"/>
                        <a:pt x="639212" y="582735"/>
                        <a:pt x="638577" y="591307"/>
                      </a:cubicBezTo>
                      <a:cubicBezTo>
                        <a:pt x="637942" y="599879"/>
                        <a:pt x="674137" y="584640"/>
                        <a:pt x="667152" y="597022"/>
                      </a:cubicBezTo>
                      <a:cubicBezTo>
                        <a:pt x="660167" y="609404"/>
                        <a:pt x="611907" y="650997"/>
                        <a:pt x="596667" y="665602"/>
                      </a:cubicBezTo>
                      <a:cubicBezTo>
                        <a:pt x="581427" y="680207"/>
                        <a:pt x="580475" y="680207"/>
                        <a:pt x="575712" y="684652"/>
                      </a:cubicBezTo>
                      <a:cubicBezTo>
                        <a:pt x="570949" y="689097"/>
                        <a:pt x="569520" y="690684"/>
                        <a:pt x="568092" y="692272"/>
                      </a:cubicBezTo>
                    </a:path>
                  </a:pathLst>
                </a:custGeom>
                <a:solidFill>
                  <a:schemeClr val="accent3"/>
                </a:solidFill>
                <a:ln w="254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1" name="フリーフォーム 300"/>
                <p:cNvSpPr/>
                <p:nvPr/>
              </p:nvSpPr>
              <p:spPr>
                <a:xfrm>
                  <a:off x="1999103" y="2227702"/>
                  <a:ext cx="127635" cy="601980"/>
                </a:xfrm>
                <a:custGeom>
                  <a:avLst/>
                  <a:gdLst>
                    <a:gd name="connsiteX0" fmla="*/ 127635 w 127635"/>
                    <a:gd name="connsiteY0" fmla="*/ 0 h 601980"/>
                    <a:gd name="connsiteX1" fmla="*/ 121920 w 127635"/>
                    <a:gd name="connsiteY1" fmla="*/ 116205 h 601980"/>
                    <a:gd name="connsiteX2" fmla="*/ 97155 w 127635"/>
                    <a:gd name="connsiteY2" fmla="*/ 255270 h 601980"/>
                    <a:gd name="connsiteX3" fmla="*/ 81915 w 127635"/>
                    <a:gd name="connsiteY3" fmla="*/ 396240 h 601980"/>
                    <a:gd name="connsiteX4" fmla="*/ 43815 w 127635"/>
                    <a:gd name="connsiteY4" fmla="*/ 527685 h 601980"/>
                    <a:gd name="connsiteX5" fmla="*/ 0 w 127635"/>
                    <a:gd name="connsiteY5" fmla="*/ 601980 h 601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7635" h="601980">
                      <a:moveTo>
                        <a:pt x="127635" y="0"/>
                      </a:moveTo>
                      <a:cubicBezTo>
                        <a:pt x="127317" y="36830"/>
                        <a:pt x="127000" y="73660"/>
                        <a:pt x="121920" y="116205"/>
                      </a:cubicBezTo>
                      <a:cubicBezTo>
                        <a:pt x="116840" y="158750"/>
                        <a:pt x="103822" y="208598"/>
                        <a:pt x="97155" y="255270"/>
                      </a:cubicBezTo>
                      <a:cubicBezTo>
                        <a:pt x="90488" y="301942"/>
                        <a:pt x="90805" y="350838"/>
                        <a:pt x="81915" y="396240"/>
                      </a:cubicBezTo>
                      <a:cubicBezTo>
                        <a:pt x="73025" y="441643"/>
                        <a:pt x="57467" y="493395"/>
                        <a:pt x="43815" y="527685"/>
                      </a:cubicBezTo>
                      <a:cubicBezTo>
                        <a:pt x="30163" y="561975"/>
                        <a:pt x="15081" y="581977"/>
                        <a:pt x="0" y="601980"/>
                      </a:cubicBezTo>
                    </a:path>
                  </a:pathLst>
                </a:custGeom>
                <a:noFill/>
                <a:ln w="190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2" name="フリーフォーム 301"/>
                <p:cNvSpPr/>
                <p:nvPr/>
              </p:nvSpPr>
              <p:spPr>
                <a:xfrm>
                  <a:off x="2037203" y="2319142"/>
                  <a:ext cx="55245" cy="118110"/>
                </a:xfrm>
                <a:custGeom>
                  <a:avLst/>
                  <a:gdLst>
                    <a:gd name="connsiteX0" fmla="*/ 55245 w 55245"/>
                    <a:gd name="connsiteY0" fmla="*/ 118110 h 118110"/>
                    <a:gd name="connsiteX1" fmla="*/ 19050 w 55245"/>
                    <a:gd name="connsiteY1" fmla="*/ 59055 h 118110"/>
                    <a:gd name="connsiteX2" fmla="*/ 0 w 55245"/>
                    <a:gd name="connsiteY2" fmla="*/ 0 h 118110"/>
                    <a:gd name="connsiteX3" fmla="*/ 0 w 55245"/>
                    <a:gd name="connsiteY3" fmla="*/ 0 h 118110"/>
                  </a:gdLst>
                  <a:ahLst/>
                  <a:cxnLst>
                    <a:cxn ang="0">
                      <a:pos x="connsiteX0" y="connsiteY0"/>
                    </a:cxn>
                    <a:cxn ang="0">
                      <a:pos x="connsiteX1" y="connsiteY1"/>
                    </a:cxn>
                    <a:cxn ang="0">
                      <a:pos x="connsiteX2" y="connsiteY2"/>
                    </a:cxn>
                    <a:cxn ang="0">
                      <a:pos x="connsiteX3" y="connsiteY3"/>
                    </a:cxn>
                  </a:cxnLst>
                  <a:rect l="l" t="t" r="r" b="b"/>
                  <a:pathLst>
                    <a:path w="55245" h="118110">
                      <a:moveTo>
                        <a:pt x="55245" y="118110"/>
                      </a:moveTo>
                      <a:cubicBezTo>
                        <a:pt x="41751" y="98425"/>
                        <a:pt x="28257" y="78740"/>
                        <a:pt x="19050" y="59055"/>
                      </a:cubicBezTo>
                      <a:cubicBezTo>
                        <a:pt x="9842" y="39370"/>
                        <a:pt x="0" y="0"/>
                        <a:pt x="0" y="0"/>
                      </a:cubicBezTo>
                      <a:lnTo>
                        <a:pt x="0" y="0"/>
                      </a:ln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3" name="フリーフォーム 302"/>
                <p:cNvSpPr/>
                <p:nvPr/>
              </p:nvSpPr>
              <p:spPr>
                <a:xfrm>
                  <a:off x="1972433" y="2410582"/>
                  <a:ext cx="99060" cy="167640"/>
                </a:xfrm>
                <a:custGeom>
                  <a:avLst/>
                  <a:gdLst>
                    <a:gd name="connsiteX0" fmla="*/ 99060 w 99060"/>
                    <a:gd name="connsiteY0" fmla="*/ 167640 h 167640"/>
                    <a:gd name="connsiteX1" fmla="*/ 24765 w 99060"/>
                    <a:gd name="connsiteY1" fmla="*/ 87630 h 167640"/>
                    <a:gd name="connsiteX2" fmla="*/ 0 w 99060"/>
                    <a:gd name="connsiteY2" fmla="*/ 0 h 167640"/>
                  </a:gdLst>
                  <a:ahLst/>
                  <a:cxnLst>
                    <a:cxn ang="0">
                      <a:pos x="connsiteX0" y="connsiteY0"/>
                    </a:cxn>
                    <a:cxn ang="0">
                      <a:pos x="connsiteX1" y="connsiteY1"/>
                    </a:cxn>
                    <a:cxn ang="0">
                      <a:pos x="connsiteX2" y="connsiteY2"/>
                    </a:cxn>
                  </a:cxnLst>
                  <a:rect l="l" t="t" r="r" b="b"/>
                  <a:pathLst>
                    <a:path w="99060" h="167640">
                      <a:moveTo>
                        <a:pt x="99060" y="167640"/>
                      </a:moveTo>
                      <a:cubicBezTo>
                        <a:pt x="70167" y="141605"/>
                        <a:pt x="41275" y="115570"/>
                        <a:pt x="24765" y="87630"/>
                      </a:cubicBezTo>
                      <a:cubicBezTo>
                        <a:pt x="8255" y="59690"/>
                        <a:pt x="4127" y="29845"/>
                        <a:pt x="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4" name="フリーフォーム 303"/>
                <p:cNvSpPr/>
                <p:nvPr/>
              </p:nvSpPr>
              <p:spPr>
                <a:xfrm>
                  <a:off x="1887855" y="2499360"/>
                  <a:ext cx="131445" cy="180975"/>
                </a:xfrm>
                <a:custGeom>
                  <a:avLst/>
                  <a:gdLst>
                    <a:gd name="connsiteX0" fmla="*/ 131445 w 131445"/>
                    <a:gd name="connsiteY0" fmla="*/ 180975 h 180975"/>
                    <a:gd name="connsiteX1" fmla="*/ 62865 w 131445"/>
                    <a:gd name="connsiteY1" fmla="*/ 121920 h 180975"/>
                    <a:gd name="connsiteX2" fmla="*/ 22860 w 131445"/>
                    <a:gd name="connsiteY2" fmla="*/ 53340 h 180975"/>
                    <a:gd name="connsiteX3" fmla="*/ 0 w 131445"/>
                    <a:gd name="connsiteY3" fmla="*/ 0 h 180975"/>
                  </a:gdLst>
                  <a:ahLst/>
                  <a:cxnLst>
                    <a:cxn ang="0">
                      <a:pos x="connsiteX0" y="connsiteY0"/>
                    </a:cxn>
                    <a:cxn ang="0">
                      <a:pos x="connsiteX1" y="connsiteY1"/>
                    </a:cxn>
                    <a:cxn ang="0">
                      <a:pos x="connsiteX2" y="connsiteY2"/>
                    </a:cxn>
                    <a:cxn ang="0">
                      <a:pos x="connsiteX3" y="connsiteY3"/>
                    </a:cxn>
                  </a:cxnLst>
                  <a:rect l="l" t="t" r="r" b="b"/>
                  <a:pathLst>
                    <a:path w="131445" h="180975">
                      <a:moveTo>
                        <a:pt x="131445" y="180975"/>
                      </a:moveTo>
                      <a:cubicBezTo>
                        <a:pt x="106203" y="162083"/>
                        <a:pt x="80962" y="143192"/>
                        <a:pt x="62865" y="121920"/>
                      </a:cubicBezTo>
                      <a:cubicBezTo>
                        <a:pt x="44767" y="100647"/>
                        <a:pt x="33337" y="73660"/>
                        <a:pt x="22860" y="53340"/>
                      </a:cubicBezTo>
                      <a:cubicBezTo>
                        <a:pt x="12383" y="33020"/>
                        <a:pt x="6191" y="16510"/>
                        <a:pt x="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5" name="フリーフォーム 304"/>
                <p:cNvSpPr/>
                <p:nvPr/>
              </p:nvSpPr>
              <p:spPr>
                <a:xfrm>
                  <a:off x="1835695" y="2631757"/>
                  <a:ext cx="143599" cy="152765"/>
                </a:xfrm>
                <a:custGeom>
                  <a:avLst/>
                  <a:gdLst>
                    <a:gd name="connsiteX0" fmla="*/ 123825 w 123825"/>
                    <a:gd name="connsiteY0" fmla="*/ 146685 h 146685"/>
                    <a:gd name="connsiteX1" fmla="*/ 32385 w 123825"/>
                    <a:gd name="connsiteY1" fmla="*/ 76200 h 146685"/>
                    <a:gd name="connsiteX2" fmla="*/ 0 w 123825"/>
                    <a:gd name="connsiteY2" fmla="*/ 0 h 146685"/>
                  </a:gdLst>
                  <a:ahLst/>
                  <a:cxnLst>
                    <a:cxn ang="0">
                      <a:pos x="connsiteX0" y="connsiteY0"/>
                    </a:cxn>
                    <a:cxn ang="0">
                      <a:pos x="connsiteX1" y="connsiteY1"/>
                    </a:cxn>
                    <a:cxn ang="0">
                      <a:pos x="connsiteX2" y="connsiteY2"/>
                    </a:cxn>
                  </a:cxnLst>
                  <a:rect l="l" t="t" r="r" b="b"/>
                  <a:pathLst>
                    <a:path w="123825" h="146685">
                      <a:moveTo>
                        <a:pt x="123825" y="146685"/>
                      </a:moveTo>
                      <a:cubicBezTo>
                        <a:pt x="88423" y="123666"/>
                        <a:pt x="53022" y="100647"/>
                        <a:pt x="32385" y="76200"/>
                      </a:cubicBezTo>
                      <a:cubicBezTo>
                        <a:pt x="11748" y="51753"/>
                        <a:pt x="5874" y="25876"/>
                        <a:pt x="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6" name="フリーフォーム 305"/>
                <p:cNvSpPr/>
                <p:nvPr/>
              </p:nvSpPr>
              <p:spPr>
                <a:xfrm>
                  <a:off x="2097404" y="2320290"/>
                  <a:ext cx="110490" cy="100965"/>
                </a:xfrm>
                <a:custGeom>
                  <a:avLst/>
                  <a:gdLst>
                    <a:gd name="connsiteX0" fmla="*/ 0 w 110490"/>
                    <a:gd name="connsiteY0" fmla="*/ 100965 h 100965"/>
                    <a:gd name="connsiteX1" fmla="*/ 66675 w 110490"/>
                    <a:gd name="connsiteY1" fmla="*/ 59055 h 100965"/>
                    <a:gd name="connsiteX2" fmla="*/ 110490 w 110490"/>
                    <a:gd name="connsiteY2" fmla="*/ 0 h 100965"/>
                  </a:gdLst>
                  <a:ahLst/>
                  <a:cxnLst>
                    <a:cxn ang="0">
                      <a:pos x="connsiteX0" y="connsiteY0"/>
                    </a:cxn>
                    <a:cxn ang="0">
                      <a:pos x="connsiteX1" y="connsiteY1"/>
                    </a:cxn>
                    <a:cxn ang="0">
                      <a:pos x="connsiteX2" y="connsiteY2"/>
                    </a:cxn>
                  </a:cxnLst>
                  <a:rect l="l" t="t" r="r" b="b"/>
                  <a:pathLst>
                    <a:path w="110490" h="100965">
                      <a:moveTo>
                        <a:pt x="0" y="100965"/>
                      </a:moveTo>
                      <a:cubicBezTo>
                        <a:pt x="24130" y="88423"/>
                        <a:pt x="48260" y="75882"/>
                        <a:pt x="66675" y="59055"/>
                      </a:cubicBezTo>
                      <a:cubicBezTo>
                        <a:pt x="85090" y="42228"/>
                        <a:pt x="97790" y="21114"/>
                        <a:pt x="11049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7" name="フリーフォーム 306"/>
                <p:cNvSpPr/>
                <p:nvPr/>
              </p:nvSpPr>
              <p:spPr>
                <a:xfrm>
                  <a:off x="2082165" y="2455545"/>
                  <a:ext cx="165735" cy="112395"/>
                </a:xfrm>
                <a:custGeom>
                  <a:avLst/>
                  <a:gdLst>
                    <a:gd name="connsiteX0" fmla="*/ 0 w 165735"/>
                    <a:gd name="connsiteY0" fmla="*/ 112395 h 112395"/>
                    <a:gd name="connsiteX1" fmla="*/ 89535 w 165735"/>
                    <a:gd name="connsiteY1" fmla="*/ 64770 h 112395"/>
                    <a:gd name="connsiteX2" fmla="*/ 165735 w 165735"/>
                    <a:gd name="connsiteY2" fmla="*/ 0 h 112395"/>
                  </a:gdLst>
                  <a:ahLst/>
                  <a:cxnLst>
                    <a:cxn ang="0">
                      <a:pos x="connsiteX0" y="connsiteY0"/>
                    </a:cxn>
                    <a:cxn ang="0">
                      <a:pos x="connsiteX1" y="connsiteY1"/>
                    </a:cxn>
                    <a:cxn ang="0">
                      <a:pos x="connsiteX2" y="connsiteY2"/>
                    </a:cxn>
                  </a:cxnLst>
                  <a:rect l="l" t="t" r="r" b="b"/>
                  <a:pathLst>
                    <a:path w="165735" h="112395">
                      <a:moveTo>
                        <a:pt x="0" y="112395"/>
                      </a:moveTo>
                      <a:cubicBezTo>
                        <a:pt x="30956" y="97948"/>
                        <a:pt x="61913" y="83502"/>
                        <a:pt x="89535" y="64770"/>
                      </a:cubicBezTo>
                      <a:cubicBezTo>
                        <a:pt x="117158" y="46037"/>
                        <a:pt x="141446" y="23018"/>
                        <a:pt x="165735"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8" name="フリーフォーム 307"/>
                <p:cNvSpPr/>
                <p:nvPr/>
              </p:nvSpPr>
              <p:spPr>
                <a:xfrm>
                  <a:off x="2059305" y="2583180"/>
                  <a:ext cx="224790" cy="97155"/>
                </a:xfrm>
                <a:custGeom>
                  <a:avLst/>
                  <a:gdLst>
                    <a:gd name="connsiteX0" fmla="*/ 0 w 224790"/>
                    <a:gd name="connsiteY0" fmla="*/ 97155 h 97155"/>
                    <a:gd name="connsiteX1" fmla="*/ 112395 w 224790"/>
                    <a:gd name="connsiteY1" fmla="*/ 68580 h 97155"/>
                    <a:gd name="connsiteX2" fmla="*/ 196215 w 224790"/>
                    <a:gd name="connsiteY2" fmla="*/ 22860 h 97155"/>
                    <a:gd name="connsiteX3" fmla="*/ 224790 w 224790"/>
                    <a:gd name="connsiteY3" fmla="*/ 0 h 97155"/>
                  </a:gdLst>
                  <a:ahLst/>
                  <a:cxnLst>
                    <a:cxn ang="0">
                      <a:pos x="connsiteX0" y="connsiteY0"/>
                    </a:cxn>
                    <a:cxn ang="0">
                      <a:pos x="connsiteX1" y="connsiteY1"/>
                    </a:cxn>
                    <a:cxn ang="0">
                      <a:pos x="connsiteX2" y="connsiteY2"/>
                    </a:cxn>
                    <a:cxn ang="0">
                      <a:pos x="connsiteX3" y="connsiteY3"/>
                    </a:cxn>
                  </a:cxnLst>
                  <a:rect l="l" t="t" r="r" b="b"/>
                  <a:pathLst>
                    <a:path w="224790" h="97155">
                      <a:moveTo>
                        <a:pt x="0" y="97155"/>
                      </a:moveTo>
                      <a:cubicBezTo>
                        <a:pt x="39846" y="89059"/>
                        <a:pt x="79692" y="80963"/>
                        <a:pt x="112395" y="68580"/>
                      </a:cubicBezTo>
                      <a:cubicBezTo>
                        <a:pt x="145098" y="56197"/>
                        <a:pt x="177483" y="34290"/>
                        <a:pt x="196215" y="22860"/>
                      </a:cubicBezTo>
                      <a:cubicBezTo>
                        <a:pt x="214947" y="11430"/>
                        <a:pt x="219868" y="5715"/>
                        <a:pt x="224790"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309" name="フリーフォーム 308"/>
                <p:cNvSpPr/>
                <p:nvPr/>
              </p:nvSpPr>
              <p:spPr>
                <a:xfrm>
                  <a:off x="2021205" y="2710815"/>
                  <a:ext cx="253365" cy="80010"/>
                </a:xfrm>
                <a:custGeom>
                  <a:avLst/>
                  <a:gdLst>
                    <a:gd name="connsiteX0" fmla="*/ 0 w 253365"/>
                    <a:gd name="connsiteY0" fmla="*/ 80010 h 80010"/>
                    <a:gd name="connsiteX1" fmla="*/ 142875 w 253365"/>
                    <a:gd name="connsiteY1" fmla="*/ 53340 h 80010"/>
                    <a:gd name="connsiteX2" fmla="*/ 219075 w 253365"/>
                    <a:gd name="connsiteY2" fmla="*/ 26670 h 80010"/>
                    <a:gd name="connsiteX3" fmla="*/ 253365 w 253365"/>
                    <a:gd name="connsiteY3" fmla="*/ 0 h 80010"/>
                  </a:gdLst>
                  <a:ahLst/>
                  <a:cxnLst>
                    <a:cxn ang="0">
                      <a:pos x="connsiteX0" y="connsiteY0"/>
                    </a:cxn>
                    <a:cxn ang="0">
                      <a:pos x="connsiteX1" y="connsiteY1"/>
                    </a:cxn>
                    <a:cxn ang="0">
                      <a:pos x="connsiteX2" y="connsiteY2"/>
                    </a:cxn>
                    <a:cxn ang="0">
                      <a:pos x="connsiteX3" y="connsiteY3"/>
                    </a:cxn>
                  </a:cxnLst>
                  <a:rect l="l" t="t" r="r" b="b"/>
                  <a:pathLst>
                    <a:path w="253365" h="80010">
                      <a:moveTo>
                        <a:pt x="0" y="80010"/>
                      </a:moveTo>
                      <a:cubicBezTo>
                        <a:pt x="53181" y="71120"/>
                        <a:pt x="106363" y="62230"/>
                        <a:pt x="142875" y="53340"/>
                      </a:cubicBezTo>
                      <a:cubicBezTo>
                        <a:pt x="179387" y="44450"/>
                        <a:pt x="200660" y="35560"/>
                        <a:pt x="219075" y="26670"/>
                      </a:cubicBezTo>
                      <a:cubicBezTo>
                        <a:pt x="237490" y="17780"/>
                        <a:pt x="245427" y="8890"/>
                        <a:pt x="253365" y="0"/>
                      </a:cubicBezTo>
                    </a:path>
                  </a:pathLst>
                </a:custGeom>
                <a:noFill/>
                <a:ln w="1270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sp>
            <p:nvSpPr>
              <p:cNvPr id="273" name="円/楕円 1423"/>
              <p:cNvSpPr/>
              <p:nvPr/>
            </p:nvSpPr>
            <p:spPr>
              <a:xfrm>
                <a:off x="5475086" y="2517334"/>
                <a:ext cx="1383478" cy="303721"/>
              </a:xfrm>
              <a:prstGeom prst="ellipse">
                <a:avLst/>
              </a:prstGeom>
              <a:solidFill>
                <a:schemeClr val="bg2"/>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ButtonPour">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74" name="フリーフォーム 273"/>
              <p:cNvSpPr/>
              <p:nvPr/>
            </p:nvSpPr>
            <p:spPr>
              <a:xfrm>
                <a:off x="5598883" y="1994219"/>
                <a:ext cx="1092880" cy="668701"/>
              </a:xfrm>
              <a:custGeom>
                <a:avLst/>
                <a:gdLst>
                  <a:gd name="connsiteX0" fmla="*/ 91471 w 1024673"/>
                  <a:gd name="connsiteY0" fmla="*/ 58074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268636 w 1024673"/>
                  <a:gd name="connsiteY13" fmla="*/ 155229 h 713321"/>
                  <a:gd name="connsiteX14" fmla="*/ 91471 w 1024673"/>
                  <a:gd name="connsiteY14" fmla="*/ 58074 h 713321"/>
                  <a:gd name="connsiteX0" fmla="*/ 91471 w 1024673"/>
                  <a:gd name="connsiteY0" fmla="*/ 58074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91471 w 1024673"/>
                  <a:gd name="connsiteY14" fmla="*/ 58074 h 713321"/>
                  <a:gd name="connsiteX0" fmla="*/ 91471 w 1024673"/>
                  <a:gd name="connsiteY0" fmla="*/ 58074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02146 w 1024673"/>
                  <a:gd name="connsiteY14" fmla="*/ 99084 h 713321"/>
                  <a:gd name="connsiteX15" fmla="*/ 91471 w 1024673"/>
                  <a:gd name="connsiteY15" fmla="*/ 58074 h 713321"/>
                  <a:gd name="connsiteX0" fmla="*/ 91471 w 1024673"/>
                  <a:gd name="connsiteY0" fmla="*/ 58074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02146 w 1024673"/>
                  <a:gd name="connsiteY14" fmla="*/ 106787 h 713321"/>
                  <a:gd name="connsiteX15" fmla="*/ 91471 w 1024673"/>
                  <a:gd name="connsiteY15" fmla="*/ 58074 h 713321"/>
                  <a:gd name="connsiteX0" fmla="*/ 91471 w 1024673"/>
                  <a:gd name="connsiteY0" fmla="*/ 58074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02146 w 1024673"/>
                  <a:gd name="connsiteY14" fmla="*/ 112564 h 713321"/>
                  <a:gd name="connsiteX15" fmla="*/ 91471 w 1024673"/>
                  <a:gd name="connsiteY15" fmla="*/ 58074 h 713321"/>
                  <a:gd name="connsiteX0" fmla="*/ 91471 w 1024673"/>
                  <a:gd name="connsiteY0" fmla="*/ 58074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02146 w 1024673"/>
                  <a:gd name="connsiteY14" fmla="*/ 124119 h 713321"/>
                  <a:gd name="connsiteX15" fmla="*/ 91471 w 1024673"/>
                  <a:gd name="connsiteY15" fmla="*/ 58074 h 713321"/>
                  <a:gd name="connsiteX0" fmla="*/ 91471 w 1024673"/>
                  <a:gd name="connsiteY0" fmla="*/ 58074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11770 w 1024673"/>
                  <a:gd name="connsiteY14" fmla="*/ 116416 h 713321"/>
                  <a:gd name="connsiteX15" fmla="*/ 91471 w 1024673"/>
                  <a:gd name="connsiteY15" fmla="*/ 58074 h 713321"/>
                  <a:gd name="connsiteX0" fmla="*/ 95321 w 1024673"/>
                  <a:gd name="connsiteY0" fmla="*/ 50371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11770 w 1024673"/>
                  <a:gd name="connsiteY14" fmla="*/ 116416 h 713321"/>
                  <a:gd name="connsiteX15" fmla="*/ 95321 w 1024673"/>
                  <a:gd name="connsiteY15" fmla="*/ 50371 h 713321"/>
                  <a:gd name="connsiteX0" fmla="*/ 95321 w 1024673"/>
                  <a:gd name="connsiteY0" fmla="*/ 50371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11770 w 1024673"/>
                  <a:gd name="connsiteY14" fmla="*/ 116416 h 713321"/>
                  <a:gd name="connsiteX15" fmla="*/ 113601 w 1024673"/>
                  <a:gd name="connsiteY15" fmla="*/ 91381 h 713321"/>
                  <a:gd name="connsiteX16" fmla="*/ 95321 w 1024673"/>
                  <a:gd name="connsiteY16" fmla="*/ 50371 h 713321"/>
                  <a:gd name="connsiteX0" fmla="*/ 95321 w 1024673"/>
                  <a:gd name="connsiteY0" fmla="*/ 50371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11770 w 1024673"/>
                  <a:gd name="connsiteY14" fmla="*/ 116416 h 713321"/>
                  <a:gd name="connsiteX15" fmla="*/ 138624 w 1024673"/>
                  <a:gd name="connsiteY15" fmla="*/ 91381 h 713321"/>
                  <a:gd name="connsiteX16" fmla="*/ 95321 w 1024673"/>
                  <a:gd name="connsiteY16" fmla="*/ 50371 h 713321"/>
                  <a:gd name="connsiteX0" fmla="*/ 99170 w 1024673"/>
                  <a:gd name="connsiteY0" fmla="*/ 60000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11770 w 1024673"/>
                  <a:gd name="connsiteY14" fmla="*/ 116416 h 713321"/>
                  <a:gd name="connsiteX15" fmla="*/ 138624 w 1024673"/>
                  <a:gd name="connsiteY15" fmla="*/ 91381 h 713321"/>
                  <a:gd name="connsiteX16" fmla="*/ 99170 w 1024673"/>
                  <a:gd name="connsiteY16" fmla="*/ 60000 h 713321"/>
                  <a:gd name="connsiteX0" fmla="*/ 99170 w 1024673"/>
                  <a:gd name="connsiteY0" fmla="*/ 60000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11770 w 1024673"/>
                  <a:gd name="connsiteY14" fmla="*/ 116416 h 713321"/>
                  <a:gd name="connsiteX15" fmla="*/ 138624 w 1024673"/>
                  <a:gd name="connsiteY15" fmla="*/ 91381 h 713321"/>
                  <a:gd name="connsiteX16" fmla="*/ 99170 w 1024673"/>
                  <a:gd name="connsiteY16" fmla="*/ 60000 h 713321"/>
                  <a:gd name="connsiteX0" fmla="*/ 104945 w 1024673"/>
                  <a:gd name="connsiteY0" fmla="*/ 71555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318684 w 1024673"/>
                  <a:gd name="connsiteY13" fmla="*/ 153303 h 713321"/>
                  <a:gd name="connsiteX14" fmla="*/ 211770 w 1024673"/>
                  <a:gd name="connsiteY14" fmla="*/ 116416 h 713321"/>
                  <a:gd name="connsiteX15" fmla="*/ 138624 w 1024673"/>
                  <a:gd name="connsiteY15" fmla="*/ 91381 h 713321"/>
                  <a:gd name="connsiteX16" fmla="*/ 104945 w 1024673"/>
                  <a:gd name="connsiteY16" fmla="*/ 71555 h 713321"/>
                  <a:gd name="connsiteX0" fmla="*/ 104945 w 1024673"/>
                  <a:gd name="connsiteY0" fmla="*/ 71555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481257 w 1024673"/>
                  <a:gd name="connsiteY13" fmla="*/ 189594 h 713321"/>
                  <a:gd name="connsiteX14" fmla="*/ 318684 w 1024673"/>
                  <a:gd name="connsiteY14" fmla="*/ 153303 h 713321"/>
                  <a:gd name="connsiteX15" fmla="*/ 211770 w 1024673"/>
                  <a:gd name="connsiteY15" fmla="*/ 116416 h 713321"/>
                  <a:gd name="connsiteX16" fmla="*/ 138624 w 1024673"/>
                  <a:gd name="connsiteY16" fmla="*/ 91381 h 713321"/>
                  <a:gd name="connsiteX17" fmla="*/ 104945 w 1024673"/>
                  <a:gd name="connsiteY17" fmla="*/ 71555 h 713321"/>
                  <a:gd name="connsiteX0" fmla="*/ 104945 w 1024673"/>
                  <a:gd name="connsiteY0" fmla="*/ 71555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504355 w 1024673"/>
                  <a:gd name="connsiteY13" fmla="*/ 183817 h 713321"/>
                  <a:gd name="connsiteX14" fmla="*/ 318684 w 1024673"/>
                  <a:gd name="connsiteY14" fmla="*/ 153303 h 713321"/>
                  <a:gd name="connsiteX15" fmla="*/ 211770 w 1024673"/>
                  <a:gd name="connsiteY15" fmla="*/ 116416 h 713321"/>
                  <a:gd name="connsiteX16" fmla="*/ 138624 w 1024673"/>
                  <a:gd name="connsiteY16" fmla="*/ 91381 h 713321"/>
                  <a:gd name="connsiteX17" fmla="*/ 104945 w 1024673"/>
                  <a:gd name="connsiteY17" fmla="*/ 71555 h 713321"/>
                  <a:gd name="connsiteX0" fmla="*/ 104945 w 1024673"/>
                  <a:gd name="connsiteY0" fmla="*/ 71555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504355 w 1024673"/>
                  <a:gd name="connsiteY13" fmla="*/ 183817 h 713321"/>
                  <a:gd name="connsiteX14" fmla="*/ 318684 w 1024673"/>
                  <a:gd name="connsiteY14" fmla="*/ 153303 h 713321"/>
                  <a:gd name="connsiteX15" fmla="*/ 211770 w 1024673"/>
                  <a:gd name="connsiteY15" fmla="*/ 116416 h 713321"/>
                  <a:gd name="connsiteX16" fmla="*/ 138624 w 1024673"/>
                  <a:gd name="connsiteY16" fmla="*/ 91381 h 713321"/>
                  <a:gd name="connsiteX17" fmla="*/ 104945 w 1024673"/>
                  <a:gd name="connsiteY17" fmla="*/ 71555 h 713321"/>
                  <a:gd name="connsiteX0" fmla="*/ 104945 w 1024673"/>
                  <a:gd name="connsiteY0" fmla="*/ 71555 h 713321"/>
                  <a:gd name="connsiteX1" fmla="*/ 106711 w 1024673"/>
                  <a:gd name="connsiteY1" fmla="*/ 227619 h 713321"/>
                  <a:gd name="connsiteX2" fmla="*/ 104806 w 1024673"/>
                  <a:gd name="connsiteY2" fmla="*/ 391449 h 713321"/>
                  <a:gd name="connsiteX3" fmla="*/ 83851 w 1024673"/>
                  <a:gd name="connsiteY3" fmla="*/ 528609 h 713321"/>
                  <a:gd name="connsiteX4" fmla="*/ 15271 w 1024673"/>
                  <a:gd name="connsiteY4" fmla="*/ 648624 h 713321"/>
                  <a:gd name="connsiteX5" fmla="*/ 411511 w 1024673"/>
                  <a:gd name="connsiteY5" fmla="*/ 711489 h 713321"/>
                  <a:gd name="connsiteX6" fmla="*/ 754411 w 1024673"/>
                  <a:gd name="connsiteY6" fmla="*/ 690534 h 713321"/>
                  <a:gd name="connsiteX7" fmla="*/ 1015396 w 1024673"/>
                  <a:gd name="connsiteY7" fmla="*/ 629574 h 713321"/>
                  <a:gd name="connsiteX8" fmla="*/ 965866 w 1024673"/>
                  <a:gd name="connsiteY8" fmla="*/ 461934 h 713321"/>
                  <a:gd name="connsiteX9" fmla="*/ 962056 w 1024673"/>
                  <a:gd name="connsiteY9" fmla="*/ 195234 h 713321"/>
                  <a:gd name="connsiteX10" fmla="*/ 1002061 w 1024673"/>
                  <a:gd name="connsiteY10" fmla="*/ 924 h 713321"/>
                  <a:gd name="connsiteX11" fmla="*/ 821086 w 1024673"/>
                  <a:gd name="connsiteY11" fmla="*/ 124749 h 713321"/>
                  <a:gd name="connsiteX12" fmla="*/ 546766 w 1024673"/>
                  <a:gd name="connsiteY12" fmla="*/ 193329 h 713321"/>
                  <a:gd name="connsiteX13" fmla="*/ 504355 w 1024673"/>
                  <a:gd name="connsiteY13" fmla="*/ 183817 h 713321"/>
                  <a:gd name="connsiteX14" fmla="*/ 318684 w 1024673"/>
                  <a:gd name="connsiteY14" fmla="*/ 153303 h 713321"/>
                  <a:gd name="connsiteX15" fmla="*/ 211770 w 1024673"/>
                  <a:gd name="connsiteY15" fmla="*/ 116416 h 713321"/>
                  <a:gd name="connsiteX16" fmla="*/ 138624 w 1024673"/>
                  <a:gd name="connsiteY16" fmla="*/ 91381 h 713321"/>
                  <a:gd name="connsiteX17" fmla="*/ 104945 w 1024673"/>
                  <a:gd name="connsiteY17" fmla="*/ 71555 h 713321"/>
                  <a:gd name="connsiteX0" fmla="*/ 104945 w 1024673"/>
                  <a:gd name="connsiteY0" fmla="*/ 71563 h 713329"/>
                  <a:gd name="connsiteX1" fmla="*/ 106711 w 1024673"/>
                  <a:gd name="connsiteY1" fmla="*/ 227627 h 713329"/>
                  <a:gd name="connsiteX2" fmla="*/ 104806 w 1024673"/>
                  <a:gd name="connsiteY2" fmla="*/ 391457 h 713329"/>
                  <a:gd name="connsiteX3" fmla="*/ 83851 w 1024673"/>
                  <a:gd name="connsiteY3" fmla="*/ 528617 h 713329"/>
                  <a:gd name="connsiteX4" fmla="*/ 15271 w 1024673"/>
                  <a:gd name="connsiteY4" fmla="*/ 648632 h 713329"/>
                  <a:gd name="connsiteX5" fmla="*/ 411511 w 1024673"/>
                  <a:gd name="connsiteY5" fmla="*/ 711497 h 713329"/>
                  <a:gd name="connsiteX6" fmla="*/ 754411 w 1024673"/>
                  <a:gd name="connsiteY6" fmla="*/ 690542 h 713329"/>
                  <a:gd name="connsiteX7" fmla="*/ 1015396 w 1024673"/>
                  <a:gd name="connsiteY7" fmla="*/ 629582 h 713329"/>
                  <a:gd name="connsiteX8" fmla="*/ 965866 w 1024673"/>
                  <a:gd name="connsiteY8" fmla="*/ 461942 h 713329"/>
                  <a:gd name="connsiteX9" fmla="*/ 962056 w 1024673"/>
                  <a:gd name="connsiteY9" fmla="*/ 195242 h 713329"/>
                  <a:gd name="connsiteX10" fmla="*/ 1002061 w 1024673"/>
                  <a:gd name="connsiteY10" fmla="*/ 932 h 713329"/>
                  <a:gd name="connsiteX11" fmla="*/ 821086 w 1024673"/>
                  <a:gd name="connsiteY11" fmla="*/ 124757 h 713329"/>
                  <a:gd name="connsiteX12" fmla="*/ 587189 w 1024673"/>
                  <a:gd name="connsiteY12" fmla="*/ 199114 h 713329"/>
                  <a:gd name="connsiteX13" fmla="*/ 504355 w 1024673"/>
                  <a:gd name="connsiteY13" fmla="*/ 183825 h 713329"/>
                  <a:gd name="connsiteX14" fmla="*/ 318684 w 1024673"/>
                  <a:gd name="connsiteY14" fmla="*/ 153311 h 713329"/>
                  <a:gd name="connsiteX15" fmla="*/ 211770 w 1024673"/>
                  <a:gd name="connsiteY15" fmla="*/ 116424 h 713329"/>
                  <a:gd name="connsiteX16" fmla="*/ 138624 w 1024673"/>
                  <a:gd name="connsiteY16" fmla="*/ 91389 h 713329"/>
                  <a:gd name="connsiteX17" fmla="*/ 104945 w 1024673"/>
                  <a:gd name="connsiteY17" fmla="*/ 71563 h 713329"/>
                  <a:gd name="connsiteX0" fmla="*/ 104945 w 1024673"/>
                  <a:gd name="connsiteY0" fmla="*/ 71538 h 713304"/>
                  <a:gd name="connsiteX1" fmla="*/ 106711 w 1024673"/>
                  <a:gd name="connsiteY1" fmla="*/ 227602 h 713304"/>
                  <a:gd name="connsiteX2" fmla="*/ 104806 w 1024673"/>
                  <a:gd name="connsiteY2" fmla="*/ 391432 h 713304"/>
                  <a:gd name="connsiteX3" fmla="*/ 83851 w 1024673"/>
                  <a:gd name="connsiteY3" fmla="*/ 528592 h 713304"/>
                  <a:gd name="connsiteX4" fmla="*/ 15271 w 1024673"/>
                  <a:gd name="connsiteY4" fmla="*/ 648607 h 713304"/>
                  <a:gd name="connsiteX5" fmla="*/ 411511 w 1024673"/>
                  <a:gd name="connsiteY5" fmla="*/ 711472 h 713304"/>
                  <a:gd name="connsiteX6" fmla="*/ 754411 w 1024673"/>
                  <a:gd name="connsiteY6" fmla="*/ 690517 h 713304"/>
                  <a:gd name="connsiteX7" fmla="*/ 1015396 w 1024673"/>
                  <a:gd name="connsiteY7" fmla="*/ 629557 h 713304"/>
                  <a:gd name="connsiteX8" fmla="*/ 965866 w 1024673"/>
                  <a:gd name="connsiteY8" fmla="*/ 461917 h 713304"/>
                  <a:gd name="connsiteX9" fmla="*/ 962056 w 1024673"/>
                  <a:gd name="connsiteY9" fmla="*/ 195217 h 713304"/>
                  <a:gd name="connsiteX10" fmla="*/ 1002061 w 1024673"/>
                  <a:gd name="connsiteY10" fmla="*/ 907 h 713304"/>
                  <a:gd name="connsiteX11" fmla="*/ 821086 w 1024673"/>
                  <a:gd name="connsiteY11" fmla="*/ 124732 h 713304"/>
                  <a:gd name="connsiteX12" fmla="*/ 585264 w 1024673"/>
                  <a:gd name="connsiteY12" fmla="*/ 179832 h 713304"/>
                  <a:gd name="connsiteX13" fmla="*/ 504355 w 1024673"/>
                  <a:gd name="connsiteY13" fmla="*/ 183800 h 713304"/>
                  <a:gd name="connsiteX14" fmla="*/ 318684 w 1024673"/>
                  <a:gd name="connsiteY14" fmla="*/ 153286 h 713304"/>
                  <a:gd name="connsiteX15" fmla="*/ 211770 w 1024673"/>
                  <a:gd name="connsiteY15" fmla="*/ 116399 h 713304"/>
                  <a:gd name="connsiteX16" fmla="*/ 138624 w 1024673"/>
                  <a:gd name="connsiteY16" fmla="*/ 91364 h 713304"/>
                  <a:gd name="connsiteX17" fmla="*/ 104945 w 1024673"/>
                  <a:gd name="connsiteY17" fmla="*/ 71538 h 713304"/>
                  <a:gd name="connsiteX0" fmla="*/ 104945 w 1024673"/>
                  <a:gd name="connsiteY0" fmla="*/ 71876 h 713642"/>
                  <a:gd name="connsiteX1" fmla="*/ 106711 w 1024673"/>
                  <a:gd name="connsiteY1" fmla="*/ 227940 h 713642"/>
                  <a:gd name="connsiteX2" fmla="*/ 104806 w 1024673"/>
                  <a:gd name="connsiteY2" fmla="*/ 391770 h 713642"/>
                  <a:gd name="connsiteX3" fmla="*/ 83851 w 1024673"/>
                  <a:gd name="connsiteY3" fmla="*/ 528930 h 713642"/>
                  <a:gd name="connsiteX4" fmla="*/ 15271 w 1024673"/>
                  <a:gd name="connsiteY4" fmla="*/ 648945 h 713642"/>
                  <a:gd name="connsiteX5" fmla="*/ 411511 w 1024673"/>
                  <a:gd name="connsiteY5" fmla="*/ 711810 h 713642"/>
                  <a:gd name="connsiteX6" fmla="*/ 754411 w 1024673"/>
                  <a:gd name="connsiteY6" fmla="*/ 690855 h 713642"/>
                  <a:gd name="connsiteX7" fmla="*/ 1015396 w 1024673"/>
                  <a:gd name="connsiteY7" fmla="*/ 629895 h 713642"/>
                  <a:gd name="connsiteX8" fmla="*/ 965866 w 1024673"/>
                  <a:gd name="connsiteY8" fmla="*/ 462255 h 713642"/>
                  <a:gd name="connsiteX9" fmla="*/ 962056 w 1024673"/>
                  <a:gd name="connsiteY9" fmla="*/ 195555 h 713642"/>
                  <a:gd name="connsiteX10" fmla="*/ 1002061 w 1024673"/>
                  <a:gd name="connsiteY10" fmla="*/ 1245 h 713642"/>
                  <a:gd name="connsiteX11" fmla="*/ 821086 w 1024673"/>
                  <a:gd name="connsiteY11" fmla="*/ 115442 h 713642"/>
                  <a:gd name="connsiteX12" fmla="*/ 585264 w 1024673"/>
                  <a:gd name="connsiteY12" fmla="*/ 180170 h 713642"/>
                  <a:gd name="connsiteX13" fmla="*/ 504355 w 1024673"/>
                  <a:gd name="connsiteY13" fmla="*/ 184138 h 713642"/>
                  <a:gd name="connsiteX14" fmla="*/ 318684 w 1024673"/>
                  <a:gd name="connsiteY14" fmla="*/ 153624 h 713642"/>
                  <a:gd name="connsiteX15" fmla="*/ 211770 w 1024673"/>
                  <a:gd name="connsiteY15" fmla="*/ 116737 h 713642"/>
                  <a:gd name="connsiteX16" fmla="*/ 138624 w 1024673"/>
                  <a:gd name="connsiteY16" fmla="*/ 91702 h 713642"/>
                  <a:gd name="connsiteX17" fmla="*/ 104945 w 1024673"/>
                  <a:gd name="connsiteY17" fmla="*/ 71876 h 713642"/>
                  <a:gd name="connsiteX0" fmla="*/ 104945 w 1032497"/>
                  <a:gd name="connsiteY0" fmla="*/ 71876 h 713642"/>
                  <a:gd name="connsiteX1" fmla="*/ 106711 w 1032497"/>
                  <a:gd name="connsiteY1" fmla="*/ 227940 h 713642"/>
                  <a:gd name="connsiteX2" fmla="*/ 104806 w 1032497"/>
                  <a:gd name="connsiteY2" fmla="*/ 391770 h 713642"/>
                  <a:gd name="connsiteX3" fmla="*/ 83851 w 1032497"/>
                  <a:gd name="connsiteY3" fmla="*/ 528930 h 713642"/>
                  <a:gd name="connsiteX4" fmla="*/ 15271 w 1032497"/>
                  <a:gd name="connsiteY4" fmla="*/ 648945 h 713642"/>
                  <a:gd name="connsiteX5" fmla="*/ 411511 w 1032497"/>
                  <a:gd name="connsiteY5" fmla="*/ 711810 h 713642"/>
                  <a:gd name="connsiteX6" fmla="*/ 754411 w 1032497"/>
                  <a:gd name="connsiteY6" fmla="*/ 690855 h 713642"/>
                  <a:gd name="connsiteX7" fmla="*/ 1015396 w 1032497"/>
                  <a:gd name="connsiteY7" fmla="*/ 629895 h 713642"/>
                  <a:gd name="connsiteX8" fmla="*/ 1002397 w 1032497"/>
                  <a:gd name="connsiteY8" fmla="*/ 470384 h 713642"/>
                  <a:gd name="connsiteX9" fmla="*/ 962056 w 1032497"/>
                  <a:gd name="connsiteY9" fmla="*/ 195555 h 713642"/>
                  <a:gd name="connsiteX10" fmla="*/ 1002061 w 1032497"/>
                  <a:gd name="connsiteY10" fmla="*/ 1245 h 713642"/>
                  <a:gd name="connsiteX11" fmla="*/ 821086 w 1032497"/>
                  <a:gd name="connsiteY11" fmla="*/ 115442 h 713642"/>
                  <a:gd name="connsiteX12" fmla="*/ 585264 w 1032497"/>
                  <a:gd name="connsiteY12" fmla="*/ 180170 h 713642"/>
                  <a:gd name="connsiteX13" fmla="*/ 504355 w 1032497"/>
                  <a:gd name="connsiteY13" fmla="*/ 184138 h 713642"/>
                  <a:gd name="connsiteX14" fmla="*/ 318684 w 1032497"/>
                  <a:gd name="connsiteY14" fmla="*/ 153624 h 713642"/>
                  <a:gd name="connsiteX15" fmla="*/ 211770 w 1032497"/>
                  <a:gd name="connsiteY15" fmla="*/ 116737 h 713642"/>
                  <a:gd name="connsiteX16" fmla="*/ 138624 w 1032497"/>
                  <a:gd name="connsiteY16" fmla="*/ 91702 h 713642"/>
                  <a:gd name="connsiteX17" fmla="*/ 104945 w 1032497"/>
                  <a:gd name="connsiteY17" fmla="*/ 71876 h 713642"/>
                  <a:gd name="connsiteX0" fmla="*/ 104945 w 1047892"/>
                  <a:gd name="connsiteY0" fmla="*/ 71876 h 713444"/>
                  <a:gd name="connsiteX1" fmla="*/ 106711 w 1047892"/>
                  <a:gd name="connsiteY1" fmla="*/ 227940 h 713444"/>
                  <a:gd name="connsiteX2" fmla="*/ 104806 w 1047892"/>
                  <a:gd name="connsiteY2" fmla="*/ 391770 h 713444"/>
                  <a:gd name="connsiteX3" fmla="*/ 83851 w 1047892"/>
                  <a:gd name="connsiteY3" fmla="*/ 528930 h 713444"/>
                  <a:gd name="connsiteX4" fmla="*/ 15271 w 1047892"/>
                  <a:gd name="connsiteY4" fmla="*/ 648945 h 713444"/>
                  <a:gd name="connsiteX5" fmla="*/ 411511 w 1047892"/>
                  <a:gd name="connsiteY5" fmla="*/ 711810 h 713444"/>
                  <a:gd name="connsiteX6" fmla="*/ 754411 w 1047892"/>
                  <a:gd name="connsiteY6" fmla="*/ 690855 h 713444"/>
                  <a:gd name="connsiteX7" fmla="*/ 1033662 w 1047892"/>
                  <a:gd name="connsiteY7" fmla="*/ 646155 h 713444"/>
                  <a:gd name="connsiteX8" fmla="*/ 1002397 w 1047892"/>
                  <a:gd name="connsiteY8" fmla="*/ 470384 h 713444"/>
                  <a:gd name="connsiteX9" fmla="*/ 962056 w 1047892"/>
                  <a:gd name="connsiteY9" fmla="*/ 195555 h 713444"/>
                  <a:gd name="connsiteX10" fmla="*/ 1002061 w 1047892"/>
                  <a:gd name="connsiteY10" fmla="*/ 1245 h 713444"/>
                  <a:gd name="connsiteX11" fmla="*/ 821086 w 1047892"/>
                  <a:gd name="connsiteY11" fmla="*/ 115442 h 713444"/>
                  <a:gd name="connsiteX12" fmla="*/ 585264 w 1047892"/>
                  <a:gd name="connsiteY12" fmla="*/ 180170 h 713444"/>
                  <a:gd name="connsiteX13" fmla="*/ 504355 w 1047892"/>
                  <a:gd name="connsiteY13" fmla="*/ 184138 h 713444"/>
                  <a:gd name="connsiteX14" fmla="*/ 318684 w 1047892"/>
                  <a:gd name="connsiteY14" fmla="*/ 153624 h 713444"/>
                  <a:gd name="connsiteX15" fmla="*/ 211770 w 1047892"/>
                  <a:gd name="connsiteY15" fmla="*/ 116737 h 713444"/>
                  <a:gd name="connsiteX16" fmla="*/ 138624 w 1047892"/>
                  <a:gd name="connsiteY16" fmla="*/ 91702 h 713444"/>
                  <a:gd name="connsiteX17" fmla="*/ 104945 w 1047892"/>
                  <a:gd name="connsiteY17" fmla="*/ 71876 h 713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47892" h="713444">
                    <a:moveTo>
                      <a:pt x="104945" y="71876"/>
                    </a:moveTo>
                    <a:cubicBezTo>
                      <a:pt x="107326" y="108062"/>
                      <a:pt x="106734" y="174624"/>
                      <a:pt x="106711" y="227940"/>
                    </a:cubicBezTo>
                    <a:cubicBezTo>
                      <a:pt x="106688" y="281256"/>
                      <a:pt x="108616" y="341605"/>
                      <a:pt x="104806" y="391770"/>
                    </a:cubicBezTo>
                    <a:cubicBezTo>
                      <a:pt x="100996" y="441935"/>
                      <a:pt x="98773" y="486068"/>
                      <a:pt x="83851" y="528930"/>
                    </a:cubicBezTo>
                    <a:cubicBezTo>
                      <a:pt x="68929" y="571792"/>
                      <a:pt x="-39339" y="618465"/>
                      <a:pt x="15271" y="648945"/>
                    </a:cubicBezTo>
                    <a:cubicBezTo>
                      <a:pt x="69881" y="679425"/>
                      <a:pt x="288321" y="704825"/>
                      <a:pt x="411511" y="711810"/>
                    </a:cubicBezTo>
                    <a:cubicBezTo>
                      <a:pt x="534701" y="718795"/>
                      <a:pt x="650719" y="701797"/>
                      <a:pt x="754411" y="690855"/>
                    </a:cubicBezTo>
                    <a:cubicBezTo>
                      <a:pt x="858103" y="679913"/>
                      <a:pt x="992331" y="682900"/>
                      <a:pt x="1033662" y="646155"/>
                    </a:cubicBezTo>
                    <a:cubicBezTo>
                      <a:pt x="1074993" y="609410"/>
                      <a:pt x="1014331" y="545484"/>
                      <a:pt x="1002397" y="470384"/>
                    </a:cubicBezTo>
                    <a:cubicBezTo>
                      <a:pt x="990463" y="395284"/>
                      <a:pt x="962112" y="273745"/>
                      <a:pt x="962056" y="195555"/>
                    </a:cubicBezTo>
                    <a:cubicBezTo>
                      <a:pt x="962000" y="117365"/>
                      <a:pt x="1025556" y="14597"/>
                      <a:pt x="1002061" y="1245"/>
                    </a:cubicBezTo>
                    <a:cubicBezTo>
                      <a:pt x="978566" y="-12107"/>
                      <a:pt x="890552" y="85621"/>
                      <a:pt x="821086" y="115442"/>
                    </a:cubicBezTo>
                    <a:cubicBezTo>
                      <a:pt x="751620" y="145263"/>
                      <a:pt x="641902" y="169363"/>
                      <a:pt x="585264" y="180170"/>
                    </a:cubicBezTo>
                    <a:cubicBezTo>
                      <a:pt x="528626" y="190978"/>
                      <a:pt x="577018" y="186958"/>
                      <a:pt x="504355" y="184138"/>
                    </a:cubicBezTo>
                    <a:cubicBezTo>
                      <a:pt x="466341" y="177467"/>
                      <a:pt x="367448" y="164857"/>
                      <a:pt x="318684" y="153624"/>
                    </a:cubicBezTo>
                    <a:cubicBezTo>
                      <a:pt x="269920" y="142391"/>
                      <a:pt x="247555" y="133797"/>
                      <a:pt x="211770" y="116737"/>
                    </a:cubicBezTo>
                    <a:cubicBezTo>
                      <a:pt x="175985" y="99677"/>
                      <a:pt x="158032" y="102709"/>
                      <a:pt x="138624" y="91702"/>
                    </a:cubicBezTo>
                    <a:cubicBezTo>
                      <a:pt x="119216" y="80695"/>
                      <a:pt x="102564" y="35690"/>
                      <a:pt x="104945" y="71876"/>
                    </a:cubicBezTo>
                    <a:close/>
                  </a:path>
                </a:pathLst>
              </a:custGeom>
              <a:solidFill>
                <a:schemeClr val="accent3"/>
              </a:solidFill>
              <a:ln w="25400" cap="rnd">
                <a:solidFill>
                  <a:schemeClr val="accent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nvGrpSpPr>
              <p:cNvPr id="275" name="グループ化 274"/>
              <p:cNvGrpSpPr/>
              <p:nvPr/>
            </p:nvGrpSpPr>
            <p:grpSpPr>
              <a:xfrm>
                <a:off x="5586689" y="1985648"/>
                <a:ext cx="1166317" cy="677475"/>
                <a:chOff x="4112669" y="2338596"/>
                <a:chExt cx="1088686" cy="681651"/>
              </a:xfrm>
              <a:noFill/>
            </p:grpSpPr>
            <p:sp>
              <p:nvSpPr>
                <p:cNvPr id="297" name="フリーフォーム 296"/>
                <p:cNvSpPr/>
                <p:nvPr/>
              </p:nvSpPr>
              <p:spPr>
                <a:xfrm>
                  <a:off x="4115505" y="2941415"/>
                  <a:ext cx="1085850" cy="78832"/>
                </a:xfrm>
                <a:custGeom>
                  <a:avLst/>
                  <a:gdLst>
                    <a:gd name="connsiteX0" fmla="*/ 0 w 1085850"/>
                    <a:gd name="connsiteY0" fmla="*/ 0 h 78832"/>
                    <a:gd name="connsiteX1" fmla="*/ 224790 w 1085850"/>
                    <a:gd name="connsiteY1" fmla="*/ 59055 h 78832"/>
                    <a:gd name="connsiteX2" fmla="*/ 552450 w 1085850"/>
                    <a:gd name="connsiteY2" fmla="*/ 78105 h 78832"/>
                    <a:gd name="connsiteX3" fmla="*/ 929640 w 1085850"/>
                    <a:gd name="connsiteY3" fmla="*/ 38100 h 78832"/>
                    <a:gd name="connsiteX4" fmla="*/ 1085850 w 1085850"/>
                    <a:gd name="connsiteY4" fmla="*/ 0 h 78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5850" h="78832">
                      <a:moveTo>
                        <a:pt x="0" y="0"/>
                      </a:moveTo>
                      <a:cubicBezTo>
                        <a:pt x="66357" y="23019"/>
                        <a:pt x="132715" y="46038"/>
                        <a:pt x="224790" y="59055"/>
                      </a:cubicBezTo>
                      <a:cubicBezTo>
                        <a:pt x="316865" y="72072"/>
                        <a:pt x="434975" y="81597"/>
                        <a:pt x="552450" y="78105"/>
                      </a:cubicBezTo>
                      <a:cubicBezTo>
                        <a:pt x="669925" y="74613"/>
                        <a:pt x="840740" y="51118"/>
                        <a:pt x="929640" y="38100"/>
                      </a:cubicBezTo>
                      <a:cubicBezTo>
                        <a:pt x="1018540" y="25082"/>
                        <a:pt x="1052195" y="12541"/>
                        <a:pt x="1085850" y="0"/>
                      </a:cubicBezTo>
                    </a:path>
                  </a:pathLst>
                </a:custGeom>
                <a:grp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98" name="月 69"/>
                <p:cNvSpPr/>
                <p:nvPr/>
              </p:nvSpPr>
              <p:spPr>
                <a:xfrm flipH="1">
                  <a:off x="4112669" y="2363116"/>
                  <a:ext cx="117702" cy="584013"/>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 name="connsiteX0" fmla="*/ 169273 w 169273"/>
                    <a:gd name="connsiteY0" fmla="*/ 578012 h 578012"/>
                    <a:gd name="connsiteX1" fmla="*/ 15436 w 169273"/>
                    <a:gd name="connsiteY1" fmla="*/ 291773 h 578012"/>
                    <a:gd name="connsiteX2" fmla="*/ 92616 w 169273"/>
                    <a:gd name="connsiteY2" fmla="*/ 0 h 578012"/>
                    <a:gd name="connsiteX3" fmla="*/ 13981 w 169273"/>
                    <a:gd name="connsiteY3" fmla="*/ 276532 h 578012"/>
                    <a:gd name="connsiteX4" fmla="*/ 143873 w 169273"/>
                    <a:gd name="connsiteY4" fmla="*/ 565310 h 578012"/>
                    <a:gd name="connsiteX5" fmla="*/ 169273 w 169273"/>
                    <a:gd name="connsiteY5" fmla="*/ 578012 h 578012"/>
                    <a:gd name="connsiteX0" fmla="*/ 169273 w 169273"/>
                    <a:gd name="connsiteY0" fmla="*/ 578012 h 578012"/>
                    <a:gd name="connsiteX1" fmla="*/ 15436 w 169273"/>
                    <a:gd name="connsiteY1" fmla="*/ 317776 h 578012"/>
                    <a:gd name="connsiteX2" fmla="*/ 92616 w 169273"/>
                    <a:gd name="connsiteY2" fmla="*/ 0 h 578012"/>
                    <a:gd name="connsiteX3" fmla="*/ 13981 w 169273"/>
                    <a:gd name="connsiteY3" fmla="*/ 276532 h 578012"/>
                    <a:gd name="connsiteX4" fmla="*/ 143873 w 169273"/>
                    <a:gd name="connsiteY4" fmla="*/ 565310 h 578012"/>
                    <a:gd name="connsiteX5" fmla="*/ 169273 w 169273"/>
                    <a:gd name="connsiteY5" fmla="*/ 578012 h 578012"/>
                    <a:gd name="connsiteX0" fmla="*/ 169273 w 169273"/>
                    <a:gd name="connsiteY0" fmla="*/ 578012 h 578012"/>
                    <a:gd name="connsiteX1" fmla="*/ 15436 w 169273"/>
                    <a:gd name="connsiteY1" fmla="*/ 317776 h 578012"/>
                    <a:gd name="connsiteX2" fmla="*/ 92616 w 169273"/>
                    <a:gd name="connsiteY2" fmla="*/ 0 h 578012"/>
                    <a:gd name="connsiteX3" fmla="*/ 13981 w 169273"/>
                    <a:gd name="connsiteY3" fmla="*/ 307263 h 578012"/>
                    <a:gd name="connsiteX4" fmla="*/ 143873 w 169273"/>
                    <a:gd name="connsiteY4" fmla="*/ 565310 h 578012"/>
                    <a:gd name="connsiteX5" fmla="*/ 169273 w 169273"/>
                    <a:gd name="connsiteY5" fmla="*/ 578012 h 578012"/>
                    <a:gd name="connsiteX0" fmla="*/ 185809 w 185809"/>
                    <a:gd name="connsiteY0" fmla="*/ 540190 h 540190"/>
                    <a:gd name="connsiteX1" fmla="*/ 31972 w 185809"/>
                    <a:gd name="connsiteY1" fmla="*/ 279954 h 540190"/>
                    <a:gd name="connsiteX2" fmla="*/ 78216 w 185809"/>
                    <a:gd name="connsiteY2" fmla="*/ 0 h 540190"/>
                    <a:gd name="connsiteX3" fmla="*/ 30517 w 185809"/>
                    <a:gd name="connsiteY3" fmla="*/ 269441 h 540190"/>
                    <a:gd name="connsiteX4" fmla="*/ 160409 w 185809"/>
                    <a:gd name="connsiteY4" fmla="*/ 527488 h 540190"/>
                    <a:gd name="connsiteX5" fmla="*/ 185809 w 185809"/>
                    <a:gd name="connsiteY5" fmla="*/ 540190 h 540190"/>
                    <a:gd name="connsiteX0" fmla="*/ 185809 w 185809"/>
                    <a:gd name="connsiteY0" fmla="*/ 540190 h 540190"/>
                    <a:gd name="connsiteX1" fmla="*/ 31972 w 185809"/>
                    <a:gd name="connsiteY1" fmla="*/ 279954 h 540190"/>
                    <a:gd name="connsiteX2" fmla="*/ 78216 w 185809"/>
                    <a:gd name="connsiteY2" fmla="*/ 0 h 540190"/>
                    <a:gd name="connsiteX3" fmla="*/ 30517 w 185809"/>
                    <a:gd name="connsiteY3" fmla="*/ 269441 h 540190"/>
                    <a:gd name="connsiteX4" fmla="*/ 160409 w 185809"/>
                    <a:gd name="connsiteY4" fmla="*/ 527488 h 540190"/>
                    <a:gd name="connsiteX5" fmla="*/ 185809 w 185809"/>
                    <a:gd name="connsiteY5" fmla="*/ 540190 h 540190"/>
                    <a:gd name="connsiteX0" fmla="*/ 181782 w 181782"/>
                    <a:gd name="connsiteY0" fmla="*/ 540190 h 540190"/>
                    <a:gd name="connsiteX1" fmla="*/ 27945 w 181782"/>
                    <a:gd name="connsiteY1" fmla="*/ 279954 h 540190"/>
                    <a:gd name="connsiteX2" fmla="*/ 74189 w 181782"/>
                    <a:gd name="connsiteY2" fmla="*/ 0 h 540190"/>
                    <a:gd name="connsiteX3" fmla="*/ 26490 w 181782"/>
                    <a:gd name="connsiteY3" fmla="*/ 269441 h 540190"/>
                    <a:gd name="connsiteX4" fmla="*/ 156382 w 181782"/>
                    <a:gd name="connsiteY4" fmla="*/ 527488 h 540190"/>
                    <a:gd name="connsiteX5" fmla="*/ 181782 w 181782"/>
                    <a:gd name="connsiteY5" fmla="*/ 540190 h 540190"/>
                    <a:gd name="connsiteX0" fmla="*/ 170643 w 170643"/>
                    <a:gd name="connsiteY0" fmla="*/ 540190 h 540190"/>
                    <a:gd name="connsiteX1" fmla="*/ 16806 w 170643"/>
                    <a:gd name="connsiteY1" fmla="*/ 279954 h 540190"/>
                    <a:gd name="connsiteX2" fmla="*/ 63050 w 170643"/>
                    <a:gd name="connsiteY2" fmla="*/ 0 h 540190"/>
                    <a:gd name="connsiteX3" fmla="*/ 15351 w 170643"/>
                    <a:gd name="connsiteY3" fmla="*/ 269441 h 540190"/>
                    <a:gd name="connsiteX4" fmla="*/ 145243 w 170643"/>
                    <a:gd name="connsiteY4" fmla="*/ 527488 h 540190"/>
                    <a:gd name="connsiteX5" fmla="*/ 170643 w 170643"/>
                    <a:gd name="connsiteY5" fmla="*/ 540190 h 540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0643" h="540190">
                      <a:moveTo>
                        <a:pt x="170643" y="540190"/>
                      </a:moveTo>
                      <a:cubicBezTo>
                        <a:pt x="42194" y="540190"/>
                        <a:pt x="34738" y="369985"/>
                        <a:pt x="16806" y="279954"/>
                      </a:cubicBezTo>
                      <a:cubicBezTo>
                        <a:pt x="-1126" y="189923"/>
                        <a:pt x="-24151" y="87464"/>
                        <a:pt x="63050" y="0"/>
                      </a:cubicBezTo>
                      <a:cubicBezTo>
                        <a:pt x="2948" y="73567"/>
                        <a:pt x="15351" y="151715"/>
                        <a:pt x="15351" y="269441"/>
                      </a:cubicBezTo>
                      <a:cubicBezTo>
                        <a:pt x="15351" y="387167"/>
                        <a:pt x="64516" y="465742"/>
                        <a:pt x="145243" y="527488"/>
                      </a:cubicBezTo>
                      <a:lnTo>
                        <a:pt x="170643" y="540190"/>
                      </a:lnTo>
                      <a:close/>
                    </a:path>
                  </a:pathLst>
                </a:custGeom>
                <a:grp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99" name="月 69"/>
                <p:cNvSpPr/>
                <p:nvPr/>
              </p:nvSpPr>
              <p:spPr>
                <a:xfrm>
                  <a:off x="5077450" y="2338596"/>
                  <a:ext cx="109961" cy="597905"/>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 name="connsiteX0" fmla="*/ 187523 w 187523"/>
                    <a:gd name="connsiteY0" fmla="*/ 583293 h 583293"/>
                    <a:gd name="connsiteX1" fmla="*/ 33686 w 187523"/>
                    <a:gd name="connsiteY1" fmla="*/ 297054 h 583293"/>
                    <a:gd name="connsiteX2" fmla="*/ 77111 w 187523"/>
                    <a:gd name="connsiteY2" fmla="*/ 0 h 583293"/>
                    <a:gd name="connsiteX3" fmla="*/ 32231 w 187523"/>
                    <a:gd name="connsiteY3" fmla="*/ 281813 h 583293"/>
                    <a:gd name="connsiteX4" fmla="*/ 162123 w 187523"/>
                    <a:gd name="connsiteY4" fmla="*/ 570591 h 583293"/>
                    <a:gd name="connsiteX5" fmla="*/ 187523 w 187523"/>
                    <a:gd name="connsiteY5" fmla="*/ 583293 h 5832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87523" h="583293">
                      <a:moveTo>
                        <a:pt x="187523" y="583293"/>
                      </a:moveTo>
                      <a:cubicBezTo>
                        <a:pt x="59074" y="583293"/>
                        <a:pt x="52088" y="394270"/>
                        <a:pt x="33686" y="297054"/>
                      </a:cubicBezTo>
                      <a:cubicBezTo>
                        <a:pt x="15284" y="199839"/>
                        <a:pt x="-51338" y="0"/>
                        <a:pt x="77111" y="0"/>
                      </a:cubicBezTo>
                      <a:cubicBezTo>
                        <a:pt x="-3615" y="61747"/>
                        <a:pt x="32231" y="164087"/>
                        <a:pt x="32231" y="281813"/>
                      </a:cubicBezTo>
                      <a:cubicBezTo>
                        <a:pt x="32231" y="399539"/>
                        <a:pt x="81396" y="508845"/>
                        <a:pt x="162123" y="570591"/>
                      </a:cubicBezTo>
                      <a:lnTo>
                        <a:pt x="187523" y="583293"/>
                      </a:lnTo>
                      <a:close/>
                    </a:path>
                  </a:pathLst>
                </a:custGeom>
                <a:grp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sp>
            <p:nvSpPr>
              <p:cNvPr id="276" name="円/楕円 3"/>
              <p:cNvSpPr/>
              <p:nvPr/>
            </p:nvSpPr>
            <p:spPr>
              <a:xfrm>
                <a:off x="5519173" y="980777"/>
                <a:ext cx="1369905" cy="1238400"/>
              </a:xfrm>
              <a:custGeom>
                <a:avLst/>
                <a:gdLst>
                  <a:gd name="connsiteX0" fmla="*/ 0 w 1495792"/>
                  <a:gd name="connsiteY0" fmla="*/ 604423 h 1208846"/>
                  <a:gd name="connsiteX1" fmla="*/ 747896 w 1495792"/>
                  <a:gd name="connsiteY1" fmla="*/ 0 h 1208846"/>
                  <a:gd name="connsiteX2" fmla="*/ 1495792 w 1495792"/>
                  <a:gd name="connsiteY2" fmla="*/ 604423 h 1208846"/>
                  <a:gd name="connsiteX3" fmla="*/ 747896 w 1495792"/>
                  <a:gd name="connsiteY3" fmla="*/ 1208846 h 1208846"/>
                  <a:gd name="connsiteX4" fmla="*/ 0 w 1495792"/>
                  <a:gd name="connsiteY4" fmla="*/ 604423 h 1208846"/>
                  <a:gd name="connsiteX0" fmla="*/ 0 w 1451977"/>
                  <a:gd name="connsiteY0" fmla="*/ 617771 h 1208873"/>
                  <a:gd name="connsiteX1" fmla="*/ 704081 w 1451977"/>
                  <a:gd name="connsiteY1" fmla="*/ 13 h 1208873"/>
                  <a:gd name="connsiteX2" fmla="*/ 1451977 w 1451977"/>
                  <a:gd name="connsiteY2" fmla="*/ 604436 h 1208873"/>
                  <a:gd name="connsiteX3" fmla="*/ 704081 w 1451977"/>
                  <a:gd name="connsiteY3" fmla="*/ 1208859 h 1208873"/>
                  <a:gd name="connsiteX4" fmla="*/ 0 w 1451977"/>
                  <a:gd name="connsiteY4" fmla="*/ 617771 h 1208873"/>
                  <a:gd name="connsiteX0" fmla="*/ 0 w 1450072"/>
                  <a:gd name="connsiteY0" fmla="*/ 617831 h 1208991"/>
                  <a:gd name="connsiteX1" fmla="*/ 704081 w 1450072"/>
                  <a:gd name="connsiteY1" fmla="*/ 73 h 1208991"/>
                  <a:gd name="connsiteX2" fmla="*/ 1450072 w 1450072"/>
                  <a:gd name="connsiteY2" fmla="*/ 587351 h 1208991"/>
                  <a:gd name="connsiteX3" fmla="*/ 704081 w 1450072"/>
                  <a:gd name="connsiteY3" fmla="*/ 1208919 h 1208991"/>
                  <a:gd name="connsiteX4" fmla="*/ 0 w 1450072"/>
                  <a:gd name="connsiteY4" fmla="*/ 617831 h 1208991"/>
                  <a:gd name="connsiteX0" fmla="*/ 0 w 1482076"/>
                  <a:gd name="connsiteY0" fmla="*/ 627753 h 1218913"/>
                  <a:gd name="connsiteX1" fmla="*/ 704081 w 1482076"/>
                  <a:gd name="connsiteY1" fmla="*/ 9995 h 1218913"/>
                  <a:gd name="connsiteX2" fmla="*/ 1281936 w 1482076"/>
                  <a:gd name="connsiteY2" fmla="*/ 270341 h 1218913"/>
                  <a:gd name="connsiteX3" fmla="*/ 1450072 w 1482076"/>
                  <a:gd name="connsiteY3" fmla="*/ 597273 h 1218913"/>
                  <a:gd name="connsiteX4" fmla="*/ 704081 w 1482076"/>
                  <a:gd name="connsiteY4" fmla="*/ 1218841 h 1218913"/>
                  <a:gd name="connsiteX5" fmla="*/ 0 w 1482076"/>
                  <a:gd name="connsiteY5" fmla="*/ 627753 h 1218913"/>
                  <a:gd name="connsiteX0" fmla="*/ 0 w 1372549"/>
                  <a:gd name="connsiteY0" fmla="*/ 627753 h 1221300"/>
                  <a:gd name="connsiteX1" fmla="*/ 704081 w 1372549"/>
                  <a:gd name="connsiteY1" fmla="*/ 9995 h 1221300"/>
                  <a:gd name="connsiteX2" fmla="*/ 1281936 w 1372549"/>
                  <a:gd name="connsiteY2" fmla="*/ 270341 h 1221300"/>
                  <a:gd name="connsiteX3" fmla="*/ 1297672 w 1372549"/>
                  <a:gd name="connsiteY3" fmla="*/ 815958 h 1221300"/>
                  <a:gd name="connsiteX4" fmla="*/ 704081 w 1372549"/>
                  <a:gd name="connsiteY4" fmla="*/ 1218841 h 1221300"/>
                  <a:gd name="connsiteX5" fmla="*/ 0 w 1372549"/>
                  <a:gd name="connsiteY5" fmla="*/ 627753 h 1221300"/>
                  <a:gd name="connsiteX0" fmla="*/ 31149 w 1403698"/>
                  <a:gd name="connsiteY0" fmla="*/ 627753 h 1221300"/>
                  <a:gd name="connsiteX1" fmla="*/ 185326 w 1403698"/>
                  <a:gd name="connsiteY1" fmla="*/ 285252 h 1221300"/>
                  <a:gd name="connsiteX2" fmla="*/ 735230 w 1403698"/>
                  <a:gd name="connsiteY2" fmla="*/ 9995 h 1221300"/>
                  <a:gd name="connsiteX3" fmla="*/ 1313085 w 1403698"/>
                  <a:gd name="connsiteY3" fmla="*/ 270341 h 1221300"/>
                  <a:gd name="connsiteX4" fmla="*/ 1328821 w 1403698"/>
                  <a:gd name="connsiteY4" fmla="*/ 815958 h 1221300"/>
                  <a:gd name="connsiteX5" fmla="*/ 735230 w 1403698"/>
                  <a:gd name="connsiteY5" fmla="*/ 1218841 h 1221300"/>
                  <a:gd name="connsiteX6" fmla="*/ 31149 w 1403698"/>
                  <a:gd name="connsiteY6" fmla="*/ 627753 h 1221300"/>
                  <a:gd name="connsiteX0" fmla="*/ 53103 w 1329132"/>
                  <a:gd name="connsiteY0" fmla="*/ 776857 h 1218965"/>
                  <a:gd name="connsiteX1" fmla="*/ 110760 w 1329132"/>
                  <a:gd name="connsiteY1" fmla="*/ 285252 h 1218965"/>
                  <a:gd name="connsiteX2" fmla="*/ 660664 w 1329132"/>
                  <a:gd name="connsiteY2" fmla="*/ 9995 h 1218965"/>
                  <a:gd name="connsiteX3" fmla="*/ 1238519 w 1329132"/>
                  <a:gd name="connsiteY3" fmla="*/ 270341 h 1218965"/>
                  <a:gd name="connsiteX4" fmla="*/ 1254255 w 1329132"/>
                  <a:gd name="connsiteY4" fmla="*/ 815958 h 1218965"/>
                  <a:gd name="connsiteX5" fmla="*/ 660664 w 1329132"/>
                  <a:gd name="connsiteY5" fmla="*/ 1218841 h 1218965"/>
                  <a:gd name="connsiteX6" fmla="*/ 53103 w 1329132"/>
                  <a:gd name="connsiteY6" fmla="*/ 776857 h 1218965"/>
                  <a:gd name="connsiteX0" fmla="*/ 45308 w 1346737"/>
                  <a:gd name="connsiteY0" fmla="*/ 811648 h 1218842"/>
                  <a:gd name="connsiteX1" fmla="*/ 128365 w 1346737"/>
                  <a:gd name="connsiteY1" fmla="*/ 285252 h 1218842"/>
                  <a:gd name="connsiteX2" fmla="*/ 678269 w 1346737"/>
                  <a:gd name="connsiteY2" fmla="*/ 9995 h 1218842"/>
                  <a:gd name="connsiteX3" fmla="*/ 1256124 w 1346737"/>
                  <a:gd name="connsiteY3" fmla="*/ 270341 h 1218842"/>
                  <a:gd name="connsiteX4" fmla="*/ 1271860 w 1346737"/>
                  <a:gd name="connsiteY4" fmla="*/ 815958 h 1218842"/>
                  <a:gd name="connsiteX5" fmla="*/ 678269 w 1346737"/>
                  <a:gd name="connsiteY5" fmla="*/ 1218841 h 1218842"/>
                  <a:gd name="connsiteX6" fmla="*/ 45308 w 1346737"/>
                  <a:gd name="connsiteY6" fmla="*/ 811648 h 1218842"/>
                  <a:gd name="connsiteX0" fmla="*/ 75010 w 1300239"/>
                  <a:gd name="connsiteY0" fmla="*/ 846439 h 1219209"/>
                  <a:gd name="connsiteX1" fmla="*/ 81867 w 1300239"/>
                  <a:gd name="connsiteY1" fmla="*/ 285252 h 1219209"/>
                  <a:gd name="connsiteX2" fmla="*/ 631771 w 1300239"/>
                  <a:gd name="connsiteY2" fmla="*/ 9995 h 1219209"/>
                  <a:gd name="connsiteX3" fmla="*/ 1209626 w 1300239"/>
                  <a:gd name="connsiteY3" fmla="*/ 270341 h 1219209"/>
                  <a:gd name="connsiteX4" fmla="*/ 1225362 w 1300239"/>
                  <a:gd name="connsiteY4" fmla="*/ 815958 h 1219209"/>
                  <a:gd name="connsiteX5" fmla="*/ 631771 w 1300239"/>
                  <a:gd name="connsiteY5" fmla="*/ 1218841 h 1219209"/>
                  <a:gd name="connsiteX6" fmla="*/ 75010 w 1300239"/>
                  <a:gd name="connsiteY6" fmla="*/ 846439 h 1219209"/>
                  <a:gd name="connsiteX0" fmla="*/ 62783 w 1288012"/>
                  <a:gd name="connsiteY0" fmla="*/ 846439 h 1219037"/>
                  <a:gd name="connsiteX1" fmla="*/ 69640 w 1288012"/>
                  <a:gd name="connsiteY1" fmla="*/ 285252 h 1219037"/>
                  <a:gd name="connsiteX2" fmla="*/ 619544 w 1288012"/>
                  <a:gd name="connsiteY2" fmla="*/ 9995 h 1219037"/>
                  <a:gd name="connsiteX3" fmla="*/ 1197399 w 1288012"/>
                  <a:gd name="connsiteY3" fmla="*/ 270341 h 1219037"/>
                  <a:gd name="connsiteX4" fmla="*/ 1213135 w 1288012"/>
                  <a:gd name="connsiteY4" fmla="*/ 815958 h 1219037"/>
                  <a:gd name="connsiteX5" fmla="*/ 619544 w 1288012"/>
                  <a:gd name="connsiteY5" fmla="*/ 1218841 h 1219037"/>
                  <a:gd name="connsiteX6" fmla="*/ 62783 w 1288012"/>
                  <a:gd name="connsiteY6" fmla="*/ 846439 h 1219037"/>
                  <a:gd name="connsiteX0" fmla="*/ 54146 w 1294615"/>
                  <a:gd name="connsiteY0" fmla="*/ 866319 h 1219451"/>
                  <a:gd name="connsiteX1" fmla="*/ 76243 w 1294615"/>
                  <a:gd name="connsiteY1" fmla="*/ 285252 h 1219451"/>
                  <a:gd name="connsiteX2" fmla="*/ 626147 w 1294615"/>
                  <a:gd name="connsiteY2" fmla="*/ 9995 h 1219451"/>
                  <a:gd name="connsiteX3" fmla="*/ 1204002 w 1294615"/>
                  <a:gd name="connsiteY3" fmla="*/ 270341 h 1219451"/>
                  <a:gd name="connsiteX4" fmla="*/ 1219738 w 1294615"/>
                  <a:gd name="connsiteY4" fmla="*/ 815958 h 1219451"/>
                  <a:gd name="connsiteX5" fmla="*/ 626147 w 1294615"/>
                  <a:gd name="connsiteY5" fmla="*/ 1218841 h 1219451"/>
                  <a:gd name="connsiteX6" fmla="*/ 54146 w 1294615"/>
                  <a:gd name="connsiteY6" fmla="*/ 866319 h 1219451"/>
                  <a:gd name="connsiteX0" fmla="*/ 54146 w 1287298"/>
                  <a:gd name="connsiteY0" fmla="*/ 866319 h 1218873"/>
                  <a:gd name="connsiteX1" fmla="*/ 76243 w 1287298"/>
                  <a:gd name="connsiteY1" fmla="*/ 285252 h 1218873"/>
                  <a:gd name="connsiteX2" fmla="*/ 626147 w 1287298"/>
                  <a:gd name="connsiteY2" fmla="*/ 9995 h 1218873"/>
                  <a:gd name="connsiteX3" fmla="*/ 1204002 w 1287298"/>
                  <a:gd name="connsiteY3" fmla="*/ 270341 h 1218873"/>
                  <a:gd name="connsiteX4" fmla="*/ 1204498 w 1287298"/>
                  <a:gd name="connsiteY4" fmla="*/ 855719 h 1218873"/>
                  <a:gd name="connsiteX5" fmla="*/ 626147 w 1287298"/>
                  <a:gd name="connsiteY5" fmla="*/ 1218841 h 1218873"/>
                  <a:gd name="connsiteX6" fmla="*/ 54146 w 1287298"/>
                  <a:gd name="connsiteY6" fmla="*/ 866319 h 1218873"/>
                  <a:gd name="connsiteX0" fmla="*/ 54146 w 1278723"/>
                  <a:gd name="connsiteY0" fmla="*/ 866319 h 1219087"/>
                  <a:gd name="connsiteX1" fmla="*/ 76243 w 1278723"/>
                  <a:gd name="connsiteY1" fmla="*/ 285252 h 1219087"/>
                  <a:gd name="connsiteX2" fmla="*/ 626147 w 1278723"/>
                  <a:gd name="connsiteY2" fmla="*/ 9995 h 1219087"/>
                  <a:gd name="connsiteX3" fmla="*/ 1204002 w 1278723"/>
                  <a:gd name="connsiteY3" fmla="*/ 270341 h 1219087"/>
                  <a:gd name="connsiteX4" fmla="*/ 1184178 w 1278723"/>
                  <a:gd name="connsiteY4" fmla="*/ 910390 h 1219087"/>
                  <a:gd name="connsiteX5" fmla="*/ 626147 w 1278723"/>
                  <a:gd name="connsiteY5" fmla="*/ 1218841 h 1219087"/>
                  <a:gd name="connsiteX6" fmla="*/ 54146 w 1278723"/>
                  <a:gd name="connsiteY6" fmla="*/ 866319 h 121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8723" h="1219087">
                    <a:moveTo>
                      <a:pt x="54146" y="866319"/>
                    </a:moveTo>
                    <a:cubicBezTo>
                      <a:pt x="-1945" y="581498"/>
                      <a:pt x="-41104" y="388212"/>
                      <a:pt x="76243" y="285252"/>
                    </a:cubicBezTo>
                    <a:cubicBezTo>
                      <a:pt x="193590" y="182292"/>
                      <a:pt x="438187" y="12480"/>
                      <a:pt x="626147" y="9995"/>
                    </a:cubicBezTo>
                    <a:cubicBezTo>
                      <a:pt x="839803" y="-49574"/>
                      <a:pt x="1079670" y="172461"/>
                      <a:pt x="1204002" y="270341"/>
                    </a:cubicBezTo>
                    <a:cubicBezTo>
                      <a:pt x="1328334" y="368221"/>
                      <a:pt x="1280487" y="752307"/>
                      <a:pt x="1184178" y="910390"/>
                    </a:cubicBezTo>
                    <a:cubicBezTo>
                      <a:pt x="1087869" y="1068473"/>
                      <a:pt x="814486" y="1226186"/>
                      <a:pt x="626147" y="1218841"/>
                    </a:cubicBezTo>
                    <a:cubicBezTo>
                      <a:pt x="437808" y="1211496"/>
                      <a:pt x="110237" y="1151140"/>
                      <a:pt x="54146" y="866319"/>
                    </a:cubicBezTo>
                    <a:close/>
                  </a:path>
                </a:pathLst>
              </a:custGeom>
              <a:solidFill>
                <a:srgbClr val="FFE8B9"/>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nvGrpSpPr>
              <p:cNvPr id="277" name="グループ化 276"/>
              <p:cNvGrpSpPr/>
              <p:nvPr/>
            </p:nvGrpSpPr>
            <p:grpSpPr>
              <a:xfrm>
                <a:off x="5164198" y="305351"/>
                <a:ext cx="2183592" cy="1493311"/>
                <a:chOff x="3726734" y="457065"/>
                <a:chExt cx="2038251" cy="1502524"/>
              </a:xfrm>
            </p:grpSpPr>
            <p:grpSp>
              <p:nvGrpSpPr>
                <p:cNvPr id="281" name="グループ化 280"/>
                <p:cNvGrpSpPr/>
                <p:nvPr/>
              </p:nvGrpSpPr>
              <p:grpSpPr>
                <a:xfrm>
                  <a:off x="3726734" y="457065"/>
                  <a:ext cx="2038251" cy="1502524"/>
                  <a:chOff x="3726734" y="457065"/>
                  <a:chExt cx="2038251" cy="1502524"/>
                </a:xfrm>
              </p:grpSpPr>
              <p:sp>
                <p:nvSpPr>
                  <p:cNvPr id="283" name="フリーフォーム 282"/>
                  <p:cNvSpPr/>
                  <p:nvPr/>
                </p:nvSpPr>
                <p:spPr>
                  <a:xfrm>
                    <a:off x="4347473" y="952680"/>
                    <a:ext cx="757951" cy="572615"/>
                  </a:xfrm>
                  <a:custGeom>
                    <a:avLst/>
                    <a:gdLst>
                      <a:gd name="connsiteX0" fmla="*/ 206196 w 706437"/>
                      <a:gd name="connsiteY0" fmla="*/ 5535 h 572859"/>
                      <a:gd name="connsiteX1" fmla="*/ 478611 w 706437"/>
                      <a:gd name="connsiteY1" fmla="*/ 91260 h 572859"/>
                      <a:gd name="connsiteX2" fmla="*/ 697686 w 706437"/>
                      <a:gd name="connsiteY2" fmla="*/ 337005 h 572859"/>
                      <a:gd name="connsiteX3" fmla="*/ 170001 w 706437"/>
                      <a:gd name="connsiteY3" fmla="*/ 401775 h 572859"/>
                      <a:gd name="connsiteX4" fmla="*/ 143331 w 706437"/>
                      <a:gd name="connsiteY4" fmla="*/ 569415 h 572859"/>
                      <a:gd name="connsiteX5" fmla="*/ 456 w 706437"/>
                      <a:gd name="connsiteY5" fmla="*/ 230325 h 572859"/>
                      <a:gd name="connsiteX6" fmla="*/ 206196 w 706437"/>
                      <a:gd name="connsiteY6" fmla="*/ 5535 h 572859"/>
                      <a:gd name="connsiteX0" fmla="*/ 206196 w 705329"/>
                      <a:gd name="connsiteY0" fmla="*/ 5535 h 573362"/>
                      <a:gd name="connsiteX1" fmla="*/ 478611 w 705329"/>
                      <a:gd name="connsiteY1" fmla="*/ 91260 h 573362"/>
                      <a:gd name="connsiteX2" fmla="*/ 697686 w 705329"/>
                      <a:gd name="connsiteY2" fmla="*/ 337005 h 573362"/>
                      <a:gd name="connsiteX3" fmla="*/ 194766 w 705329"/>
                      <a:gd name="connsiteY3" fmla="*/ 424635 h 573362"/>
                      <a:gd name="connsiteX4" fmla="*/ 143331 w 705329"/>
                      <a:gd name="connsiteY4" fmla="*/ 569415 h 573362"/>
                      <a:gd name="connsiteX5" fmla="*/ 456 w 705329"/>
                      <a:gd name="connsiteY5" fmla="*/ 230325 h 573362"/>
                      <a:gd name="connsiteX6" fmla="*/ 206196 w 705329"/>
                      <a:gd name="connsiteY6" fmla="*/ 5535 h 573362"/>
                      <a:gd name="connsiteX0" fmla="*/ 206406 w 705539"/>
                      <a:gd name="connsiteY0" fmla="*/ 5535 h 556616"/>
                      <a:gd name="connsiteX1" fmla="*/ 478821 w 705539"/>
                      <a:gd name="connsiteY1" fmla="*/ 91260 h 556616"/>
                      <a:gd name="connsiteX2" fmla="*/ 697896 w 705539"/>
                      <a:gd name="connsiteY2" fmla="*/ 337005 h 556616"/>
                      <a:gd name="connsiteX3" fmla="*/ 194976 w 705539"/>
                      <a:gd name="connsiteY3" fmla="*/ 424635 h 556616"/>
                      <a:gd name="connsiteX4" fmla="*/ 141636 w 705539"/>
                      <a:gd name="connsiteY4" fmla="*/ 552270 h 556616"/>
                      <a:gd name="connsiteX5" fmla="*/ 666 w 705539"/>
                      <a:gd name="connsiteY5" fmla="*/ 230325 h 556616"/>
                      <a:gd name="connsiteX6" fmla="*/ 206406 w 705539"/>
                      <a:gd name="connsiteY6" fmla="*/ 5535 h 556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5539" h="556616">
                        <a:moveTo>
                          <a:pt x="206406" y="5535"/>
                        </a:moveTo>
                        <a:cubicBezTo>
                          <a:pt x="286099" y="-17643"/>
                          <a:pt x="396906" y="36015"/>
                          <a:pt x="478821" y="91260"/>
                        </a:cubicBezTo>
                        <a:cubicBezTo>
                          <a:pt x="560736" y="146505"/>
                          <a:pt x="745204" y="281443"/>
                          <a:pt x="697896" y="337005"/>
                        </a:cubicBezTo>
                        <a:cubicBezTo>
                          <a:pt x="650589" y="392568"/>
                          <a:pt x="287686" y="388758"/>
                          <a:pt x="194976" y="424635"/>
                        </a:cubicBezTo>
                        <a:cubicBezTo>
                          <a:pt x="102266" y="460513"/>
                          <a:pt x="169894" y="580845"/>
                          <a:pt x="141636" y="552270"/>
                        </a:cubicBezTo>
                        <a:cubicBezTo>
                          <a:pt x="113378" y="523695"/>
                          <a:pt x="-10129" y="321448"/>
                          <a:pt x="666" y="230325"/>
                        </a:cubicBezTo>
                        <a:cubicBezTo>
                          <a:pt x="11461" y="139202"/>
                          <a:pt x="126713" y="28713"/>
                          <a:pt x="206406" y="5535"/>
                        </a:cubicBezTo>
                        <a:close/>
                      </a:path>
                    </a:pathLst>
                  </a:custGeom>
                  <a:solidFill>
                    <a:srgbClr val="FFFFE8"/>
                  </a:solidFill>
                  <a:ln w="12700" cap="rnd">
                    <a:no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ButtonPour">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nvGrpSpPr>
                  <p:cNvPr id="284" name="グループ化 283"/>
                  <p:cNvGrpSpPr/>
                  <p:nvPr/>
                </p:nvGrpSpPr>
                <p:grpSpPr>
                  <a:xfrm>
                    <a:off x="3726734" y="457065"/>
                    <a:ext cx="2038251" cy="1502524"/>
                    <a:chOff x="3726734" y="457065"/>
                    <a:chExt cx="2038251" cy="1502524"/>
                  </a:xfrm>
                </p:grpSpPr>
                <p:grpSp>
                  <p:nvGrpSpPr>
                    <p:cNvPr id="285" name="グループ化 284"/>
                    <p:cNvGrpSpPr/>
                    <p:nvPr/>
                  </p:nvGrpSpPr>
                  <p:grpSpPr>
                    <a:xfrm>
                      <a:off x="3726734" y="457065"/>
                      <a:ext cx="2038251" cy="1502524"/>
                      <a:chOff x="3726734" y="457065"/>
                      <a:chExt cx="2038251" cy="1502524"/>
                    </a:xfrm>
                    <a:solidFill>
                      <a:srgbClr val="F8CCDC"/>
                    </a:solidFill>
                  </p:grpSpPr>
                  <p:sp>
                    <p:nvSpPr>
                      <p:cNvPr id="292" name="フリーフォーム 291"/>
                      <p:cNvSpPr/>
                      <p:nvPr/>
                    </p:nvSpPr>
                    <p:spPr>
                      <a:xfrm>
                        <a:off x="4460300" y="1275687"/>
                        <a:ext cx="1054093" cy="683902"/>
                      </a:xfrm>
                      <a:custGeom>
                        <a:avLst/>
                        <a:gdLst>
                          <a:gd name="connsiteX0" fmla="*/ 95242 w 978259"/>
                          <a:gd name="connsiteY0" fmla="*/ 17780 h 744048"/>
                          <a:gd name="connsiteX1" fmla="*/ 44442 w 978259"/>
                          <a:gd name="connsiteY1" fmla="*/ 193040 h 744048"/>
                          <a:gd name="connsiteX2" fmla="*/ 1262 w 978259"/>
                          <a:gd name="connsiteY2" fmla="*/ 403860 h 744048"/>
                          <a:gd name="connsiteX3" fmla="*/ 24122 w 978259"/>
                          <a:gd name="connsiteY3" fmla="*/ 571500 h 744048"/>
                          <a:gd name="connsiteX4" fmla="*/ 146042 w 978259"/>
                          <a:gd name="connsiteY4" fmla="*/ 731520 h 744048"/>
                          <a:gd name="connsiteX5" fmla="*/ 346702 w 978259"/>
                          <a:gd name="connsiteY5" fmla="*/ 708660 h 744048"/>
                          <a:gd name="connsiteX6" fmla="*/ 420362 w 978259"/>
                          <a:gd name="connsiteY6" fmla="*/ 510540 h 744048"/>
                          <a:gd name="connsiteX7" fmla="*/ 372102 w 978259"/>
                          <a:gd name="connsiteY7" fmla="*/ 254000 h 744048"/>
                          <a:gd name="connsiteX8" fmla="*/ 280662 w 978259"/>
                          <a:gd name="connsiteY8" fmla="*/ 50800 h 744048"/>
                          <a:gd name="connsiteX9" fmla="*/ 405122 w 978259"/>
                          <a:gd name="connsiteY9" fmla="*/ 193040 h 744048"/>
                          <a:gd name="connsiteX10" fmla="*/ 565142 w 978259"/>
                          <a:gd name="connsiteY10" fmla="*/ 292100 h 744048"/>
                          <a:gd name="connsiteX11" fmla="*/ 796282 w 978259"/>
                          <a:gd name="connsiteY11" fmla="*/ 391160 h 744048"/>
                          <a:gd name="connsiteX12" fmla="*/ 969002 w 978259"/>
                          <a:gd name="connsiteY12" fmla="*/ 398780 h 744048"/>
                          <a:gd name="connsiteX13" fmla="*/ 941062 w 978259"/>
                          <a:gd name="connsiteY13" fmla="*/ 231140 h 744048"/>
                          <a:gd name="connsiteX14" fmla="*/ 824222 w 978259"/>
                          <a:gd name="connsiteY14" fmla="*/ 55880 h 744048"/>
                          <a:gd name="connsiteX15" fmla="*/ 768342 w 978259"/>
                          <a:gd name="connsiteY15" fmla="*/ 0 h 744048"/>
                          <a:gd name="connsiteX16" fmla="*/ 768342 w 978259"/>
                          <a:gd name="connsiteY16" fmla="*/ 0 h 744048"/>
                          <a:gd name="connsiteX0" fmla="*/ 95242 w 978259"/>
                          <a:gd name="connsiteY0" fmla="*/ 17780 h 746447"/>
                          <a:gd name="connsiteX1" fmla="*/ 44442 w 978259"/>
                          <a:gd name="connsiteY1" fmla="*/ 193040 h 746447"/>
                          <a:gd name="connsiteX2" fmla="*/ 1262 w 978259"/>
                          <a:gd name="connsiteY2" fmla="*/ 403860 h 746447"/>
                          <a:gd name="connsiteX3" fmla="*/ 24122 w 978259"/>
                          <a:gd name="connsiteY3" fmla="*/ 571500 h 746447"/>
                          <a:gd name="connsiteX4" fmla="*/ 146042 w 978259"/>
                          <a:gd name="connsiteY4" fmla="*/ 731520 h 746447"/>
                          <a:gd name="connsiteX5" fmla="*/ 244034 w 978259"/>
                          <a:gd name="connsiteY5" fmla="*/ 736943 h 746447"/>
                          <a:gd name="connsiteX6" fmla="*/ 346702 w 978259"/>
                          <a:gd name="connsiteY6" fmla="*/ 708660 h 746447"/>
                          <a:gd name="connsiteX7" fmla="*/ 420362 w 978259"/>
                          <a:gd name="connsiteY7" fmla="*/ 510540 h 746447"/>
                          <a:gd name="connsiteX8" fmla="*/ 372102 w 978259"/>
                          <a:gd name="connsiteY8" fmla="*/ 254000 h 746447"/>
                          <a:gd name="connsiteX9" fmla="*/ 280662 w 978259"/>
                          <a:gd name="connsiteY9" fmla="*/ 50800 h 746447"/>
                          <a:gd name="connsiteX10" fmla="*/ 405122 w 978259"/>
                          <a:gd name="connsiteY10" fmla="*/ 193040 h 746447"/>
                          <a:gd name="connsiteX11" fmla="*/ 565142 w 978259"/>
                          <a:gd name="connsiteY11" fmla="*/ 292100 h 746447"/>
                          <a:gd name="connsiteX12" fmla="*/ 796282 w 978259"/>
                          <a:gd name="connsiteY12" fmla="*/ 391160 h 746447"/>
                          <a:gd name="connsiteX13" fmla="*/ 969002 w 978259"/>
                          <a:gd name="connsiteY13" fmla="*/ 398780 h 746447"/>
                          <a:gd name="connsiteX14" fmla="*/ 941062 w 978259"/>
                          <a:gd name="connsiteY14" fmla="*/ 231140 h 746447"/>
                          <a:gd name="connsiteX15" fmla="*/ 824222 w 978259"/>
                          <a:gd name="connsiteY15" fmla="*/ 55880 h 746447"/>
                          <a:gd name="connsiteX16" fmla="*/ 768342 w 978259"/>
                          <a:gd name="connsiteY16" fmla="*/ 0 h 746447"/>
                          <a:gd name="connsiteX17" fmla="*/ 768342 w 978259"/>
                          <a:gd name="connsiteY17" fmla="*/ 0 h 746447"/>
                          <a:gd name="connsiteX0" fmla="*/ 95242 w 978259"/>
                          <a:gd name="connsiteY0" fmla="*/ 17780 h 766439"/>
                          <a:gd name="connsiteX1" fmla="*/ 44442 w 978259"/>
                          <a:gd name="connsiteY1" fmla="*/ 193040 h 766439"/>
                          <a:gd name="connsiteX2" fmla="*/ 1262 w 978259"/>
                          <a:gd name="connsiteY2" fmla="*/ 403860 h 766439"/>
                          <a:gd name="connsiteX3" fmla="*/ 24122 w 978259"/>
                          <a:gd name="connsiteY3" fmla="*/ 571500 h 766439"/>
                          <a:gd name="connsiteX4" fmla="*/ 146042 w 978259"/>
                          <a:gd name="connsiteY4" fmla="*/ 731520 h 766439"/>
                          <a:gd name="connsiteX5" fmla="*/ 231334 w 978259"/>
                          <a:gd name="connsiteY5" fmla="*/ 765376 h 766439"/>
                          <a:gd name="connsiteX6" fmla="*/ 346702 w 978259"/>
                          <a:gd name="connsiteY6" fmla="*/ 708660 h 766439"/>
                          <a:gd name="connsiteX7" fmla="*/ 420362 w 978259"/>
                          <a:gd name="connsiteY7" fmla="*/ 510540 h 766439"/>
                          <a:gd name="connsiteX8" fmla="*/ 372102 w 978259"/>
                          <a:gd name="connsiteY8" fmla="*/ 254000 h 766439"/>
                          <a:gd name="connsiteX9" fmla="*/ 280662 w 978259"/>
                          <a:gd name="connsiteY9" fmla="*/ 50800 h 766439"/>
                          <a:gd name="connsiteX10" fmla="*/ 405122 w 978259"/>
                          <a:gd name="connsiteY10" fmla="*/ 193040 h 766439"/>
                          <a:gd name="connsiteX11" fmla="*/ 565142 w 978259"/>
                          <a:gd name="connsiteY11" fmla="*/ 292100 h 766439"/>
                          <a:gd name="connsiteX12" fmla="*/ 796282 w 978259"/>
                          <a:gd name="connsiteY12" fmla="*/ 391160 h 766439"/>
                          <a:gd name="connsiteX13" fmla="*/ 969002 w 978259"/>
                          <a:gd name="connsiteY13" fmla="*/ 398780 h 766439"/>
                          <a:gd name="connsiteX14" fmla="*/ 941062 w 978259"/>
                          <a:gd name="connsiteY14" fmla="*/ 231140 h 766439"/>
                          <a:gd name="connsiteX15" fmla="*/ 824222 w 978259"/>
                          <a:gd name="connsiteY15" fmla="*/ 55880 h 766439"/>
                          <a:gd name="connsiteX16" fmla="*/ 768342 w 978259"/>
                          <a:gd name="connsiteY16" fmla="*/ 0 h 766439"/>
                          <a:gd name="connsiteX17" fmla="*/ 768342 w 978259"/>
                          <a:gd name="connsiteY17" fmla="*/ 0 h 766439"/>
                          <a:gd name="connsiteX0" fmla="*/ 95242 w 978259"/>
                          <a:gd name="connsiteY0" fmla="*/ 17780 h 766439"/>
                          <a:gd name="connsiteX1" fmla="*/ 44442 w 978259"/>
                          <a:gd name="connsiteY1" fmla="*/ 193040 h 766439"/>
                          <a:gd name="connsiteX2" fmla="*/ 1262 w 978259"/>
                          <a:gd name="connsiteY2" fmla="*/ 403860 h 766439"/>
                          <a:gd name="connsiteX3" fmla="*/ 24122 w 978259"/>
                          <a:gd name="connsiteY3" fmla="*/ 571500 h 766439"/>
                          <a:gd name="connsiteX4" fmla="*/ 146042 w 978259"/>
                          <a:gd name="connsiteY4" fmla="*/ 731520 h 766439"/>
                          <a:gd name="connsiteX5" fmla="*/ 231334 w 978259"/>
                          <a:gd name="connsiteY5" fmla="*/ 765376 h 766439"/>
                          <a:gd name="connsiteX6" fmla="*/ 353052 w 978259"/>
                          <a:gd name="connsiteY6" fmla="*/ 680228 h 766439"/>
                          <a:gd name="connsiteX7" fmla="*/ 420362 w 978259"/>
                          <a:gd name="connsiteY7" fmla="*/ 510540 h 766439"/>
                          <a:gd name="connsiteX8" fmla="*/ 372102 w 978259"/>
                          <a:gd name="connsiteY8" fmla="*/ 254000 h 766439"/>
                          <a:gd name="connsiteX9" fmla="*/ 280662 w 978259"/>
                          <a:gd name="connsiteY9" fmla="*/ 50800 h 766439"/>
                          <a:gd name="connsiteX10" fmla="*/ 405122 w 978259"/>
                          <a:gd name="connsiteY10" fmla="*/ 193040 h 766439"/>
                          <a:gd name="connsiteX11" fmla="*/ 565142 w 978259"/>
                          <a:gd name="connsiteY11" fmla="*/ 292100 h 766439"/>
                          <a:gd name="connsiteX12" fmla="*/ 796282 w 978259"/>
                          <a:gd name="connsiteY12" fmla="*/ 391160 h 766439"/>
                          <a:gd name="connsiteX13" fmla="*/ 969002 w 978259"/>
                          <a:gd name="connsiteY13" fmla="*/ 398780 h 766439"/>
                          <a:gd name="connsiteX14" fmla="*/ 941062 w 978259"/>
                          <a:gd name="connsiteY14" fmla="*/ 231140 h 766439"/>
                          <a:gd name="connsiteX15" fmla="*/ 824222 w 978259"/>
                          <a:gd name="connsiteY15" fmla="*/ 55880 h 766439"/>
                          <a:gd name="connsiteX16" fmla="*/ 768342 w 978259"/>
                          <a:gd name="connsiteY16" fmla="*/ 0 h 766439"/>
                          <a:gd name="connsiteX17" fmla="*/ 768342 w 978259"/>
                          <a:gd name="connsiteY17" fmla="*/ 0 h 766439"/>
                          <a:gd name="connsiteX0" fmla="*/ 94714 w 977731"/>
                          <a:gd name="connsiteY0" fmla="*/ 17780 h 765623"/>
                          <a:gd name="connsiteX1" fmla="*/ 43914 w 977731"/>
                          <a:gd name="connsiteY1" fmla="*/ 193040 h 765623"/>
                          <a:gd name="connsiteX2" fmla="*/ 734 w 977731"/>
                          <a:gd name="connsiteY2" fmla="*/ 403860 h 765623"/>
                          <a:gd name="connsiteX3" fmla="*/ 23594 w 977731"/>
                          <a:gd name="connsiteY3" fmla="*/ 571500 h 765623"/>
                          <a:gd name="connsiteX4" fmla="*/ 107414 w 977731"/>
                          <a:gd name="connsiteY4" fmla="*/ 695980 h 765623"/>
                          <a:gd name="connsiteX5" fmla="*/ 230806 w 977731"/>
                          <a:gd name="connsiteY5" fmla="*/ 765376 h 765623"/>
                          <a:gd name="connsiteX6" fmla="*/ 352524 w 977731"/>
                          <a:gd name="connsiteY6" fmla="*/ 680228 h 765623"/>
                          <a:gd name="connsiteX7" fmla="*/ 419834 w 977731"/>
                          <a:gd name="connsiteY7" fmla="*/ 510540 h 765623"/>
                          <a:gd name="connsiteX8" fmla="*/ 371574 w 977731"/>
                          <a:gd name="connsiteY8" fmla="*/ 254000 h 765623"/>
                          <a:gd name="connsiteX9" fmla="*/ 280134 w 977731"/>
                          <a:gd name="connsiteY9" fmla="*/ 50800 h 765623"/>
                          <a:gd name="connsiteX10" fmla="*/ 404594 w 977731"/>
                          <a:gd name="connsiteY10" fmla="*/ 193040 h 765623"/>
                          <a:gd name="connsiteX11" fmla="*/ 564614 w 977731"/>
                          <a:gd name="connsiteY11" fmla="*/ 292100 h 765623"/>
                          <a:gd name="connsiteX12" fmla="*/ 795754 w 977731"/>
                          <a:gd name="connsiteY12" fmla="*/ 391160 h 765623"/>
                          <a:gd name="connsiteX13" fmla="*/ 968474 w 977731"/>
                          <a:gd name="connsiteY13" fmla="*/ 398780 h 765623"/>
                          <a:gd name="connsiteX14" fmla="*/ 940534 w 977731"/>
                          <a:gd name="connsiteY14" fmla="*/ 231140 h 765623"/>
                          <a:gd name="connsiteX15" fmla="*/ 823694 w 977731"/>
                          <a:gd name="connsiteY15" fmla="*/ 55880 h 765623"/>
                          <a:gd name="connsiteX16" fmla="*/ 767814 w 977731"/>
                          <a:gd name="connsiteY16" fmla="*/ 0 h 765623"/>
                          <a:gd name="connsiteX17" fmla="*/ 767814 w 977731"/>
                          <a:gd name="connsiteY17" fmla="*/ 0 h 765623"/>
                          <a:gd name="connsiteX0" fmla="*/ 94572 w 977589"/>
                          <a:gd name="connsiteY0" fmla="*/ 17780 h 765544"/>
                          <a:gd name="connsiteX1" fmla="*/ 43772 w 977589"/>
                          <a:gd name="connsiteY1" fmla="*/ 193040 h 765544"/>
                          <a:gd name="connsiteX2" fmla="*/ 592 w 977589"/>
                          <a:gd name="connsiteY2" fmla="*/ 403860 h 765544"/>
                          <a:gd name="connsiteX3" fmla="*/ 23452 w 977589"/>
                          <a:gd name="connsiteY3" fmla="*/ 571500 h 765544"/>
                          <a:gd name="connsiteX4" fmla="*/ 88222 w 977589"/>
                          <a:gd name="connsiteY4" fmla="*/ 674656 h 765544"/>
                          <a:gd name="connsiteX5" fmla="*/ 230664 w 977589"/>
                          <a:gd name="connsiteY5" fmla="*/ 765376 h 765544"/>
                          <a:gd name="connsiteX6" fmla="*/ 352382 w 977589"/>
                          <a:gd name="connsiteY6" fmla="*/ 680228 h 765544"/>
                          <a:gd name="connsiteX7" fmla="*/ 419692 w 977589"/>
                          <a:gd name="connsiteY7" fmla="*/ 510540 h 765544"/>
                          <a:gd name="connsiteX8" fmla="*/ 371432 w 977589"/>
                          <a:gd name="connsiteY8" fmla="*/ 254000 h 765544"/>
                          <a:gd name="connsiteX9" fmla="*/ 279992 w 977589"/>
                          <a:gd name="connsiteY9" fmla="*/ 50800 h 765544"/>
                          <a:gd name="connsiteX10" fmla="*/ 404452 w 977589"/>
                          <a:gd name="connsiteY10" fmla="*/ 193040 h 765544"/>
                          <a:gd name="connsiteX11" fmla="*/ 564472 w 977589"/>
                          <a:gd name="connsiteY11" fmla="*/ 292100 h 765544"/>
                          <a:gd name="connsiteX12" fmla="*/ 795612 w 977589"/>
                          <a:gd name="connsiteY12" fmla="*/ 391160 h 765544"/>
                          <a:gd name="connsiteX13" fmla="*/ 968332 w 977589"/>
                          <a:gd name="connsiteY13" fmla="*/ 398780 h 765544"/>
                          <a:gd name="connsiteX14" fmla="*/ 940392 w 977589"/>
                          <a:gd name="connsiteY14" fmla="*/ 231140 h 765544"/>
                          <a:gd name="connsiteX15" fmla="*/ 823552 w 977589"/>
                          <a:gd name="connsiteY15" fmla="*/ 55880 h 765544"/>
                          <a:gd name="connsiteX16" fmla="*/ 767672 w 977589"/>
                          <a:gd name="connsiteY16" fmla="*/ 0 h 765544"/>
                          <a:gd name="connsiteX17" fmla="*/ 767672 w 977589"/>
                          <a:gd name="connsiteY17" fmla="*/ 0 h 765544"/>
                          <a:gd name="connsiteX0" fmla="*/ 94572 w 998551"/>
                          <a:gd name="connsiteY0" fmla="*/ 17780 h 765543"/>
                          <a:gd name="connsiteX1" fmla="*/ 43772 w 998551"/>
                          <a:gd name="connsiteY1" fmla="*/ 193040 h 765543"/>
                          <a:gd name="connsiteX2" fmla="*/ 592 w 998551"/>
                          <a:gd name="connsiteY2" fmla="*/ 403860 h 765543"/>
                          <a:gd name="connsiteX3" fmla="*/ 23452 w 998551"/>
                          <a:gd name="connsiteY3" fmla="*/ 571500 h 765543"/>
                          <a:gd name="connsiteX4" fmla="*/ 88222 w 998551"/>
                          <a:gd name="connsiteY4" fmla="*/ 674656 h 765543"/>
                          <a:gd name="connsiteX5" fmla="*/ 230664 w 998551"/>
                          <a:gd name="connsiteY5" fmla="*/ 765376 h 765543"/>
                          <a:gd name="connsiteX6" fmla="*/ 352382 w 998551"/>
                          <a:gd name="connsiteY6" fmla="*/ 680228 h 765543"/>
                          <a:gd name="connsiteX7" fmla="*/ 419692 w 998551"/>
                          <a:gd name="connsiteY7" fmla="*/ 510540 h 765543"/>
                          <a:gd name="connsiteX8" fmla="*/ 371432 w 998551"/>
                          <a:gd name="connsiteY8" fmla="*/ 254000 h 765543"/>
                          <a:gd name="connsiteX9" fmla="*/ 279992 w 998551"/>
                          <a:gd name="connsiteY9" fmla="*/ 50800 h 765543"/>
                          <a:gd name="connsiteX10" fmla="*/ 404452 w 998551"/>
                          <a:gd name="connsiteY10" fmla="*/ 193040 h 765543"/>
                          <a:gd name="connsiteX11" fmla="*/ 564472 w 998551"/>
                          <a:gd name="connsiteY11" fmla="*/ 292100 h 765543"/>
                          <a:gd name="connsiteX12" fmla="*/ 795612 w 998551"/>
                          <a:gd name="connsiteY12" fmla="*/ 391160 h 765543"/>
                          <a:gd name="connsiteX13" fmla="*/ 968332 w 998551"/>
                          <a:gd name="connsiteY13" fmla="*/ 398780 h 765543"/>
                          <a:gd name="connsiteX14" fmla="*/ 984842 w 998551"/>
                          <a:gd name="connsiteY14" fmla="*/ 231140 h 765543"/>
                          <a:gd name="connsiteX15" fmla="*/ 823552 w 998551"/>
                          <a:gd name="connsiteY15" fmla="*/ 55880 h 765543"/>
                          <a:gd name="connsiteX16" fmla="*/ 767672 w 998551"/>
                          <a:gd name="connsiteY16" fmla="*/ 0 h 765543"/>
                          <a:gd name="connsiteX17" fmla="*/ 767672 w 998551"/>
                          <a:gd name="connsiteY17" fmla="*/ 0 h 765543"/>
                          <a:gd name="connsiteX0" fmla="*/ 94572 w 997169"/>
                          <a:gd name="connsiteY0" fmla="*/ 17780 h 765543"/>
                          <a:gd name="connsiteX1" fmla="*/ 43772 w 997169"/>
                          <a:gd name="connsiteY1" fmla="*/ 193040 h 765543"/>
                          <a:gd name="connsiteX2" fmla="*/ 592 w 997169"/>
                          <a:gd name="connsiteY2" fmla="*/ 403860 h 765543"/>
                          <a:gd name="connsiteX3" fmla="*/ 23452 w 997169"/>
                          <a:gd name="connsiteY3" fmla="*/ 571500 h 765543"/>
                          <a:gd name="connsiteX4" fmla="*/ 88222 w 997169"/>
                          <a:gd name="connsiteY4" fmla="*/ 674656 h 765543"/>
                          <a:gd name="connsiteX5" fmla="*/ 230664 w 997169"/>
                          <a:gd name="connsiteY5" fmla="*/ 765376 h 765543"/>
                          <a:gd name="connsiteX6" fmla="*/ 352382 w 997169"/>
                          <a:gd name="connsiteY6" fmla="*/ 680228 h 765543"/>
                          <a:gd name="connsiteX7" fmla="*/ 419692 w 997169"/>
                          <a:gd name="connsiteY7" fmla="*/ 510540 h 765543"/>
                          <a:gd name="connsiteX8" fmla="*/ 371432 w 997169"/>
                          <a:gd name="connsiteY8" fmla="*/ 254000 h 765543"/>
                          <a:gd name="connsiteX9" fmla="*/ 279992 w 997169"/>
                          <a:gd name="connsiteY9" fmla="*/ 50800 h 765543"/>
                          <a:gd name="connsiteX10" fmla="*/ 404452 w 997169"/>
                          <a:gd name="connsiteY10" fmla="*/ 193040 h 765543"/>
                          <a:gd name="connsiteX11" fmla="*/ 564472 w 997169"/>
                          <a:gd name="connsiteY11" fmla="*/ 292100 h 765543"/>
                          <a:gd name="connsiteX12" fmla="*/ 827362 w 997169"/>
                          <a:gd name="connsiteY12" fmla="*/ 426700 h 765543"/>
                          <a:gd name="connsiteX13" fmla="*/ 968332 w 997169"/>
                          <a:gd name="connsiteY13" fmla="*/ 398780 h 765543"/>
                          <a:gd name="connsiteX14" fmla="*/ 984842 w 997169"/>
                          <a:gd name="connsiteY14" fmla="*/ 231140 h 765543"/>
                          <a:gd name="connsiteX15" fmla="*/ 823552 w 997169"/>
                          <a:gd name="connsiteY15" fmla="*/ 55880 h 765543"/>
                          <a:gd name="connsiteX16" fmla="*/ 767672 w 997169"/>
                          <a:gd name="connsiteY16" fmla="*/ 0 h 765543"/>
                          <a:gd name="connsiteX17" fmla="*/ 767672 w 997169"/>
                          <a:gd name="connsiteY17" fmla="*/ 0 h 765543"/>
                          <a:gd name="connsiteX0" fmla="*/ 94572 w 1024287"/>
                          <a:gd name="connsiteY0" fmla="*/ 17780 h 765543"/>
                          <a:gd name="connsiteX1" fmla="*/ 43772 w 1024287"/>
                          <a:gd name="connsiteY1" fmla="*/ 193040 h 765543"/>
                          <a:gd name="connsiteX2" fmla="*/ 592 w 1024287"/>
                          <a:gd name="connsiteY2" fmla="*/ 403860 h 765543"/>
                          <a:gd name="connsiteX3" fmla="*/ 23452 w 1024287"/>
                          <a:gd name="connsiteY3" fmla="*/ 571500 h 765543"/>
                          <a:gd name="connsiteX4" fmla="*/ 88222 w 1024287"/>
                          <a:gd name="connsiteY4" fmla="*/ 674656 h 765543"/>
                          <a:gd name="connsiteX5" fmla="*/ 230664 w 1024287"/>
                          <a:gd name="connsiteY5" fmla="*/ 765376 h 765543"/>
                          <a:gd name="connsiteX6" fmla="*/ 352382 w 1024287"/>
                          <a:gd name="connsiteY6" fmla="*/ 680228 h 765543"/>
                          <a:gd name="connsiteX7" fmla="*/ 419692 w 1024287"/>
                          <a:gd name="connsiteY7" fmla="*/ 510540 h 765543"/>
                          <a:gd name="connsiteX8" fmla="*/ 371432 w 1024287"/>
                          <a:gd name="connsiteY8" fmla="*/ 254000 h 765543"/>
                          <a:gd name="connsiteX9" fmla="*/ 279992 w 1024287"/>
                          <a:gd name="connsiteY9" fmla="*/ 50800 h 765543"/>
                          <a:gd name="connsiteX10" fmla="*/ 404452 w 1024287"/>
                          <a:gd name="connsiteY10" fmla="*/ 193040 h 765543"/>
                          <a:gd name="connsiteX11" fmla="*/ 564472 w 1024287"/>
                          <a:gd name="connsiteY11" fmla="*/ 292100 h 765543"/>
                          <a:gd name="connsiteX12" fmla="*/ 827362 w 1024287"/>
                          <a:gd name="connsiteY12" fmla="*/ 426700 h 765543"/>
                          <a:gd name="connsiteX13" fmla="*/ 1012782 w 1024287"/>
                          <a:gd name="connsiteY13" fmla="*/ 441428 h 765543"/>
                          <a:gd name="connsiteX14" fmla="*/ 984842 w 1024287"/>
                          <a:gd name="connsiteY14" fmla="*/ 231140 h 765543"/>
                          <a:gd name="connsiteX15" fmla="*/ 823552 w 1024287"/>
                          <a:gd name="connsiteY15" fmla="*/ 55880 h 765543"/>
                          <a:gd name="connsiteX16" fmla="*/ 767672 w 1024287"/>
                          <a:gd name="connsiteY16" fmla="*/ 0 h 765543"/>
                          <a:gd name="connsiteX17" fmla="*/ 767672 w 1024287"/>
                          <a:gd name="connsiteY17" fmla="*/ 0 h 765543"/>
                          <a:gd name="connsiteX0" fmla="*/ 94572 w 1029522"/>
                          <a:gd name="connsiteY0" fmla="*/ 17780 h 765543"/>
                          <a:gd name="connsiteX1" fmla="*/ 43772 w 1029522"/>
                          <a:gd name="connsiteY1" fmla="*/ 193040 h 765543"/>
                          <a:gd name="connsiteX2" fmla="*/ 592 w 1029522"/>
                          <a:gd name="connsiteY2" fmla="*/ 403860 h 765543"/>
                          <a:gd name="connsiteX3" fmla="*/ 23452 w 1029522"/>
                          <a:gd name="connsiteY3" fmla="*/ 571500 h 765543"/>
                          <a:gd name="connsiteX4" fmla="*/ 88222 w 1029522"/>
                          <a:gd name="connsiteY4" fmla="*/ 674656 h 765543"/>
                          <a:gd name="connsiteX5" fmla="*/ 230664 w 1029522"/>
                          <a:gd name="connsiteY5" fmla="*/ 765376 h 765543"/>
                          <a:gd name="connsiteX6" fmla="*/ 352382 w 1029522"/>
                          <a:gd name="connsiteY6" fmla="*/ 680228 h 765543"/>
                          <a:gd name="connsiteX7" fmla="*/ 419692 w 1029522"/>
                          <a:gd name="connsiteY7" fmla="*/ 510540 h 765543"/>
                          <a:gd name="connsiteX8" fmla="*/ 371432 w 1029522"/>
                          <a:gd name="connsiteY8" fmla="*/ 254000 h 765543"/>
                          <a:gd name="connsiteX9" fmla="*/ 279992 w 1029522"/>
                          <a:gd name="connsiteY9" fmla="*/ 50800 h 765543"/>
                          <a:gd name="connsiteX10" fmla="*/ 404452 w 1029522"/>
                          <a:gd name="connsiteY10" fmla="*/ 193040 h 765543"/>
                          <a:gd name="connsiteX11" fmla="*/ 564472 w 1029522"/>
                          <a:gd name="connsiteY11" fmla="*/ 292100 h 765543"/>
                          <a:gd name="connsiteX12" fmla="*/ 827362 w 1029522"/>
                          <a:gd name="connsiteY12" fmla="*/ 426700 h 765543"/>
                          <a:gd name="connsiteX13" fmla="*/ 1019132 w 1029522"/>
                          <a:gd name="connsiteY13" fmla="*/ 462752 h 765543"/>
                          <a:gd name="connsiteX14" fmla="*/ 984842 w 1029522"/>
                          <a:gd name="connsiteY14" fmla="*/ 231140 h 765543"/>
                          <a:gd name="connsiteX15" fmla="*/ 823552 w 1029522"/>
                          <a:gd name="connsiteY15" fmla="*/ 55880 h 765543"/>
                          <a:gd name="connsiteX16" fmla="*/ 767672 w 1029522"/>
                          <a:gd name="connsiteY16" fmla="*/ 0 h 765543"/>
                          <a:gd name="connsiteX17" fmla="*/ 767672 w 1029522"/>
                          <a:gd name="connsiteY17" fmla="*/ 0 h 765543"/>
                          <a:gd name="connsiteX0" fmla="*/ 94572 w 1028100"/>
                          <a:gd name="connsiteY0" fmla="*/ 17780 h 765543"/>
                          <a:gd name="connsiteX1" fmla="*/ 43772 w 1028100"/>
                          <a:gd name="connsiteY1" fmla="*/ 193040 h 765543"/>
                          <a:gd name="connsiteX2" fmla="*/ 592 w 1028100"/>
                          <a:gd name="connsiteY2" fmla="*/ 403860 h 765543"/>
                          <a:gd name="connsiteX3" fmla="*/ 23452 w 1028100"/>
                          <a:gd name="connsiteY3" fmla="*/ 571500 h 765543"/>
                          <a:gd name="connsiteX4" fmla="*/ 88222 w 1028100"/>
                          <a:gd name="connsiteY4" fmla="*/ 674656 h 765543"/>
                          <a:gd name="connsiteX5" fmla="*/ 230664 w 1028100"/>
                          <a:gd name="connsiteY5" fmla="*/ 765376 h 765543"/>
                          <a:gd name="connsiteX6" fmla="*/ 352382 w 1028100"/>
                          <a:gd name="connsiteY6" fmla="*/ 680228 h 765543"/>
                          <a:gd name="connsiteX7" fmla="*/ 419692 w 1028100"/>
                          <a:gd name="connsiteY7" fmla="*/ 510540 h 765543"/>
                          <a:gd name="connsiteX8" fmla="*/ 371432 w 1028100"/>
                          <a:gd name="connsiteY8" fmla="*/ 254000 h 765543"/>
                          <a:gd name="connsiteX9" fmla="*/ 279992 w 1028100"/>
                          <a:gd name="connsiteY9" fmla="*/ 50800 h 765543"/>
                          <a:gd name="connsiteX10" fmla="*/ 404452 w 1028100"/>
                          <a:gd name="connsiteY10" fmla="*/ 193040 h 765543"/>
                          <a:gd name="connsiteX11" fmla="*/ 564472 w 1028100"/>
                          <a:gd name="connsiteY11" fmla="*/ 292100 h 765543"/>
                          <a:gd name="connsiteX12" fmla="*/ 827362 w 1028100"/>
                          <a:gd name="connsiteY12" fmla="*/ 426700 h 765543"/>
                          <a:gd name="connsiteX13" fmla="*/ 1019132 w 1028100"/>
                          <a:gd name="connsiteY13" fmla="*/ 462752 h 765543"/>
                          <a:gd name="connsiteX14" fmla="*/ 984842 w 1028100"/>
                          <a:gd name="connsiteY14" fmla="*/ 231140 h 765543"/>
                          <a:gd name="connsiteX15" fmla="*/ 880702 w 1028100"/>
                          <a:gd name="connsiteY15" fmla="*/ 98529 h 765543"/>
                          <a:gd name="connsiteX16" fmla="*/ 767672 w 1028100"/>
                          <a:gd name="connsiteY16" fmla="*/ 0 h 765543"/>
                          <a:gd name="connsiteX17" fmla="*/ 767672 w 1028100"/>
                          <a:gd name="connsiteY17" fmla="*/ 0 h 765543"/>
                          <a:gd name="connsiteX0" fmla="*/ 94572 w 1027659"/>
                          <a:gd name="connsiteY0" fmla="*/ 17780 h 765543"/>
                          <a:gd name="connsiteX1" fmla="*/ 43772 w 1027659"/>
                          <a:gd name="connsiteY1" fmla="*/ 193040 h 765543"/>
                          <a:gd name="connsiteX2" fmla="*/ 592 w 1027659"/>
                          <a:gd name="connsiteY2" fmla="*/ 403860 h 765543"/>
                          <a:gd name="connsiteX3" fmla="*/ 23452 w 1027659"/>
                          <a:gd name="connsiteY3" fmla="*/ 571500 h 765543"/>
                          <a:gd name="connsiteX4" fmla="*/ 88222 w 1027659"/>
                          <a:gd name="connsiteY4" fmla="*/ 674656 h 765543"/>
                          <a:gd name="connsiteX5" fmla="*/ 230664 w 1027659"/>
                          <a:gd name="connsiteY5" fmla="*/ 765376 h 765543"/>
                          <a:gd name="connsiteX6" fmla="*/ 352382 w 1027659"/>
                          <a:gd name="connsiteY6" fmla="*/ 680228 h 765543"/>
                          <a:gd name="connsiteX7" fmla="*/ 419692 w 1027659"/>
                          <a:gd name="connsiteY7" fmla="*/ 510540 h 765543"/>
                          <a:gd name="connsiteX8" fmla="*/ 371432 w 1027659"/>
                          <a:gd name="connsiteY8" fmla="*/ 254000 h 765543"/>
                          <a:gd name="connsiteX9" fmla="*/ 279992 w 1027659"/>
                          <a:gd name="connsiteY9" fmla="*/ 50800 h 765543"/>
                          <a:gd name="connsiteX10" fmla="*/ 404452 w 1027659"/>
                          <a:gd name="connsiteY10" fmla="*/ 193040 h 765543"/>
                          <a:gd name="connsiteX11" fmla="*/ 564472 w 1027659"/>
                          <a:gd name="connsiteY11" fmla="*/ 292100 h 765543"/>
                          <a:gd name="connsiteX12" fmla="*/ 833712 w 1027659"/>
                          <a:gd name="connsiteY12" fmla="*/ 448024 h 765543"/>
                          <a:gd name="connsiteX13" fmla="*/ 1019132 w 1027659"/>
                          <a:gd name="connsiteY13" fmla="*/ 462752 h 765543"/>
                          <a:gd name="connsiteX14" fmla="*/ 984842 w 1027659"/>
                          <a:gd name="connsiteY14" fmla="*/ 231140 h 765543"/>
                          <a:gd name="connsiteX15" fmla="*/ 880702 w 1027659"/>
                          <a:gd name="connsiteY15" fmla="*/ 98529 h 765543"/>
                          <a:gd name="connsiteX16" fmla="*/ 767672 w 1027659"/>
                          <a:gd name="connsiteY16" fmla="*/ 0 h 765543"/>
                          <a:gd name="connsiteX17" fmla="*/ 767672 w 1027659"/>
                          <a:gd name="connsiteY17" fmla="*/ 0 h 765543"/>
                          <a:gd name="connsiteX0" fmla="*/ 94572 w 1027659"/>
                          <a:gd name="connsiteY0" fmla="*/ 17780 h 765543"/>
                          <a:gd name="connsiteX1" fmla="*/ 43772 w 1027659"/>
                          <a:gd name="connsiteY1" fmla="*/ 193040 h 765543"/>
                          <a:gd name="connsiteX2" fmla="*/ 592 w 1027659"/>
                          <a:gd name="connsiteY2" fmla="*/ 403860 h 765543"/>
                          <a:gd name="connsiteX3" fmla="*/ 23452 w 1027659"/>
                          <a:gd name="connsiteY3" fmla="*/ 571500 h 765543"/>
                          <a:gd name="connsiteX4" fmla="*/ 88222 w 1027659"/>
                          <a:gd name="connsiteY4" fmla="*/ 674656 h 765543"/>
                          <a:gd name="connsiteX5" fmla="*/ 230664 w 1027659"/>
                          <a:gd name="connsiteY5" fmla="*/ 765376 h 765543"/>
                          <a:gd name="connsiteX6" fmla="*/ 352382 w 1027659"/>
                          <a:gd name="connsiteY6" fmla="*/ 680228 h 765543"/>
                          <a:gd name="connsiteX7" fmla="*/ 419692 w 1027659"/>
                          <a:gd name="connsiteY7" fmla="*/ 510540 h 765543"/>
                          <a:gd name="connsiteX8" fmla="*/ 371432 w 1027659"/>
                          <a:gd name="connsiteY8" fmla="*/ 254000 h 765543"/>
                          <a:gd name="connsiteX9" fmla="*/ 279992 w 1027659"/>
                          <a:gd name="connsiteY9" fmla="*/ 50800 h 765543"/>
                          <a:gd name="connsiteX10" fmla="*/ 404452 w 1027659"/>
                          <a:gd name="connsiteY10" fmla="*/ 193040 h 765543"/>
                          <a:gd name="connsiteX11" fmla="*/ 596222 w 1027659"/>
                          <a:gd name="connsiteY11" fmla="*/ 356072 h 765543"/>
                          <a:gd name="connsiteX12" fmla="*/ 833712 w 1027659"/>
                          <a:gd name="connsiteY12" fmla="*/ 448024 h 765543"/>
                          <a:gd name="connsiteX13" fmla="*/ 1019132 w 1027659"/>
                          <a:gd name="connsiteY13" fmla="*/ 462752 h 765543"/>
                          <a:gd name="connsiteX14" fmla="*/ 984842 w 1027659"/>
                          <a:gd name="connsiteY14" fmla="*/ 231140 h 765543"/>
                          <a:gd name="connsiteX15" fmla="*/ 880702 w 1027659"/>
                          <a:gd name="connsiteY15" fmla="*/ 98529 h 765543"/>
                          <a:gd name="connsiteX16" fmla="*/ 767672 w 1027659"/>
                          <a:gd name="connsiteY16" fmla="*/ 0 h 765543"/>
                          <a:gd name="connsiteX17" fmla="*/ 767672 w 1027659"/>
                          <a:gd name="connsiteY17" fmla="*/ 0 h 765543"/>
                          <a:gd name="connsiteX0" fmla="*/ 94572 w 1050758"/>
                          <a:gd name="connsiteY0" fmla="*/ 17780 h 765543"/>
                          <a:gd name="connsiteX1" fmla="*/ 43772 w 1050758"/>
                          <a:gd name="connsiteY1" fmla="*/ 193040 h 765543"/>
                          <a:gd name="connsiteX2" fmla="*/ 592 w 1050758"/>
                          <a:gd name="connsiteY2" fmla="*/ 403860 h 765543"/>
                          <a:gd name="connsiteX3" fmla="*/ 23452 w 1050758"/>
                          <a:gd name="connsiteY3" fmla="*/ 571500 h 765543"/>
                          <a:gd name="connsiteX4" fmla="*/ 88222 w 1050758"/>
                          <a:gd name="connsiteY4" fmla="*/ 674656 h 765543"/>
                          <a:gd name="connsiteX5" fmla="*/ 230664 w 1050758"/>
                          <a:gd name="connsiteY5" fmla="*/ 765376 h 765543"/>
                          <a:gd name="connsiteX6" fmla="*/ 352382 w 1050758"/>
                          <a:gd name="connsiteY6" fmla="*/ 680228 h 765543"/>
                          <a:gd name="connsiteX7" fmla="*/ 419692 w 1050758"/>
                          <a:gd name="connsiteY7" fmla="*/ 510540 h 765543"/>
                          <a:gd name="connsiteX8" fmla="*/ 371432 w 1050758"/>
                          <a:gd name="connsiteY8" fmla="*/ 254000 h 765543"/>
                          <a:gd name="connsiteX9" fmla="*/ 279992 w 1050758"/>
                          <a:gd name="connsiteY9" fmla="*/ 50800 h 765543"/>
                          <a:gd name="connsiteX10" fmla="*/ 404452 w 1050758"/>
                          <a:gd name="connsiteY10" fmla="*/ 193040 h 765543"/>
                          <a:gd name="connsiteX11" fmla="*/ 596222 w 1050758"/>
                          <a:gd name="connsiteY11" fmla="*/ 356072 h 765543"/>
                          <a:gd name="connsiteX12" fmla="*/ 833712 w 1050758"/>
                          <a:gd name="connsiteY12" fmla="*/ 448024 h 765543"/>
                          <a:gd name="connsiteX13" fmla="*/ 1044532 w 1050758"/>
                          <a:gd name="connsiteY13" fmla="*/ 491184 h 765543"/>
                          <a:gd name="connsiteX14" fmla="*/ 984842 w 1050758"/>
                          <a:gd name="connsiteY14" fmla="*/ 231140 h 765543"/>
                          <a:gd name="connsiteX15" fmla="*/ 880702 w 1050758"/>
                          <a:gd name="connsiteY15" fmla="*/ 98529 h 765543"/>
                          <a:gd name="connsiteX16" fmla="*/ 767672 w 1050758"/>
                          <a:gd name="connsiteY16" fmla="*/ 0 h 765543"/>
                          <a:gd name="connsiteX17" fmla="*/ 767672 w 1050758"/>
                          <a:gd name="connsiteY17" fmla="*/ 0 h 765543"/>
                          <a:gd name="connsiteX0" fmla="*/ 94572 w 1055449"/>
                          <a:gd name="connsiteY0" fmla="*/ 17780 h 765543"/>
                          <a:gd name="connsiteX1" fmla="*/ 43772 w 1055449"/>
                          <a:gd name="connsiteY1" fmla="*/ 193040 h 765543"/>
                          <a:gd name="connsiteX2" fmla="*/ 592 w 1055449"/>
                          <a:gd name="connsiteY2" fmla="*/ 403860 h 765543"/>
                          <a:gd name="connsiteX3" fmla="*/ 23452 w 1055449"/>
                          <a:gd name="connsiteY3" fmla="*/ 571500 h 765543"/>
                          <a:gd name="connsiteX4" fmla="*/ 88222 w 1055449"/>
                          <a:gd name="connsiteY4" fmla="*/ 674656 h 765543"/>
                          <a:gd name="connsiteX5" fmla="*/ 230664 w 1055449"/>
                          <a:gd name="connsiteY5" fmla="*/ 765376 h 765543"/>
                          <a:gd name="connsiteX6" fmla="*/ 352382 w 1055449"/>
                          <a:gd name="connsiteY6" fmla="*/ 680228 h 765543"/>
                          <a:gd name="connsiteX7" fmla="*/ 419692 w 1055449"/>
                          <a:gd name="connsiteY7" fmla="*/ 510540 h 765543"/>
                          <a:gd name="connsiteX8" fmla="*/ 371432 w 1055449"/>
                          <a:gd name="connsiteY8" fmla="*/ 254000 h 765543"/>
                          <a:gd name="connsiteX9" fmla="*/ 279992 w 1055449"/>
                          <a:gd name="connsiteY9" fmla="*/ 50800 h 765543"/>
                          <a:gd name="connsiteX10" fmla="*/ 404452 w 1055449"/>
                          <a:gd name="connsiteY10" fmla="*/ 193040 h 765543"/>
                          <a:gd name="connsiteX11" fmla="*/ 596222 w 1055449"/>
                          <a:gd name="connsiteY11" fmla="*/ 356072 h 765543"/>
                          <a:gd name="connsiteX12" fmla="*/ 833712 w 1055449"/>
                          <a:gd name="connsiteY12" fmla="*/ 448024 h 765543"/>
                          <a:gd name="connsiteX13" fmla="*/ 1044532 w 1055449"/>
                          <a:gd name="connsiteY13" fmla="*/ 491184 h 765543"/>
                          <a:gd name="connsiteX14" fmla="*/ 1010242 w 1055449"/>
                          <a:gd name="connsiteY14" fmla="*/ 252464 h 765543"/>
                          <a:gd name="connsiteX15" fmla="*/ 880702 w 1055449"/>
                          <a:gd name="connsiteY15" fmla="*/ 98529 h 765543"/>
                          <a:gd name="connsiteX16" fmla="*/ 767672 w 1055449"/>
                          <a:gd name="connsiteY16" fmla="*/ 0 h 765543"/>
                          <a:gd name="connsiteX17" fmla="*/ 767672 w 1055449"/>
                          <a:gd name="connsiteY17" fmla="*/ 0 h 765543"/>
                          <a:gd name="connsiteX0" fmla="*/ 94572 w 1055449"/>
                          <a:gd name="connsiteY0" fmla="*/ 17780 h 765543"/>
                          <a:gd name="connsiteX1" fmla="*/ 43772 w 1055449"/>
                          <a:gd name="connsiteY1" fmla="*/ 193040 h 765543"/>
                          <a:gd name="connsiteX2" fmla="*/ 592 w 1055449"/>
                          <a:gd name="connsiteY2" fmla="*/ 403860 h 765543"/>
                          <a:gd name="connsiteX3" fmla="*/ 23452 w 1055449"/>
                          <a:gd name="connsiteY3" fmla="*/ 571500 h 765543"/>
                          <a:gd name="connsiteX4" fmla="*/ 88222 w 1055449"/>
                          <a:gd name="connsiteY4" fmla="*/ 674656 h 765543"/>
                          <a:gd name="connsiteX5" fmla="*/ 230664 w 1055449"/>
                          <a:gd name="connsiteY5" fmla="*/ 765376 h 765543"/>
                          <a:gd name="connsiteX6" fmla="*/ 352382 w 1055449"/>
                          <a:gd name="connsiteY6" fmla="*/ 680228 h 765543"/>
                          <a:gd name="connsiteX7" fmla="*/ 419692 w 1055449"/>
                          <a:gd name="connsiteY7" fmla="*/ 510540 h 765543"/>
                          <a:gd name="connsiteX8" fmla="*/ 371432 w 1055449"/>
                          <a:gd name="connsiteY8" fmla="*/ 254000 h 765543"/>
                          <a:gd name="connsiteX9" fmla="*/ 279992 w 1055449"/>
                          <a:gd name="connsiteY9" fmla="*/ 50800 h 765543"/>
                          <a:gd name="connsiteX10" fmla="*/ 404452 w 1055449"/>
                          <a:gd name="connsiteY10" fmla="*/ 193040 h 765543"/>
                          <a:gd name="connsiteX11" fmla="*/ 602572 w 1055449"/>
                          <a:gd name="connsiteY11" fmla="*/ 377396 h 765543"/>
                          <a:gd name="connsiteX12" fmla="*/ 833712 w 1055449"/>
                          <a:gd name="connsiteY12" fmla="*/ 448024 h 765543"/>
                          <a:gd name="connsiteX13" fmla="*/ 1044532 w 1055449"/>
                          <a:gd name="connsiteY13" fmla="*/ 491184 h 765543"/>
                          <a:gd name="connsiteX14" fmla="*/ 1010242 w 1055449"/>
                          <a:gd name="connsiteY14" fmla="*/ 252464 h 765543"/>
                          <a:gd name="connsiteX15" fmla="*/ 880702 w 1055449"/>
                          <a:gd name="connsiteY15" fmla="*/ 98529 h 765543"/>
                          <a:gd name="connsiteX16" fmla="*/ 767672 w 1055449"/>
                          <a:gd name="connsiteY16" fmla="*/ 0 h 765543"/>
                          <a:gd name="connsiteX17" fmla="*/ 767672 w 1055449"/>
                          <a:gd name="connsiteY17" fmla="*/ 0 h 765543"/>
                          <a:gd name="connsiteX0" fmla="*/ 94572 w 1054093"/>
                          <a:gd name="connsiteY0" fmla="*/ 17780 h 765543"/>
                          <a:gd name="connsiteX1" fmla="*/ 43772 w 1054093"/>
                          <a:gd name="connsiteY1" fmla="*/ 193040 h 765543"/>
                          <a:gd name="connsiteX2" fmla="*/ 592 w 1054093"/>
                          <a:gd name="connsiteY2" fmla="*/ 403860 h 765543"/>
                          <a:gd name="connsiteX3" fmla="*/ 23452 w 1054093"/>
                          <a:gd name="connsiteY3" fmla="*/ 571500 h 765543"/>
                          <a:gd name="connsiteX4" fmla="*/ 88222 w 1054093"/>
                          <a:gd name="connsiteY4" fmla="*/ 674656 h 765543"/>
                          <a:gd name="connsiteX5" fmla="*/ 230664 w 1054093"/>
                          <a:gd name="connsiteY5" fmla="*/ 765376 h 765543"/>
                          <a:gd name="connsiteX6" fmla="*/ 352382 w 1054093"/>
                          <a:gd name="connsiteY6" fmla="*/ 680228 h 765543"/>
                          <a:gd name="connsiteX7" fmla="*/ 419692 w 1054093"/>
                          <a:gd name="connsiteY7" fmla="*/ 510540 h 765543"/>
                          <a:gd name="connsiteX8" fmla="*/ 371432 w 1054093"/>
                          <a:gd name="connsiteY8" fmla="*/ 254000 h 765543"/>
                          <a:gd name="connsiteX9" fmla="*/ 279992 w 1054093"/>
                          <a:gd name="connsiteY9" fmla="*/ 50800 h 765543"/>
                          <a:gd name="connsiteX10" fmla="*/ 404452 w 1054093"/>
                          <a:gd name="connsiteY10" fmla="*/ 193040 h 765543"/>
                          <a:gd name="connsiteX11" fmla="*/ 602572 w 1054093"/>
                          <a:gd name="connsiteY11" fmla="*/ 377396 h 765543"/>
                          <a:gd name="connsiteX12" fmla="*/ 852762 w 1054093"/>
                          <a:gd name="connsiteY12" fmla="*/ 469348 h 765543"/>
                          <a:gd name="connsiteX13" fmla="*/ 1044532 w 1054093"/>
                          <a:gd name="connsiteY13" fmla="*/ 491184 h 765543"/>
                          <a:gd name="connsiteX14" fmla="*/ 1010242 w 1054093"/>
                          <a:gd name="connsiteY14" fmla="*/ 252464 h 765543"/>
                          <a:gd name="connsiteX15" fmla="*/ 880702 w 1054093"/>
                          <a:gd name="connsiteY15" fmla="*/ 98529 h 765543"/>
                          <a:gd name="connsiteX16" fmla="*/ 767672 w 1054093"/>
                          <a:gd name="connsiteY16" fmla="*/ 0 h 765543"/>
                          <a:gd name="connsiteX17" fmla="*/ 767672 w 1054093"/>
                          <a:gd name="connsiteY17" fmla="*/ 0 h 765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54093" h="765543">
                            <a:moveTo>
                              <a:pt x="94572" y="17780"/>
                            </a:moveTo>
                            <a:cubicBezTo>
                              <a:pt x="77003" y="73236"/>
                              <a:pt x="59435" y="128693"/>
                              <a:pt x="43772" y="193040"/>
                            </a:cubicBezTo>
                            <a:cubicBezTo>
                              <a:pt x="28109" y="257387"/>
                              <a:pt x="3979" y="340783"/>
                              <a:pt x="592" y="403860"/>
                            </a:cubicBezTo>
                            <a:cubicBezTo>
                              <a:pt x="-2795" y="466937"/>
                              <a:pt x="8847" y="526367"/>
                              <a:pt x="23452" y="571500"/>
                            </a:cubicBezTo>
                            <a:cubicBezTo>
                              <a:pt x="38057" y="616633"/>
                              <a:pt x="53687" y="642343"/>
                              <a:pt x="88222" y="674656"/>
                            </a:cubicBezTo>
                            <a:cubicBezTo>
                              <a:pt x="122757" y="706969"/>
                              <a:pt x="197221" y="769186"/>
                              <a:pt x="230664" y="765376"/>
                            </a:cubicBezTo>
                            <a:cubicBezTo>
                              <a:pt x="264107" y="761566"/>
                              <a:pt x="320877" y="722701"/>
                              <a:pt x="352382" y="680228"/>
                            </a:cubicBezTo>
                            <a:cubicBezTo>
                              <a:pt x="383887" y="637755"/>
                              <a:pt x="416517" y="581578"/>
                              <a:pt x="419692" y="510540"/>
                            </a:cubicBezTo>
                            <a:cubicBezTo>
                              <a:pt x="422867" y="439502"/>
                              <a:pt x="394715" y="330623"/>
                              <a:pt x="371432" y="254000"/>
                            </a:cubicBezTo>
                            <a:cubicBezTo>
                              <a:pt x="348149" y="177377"/>
                              <a:pt x="274489" y="60960"/>
                              <a:pt x="279992" y="50800"/>
                            </a:cubicBezTo>
                            <a:cubicBezTo>
                              <a:pt x="285495" y="40640"/>
                              <a:pt x="350689" y="138607"/>
                              <a:pt x="404452" y="193040"/>
                            </a:cubicBezTo>
                            <a:cubicBezTo>
                              <a:pt x="458215" y="247473"/>
                              <a:pt x="527854" y="331345"/>
                              <a:pt x="602572" y="377396"/>
                            </a:cubicBezTo>
                            <a:cubicBezTo>
                              <a:pt x="677290" y="423447"/>
                              <a:pt x="779102" y="450383"/>
                              <a:pt x="852762" y="469348"/>
                            </a:cubicBezTo>
                            <a:cubicBezTo>
                              <a:pt x="926422" y="488313"/>
                              <a:pt x="1018285" y="527331"/>
                              <a:pt x="1044532" y="491184"/>
                            </a:cubicBezTo>
                            <a:cubicBezTo>
                              <a:pt x="1070779" y="455037"/>
                              <a:pt x="1037547" y="317906"/>
                              <a:pt x="1010242" y="252464"/>
                            </a:cubicBezTo>
                            <a:cubicBezTo>
                              <a:pt x="982937" y="187022"/>
                              <a:pt x="921130" y="140606"/>
                              <a:pt x="880702" y="98529"/>
                            </a:cubicBezTo>
                            <a:cubicBezTo>
                              <a:pt x="840274" y="56452"/>
                              <a:pt x="767672" y="0"/>
                              <a:pt x="767672" y="0"/>
                            </a:cubicBezTo>
                            <a:lnTo>
                              <a:pt x="767672" y="0"/>
                            </a:lnTo>
                          </a:path>
                        </a:pathLst>
                      </a:custGeom>
                      <a:solidFill>
                        <a:srgbClr val="FFFFE8"/>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93" name="フリーフォーム 292"/>
                      <p:cNvSpPr/>
                      <p:nvPr/>
                    </p:nvSpPr>
                    <p:spPr>
                      <a:xfrm>
                        <a:off x="4819195" y="911734"/>
                        <a:ext cx="945790" cy="364616"/>
                      </a:xfrm>
                      <a:custGeom>
                        <a:avLst/>
                        <a:gdLst>
                          <a:gd name="connsiteX0" fmla="*/ 40095 w 786979"/>
                          <a:gd name="connsiteY0" fmla="*/ 344346 h 364616"/>
                          <a:gd name="connsiteX1" fmla="*/ 309335 w 786979"/>
                          <a:gd name="connsiteY1" fmla="*/ 362126 h 364616"/>
                          <a:gd name="connsiteX2" fmla="*/ 603975 w 786979"/>
                          <a:gd name="connsiteY2" fmla="*/ 296086 h 364616"/>
                          <a:gd name="connsiteX3" fmla="*/ 786855 w 786979"/>
                          <a:gd name="connsiteY3" fmla="*/ 199566 h 364616"/>
                          <a:gd name="connsiteX4" fmla="*/ 626835 w 786979"/>
                          <a:gd name="connsiteY4" fmla="*/ 39546 h 364616"/>
                          <a:gd name="connsiteX5" fmla="*/ 311875 w 786979"/>
                          <a:gd name="connsiteY5" fmla="*/ 6526 h 364616"/>
                          <a:gd name="connsiteX6" fmla="*/ 22315 w 786979"/>
                          <a:gd name="connsiteY6" fmla="*/ 141146 h 364616"/>
                          <a:gd name="connsiteX7" fmla="*/ 19775 w 786979"/>
                          <a:gd name="connsiteY7" fmla="*/ 141146 h 364616"/>
                          <a:gd name="connsiteX8" fmla="*/ 19775 w 786979"/>
                          <a:gd name="connsiteY8" fmla="*/ 141146 h 364616"/>
                          <a:gd name="connsiteX9" fmla="*/ 19775 w 786979"/>
                          <a:gd name="connsiteY9" fmla="*/ 141146 h 3646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6979" h="364616">
                            <a:moveTo>
                              <a:pt x="40095" y="344346"/>
                            </a:moveTo>
                            <a:cubicBezTo>
                              <a:pt x="127725" y="357257"/>
                              <a:pt x="215355" y="370169"/>
                              <a:pt x="309335" y="362126"/>
                            </a:cubicBezTo>
                            <a:cubicBezTo>
                              <a:pt x="403315" y="354083"/>
                              <a:pt x="524388" y="323179"/>
                              <a:pt x="603975" y="296086"/>
                            </a:cubicBezTo>
                            <a:cubicBezTo>
                              <a:pt x="683562" y="268993"/>
                              <a:pt x="783045" y="242323"/>
                              <a:pt x="786855" y="199566"/>
                            </a:cubicBezTo>
                            <a:cubicBezTo>
                              <a:pt x="790665" y="156809"/>
                              <a:pt x="705998" y="71719"/>
                              <a:pt x="626835" y="39546"/>
                            </a:cubicBezTo>
                            <a:cubicBezTo>
                              <a:pt x="547672" y="7373"/>
                              <a:pt x="412628" y="-10407"/>
                              <a:pt x="311875" y="6526"/>
                            </a:cubicBezTo>
                            <a:cubicBezTo>
                              <a:pt x="211122" y="23459"/>
                              <a:pt x="70998" y="118709"/>
                              <a:pt x="22315" y="141146"/>
                            </a:cubicBezTo>
                            <a:cubicBezTo>
                              <a:pt x="-26368" y="163583"/>
                              <a:pt x="19775" y="141146"/>
                              <a:pt x="19775" y="141146"/>
                            </a:cubicBezTo>
                            <a:lnTo>
                              <a:pt x="19775" y="141146"/>
                            </a:lnTo>
                            <a:lnTo>
                              <a:pt x="19775" y="141146"/>
                            </a:lnTo>
                          </a:path>
                        </a:pathLst>
                      </a:custGeom>
                      <a:solidFill>
                        <a:srgbClr val="FFFFE8"/>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94" name="フリーフォーム 293"/>
                      <p:cNvSpPr/>
                      <p:nvPr/>
                    </p:nvSpPr>
                    <p:spPr>
                      <a:xfrm>
                        <a:off x="4545845" y="457065"/>
                        <a:ext cx="751471" cy="621565"/>
                      </a:xfrm>
                      <a:custGeom>
                        <a:avLst/>
                        <a:gdLst>
                          <a:gd name="connsiteX0" fmla="*/ 247335 w 662565"/>
                          <a:gd name="connsiteY0" fmla="*/ 612045 h 612045"/>
                          <a:gd name="connsiteX1" fmla="*/ 473395 w 662565"/>
                          <a:gd name="connsiteY1" fmla="*/ 452025 h 612045"/>
                          <a:gd name="connsiteX2" fmla="*/ 608015 w 662565"/>
                          <a:gd name="connsiteY2" fmla="*/ 312325 h 612045"/>
                          <a:gd name="connsiteX3" fmla="*/ 661355 w 662565"/>
                          <a:gd name="connsiteY3" fmla="*/ 124365 h 612045"/>
                          <a:gd name="connsiteX4" fmla="*/ 562295 w 662565"/>
                          <a:gd name="connsiteY4" fmla="*/ 4985 h 612045"/>
                          <a:gd name="connsiteX5" fmla="*/ 346395 w 662565"/>
                          <a:gd name="connsiteY5" fmla="*/ 40545 h 612045"/>
                          <a:gd name="connsiteX6" fmla="*/ 107635 w 662565"/>
                          <a:gd name="connsiteY6" fmla="*/ 203105 h 612045"/>
                          <a:gd name="connsiteX7" fmla="*/ 11115 w 662565"/>
                          <a:gd name="connsiteY7" fmla="*/ 474885 h 612045"/>
                          <a:gd name="connsiteX8" fmla="*/ 6035 w 662565"/>
                          <a:gd name="connsiteY8" fmla="*/ 482505 h 612045"/>
                          <a:gd name="connsiteX0" fmla="*/ 247335 w 661599"/>
                          <a:gd name="connsiteY0" fmla="*/ 607118 h 607118"/>
                          <a:gd name="connsiteX1" fmla="*/ 473395 w 661599"/>
                          <a:gd name="connsiteY1" fmla="*/ 447098 h 607118"/>
                          <a:gd name="connsiteX2" fmla="*/ 608015 w 661599"/>
                          <a:gd name="connsiteY2" fmla="*/ 307398 h 607118"/>
                          <a:gd name="connsiteX3" fmla="*/ 661355 w 661599"/>
                          <a:gd name="connsiteY3" fmla="*/ 119438 h 607118"/>
                          <a:gd name="connsiteX4" fmla="*/ 625099 w 661599"/>
                          <a:gd name="connsiteY4" fmla="*/ 29903 h 607118"/>
                          <a:gd name="connsiteX5" fmla="*/ 562295 w 661599"/>
                          <a:gd name="connsiteY5" fmla="*/ 58 h 607118"/>
                          <a:gd name="connsiteX6" fmla="*/ 346395 w 661599"/>
                          <a:gd name="connsiteY6" fmla="*/ 35618 h 607118"/>
                          <a:gd name="connsiteX7" fmla="*/ 107635 w 661599"/>
                          <a:gd name="connsiteY7" fmla="*/ 198178 h 607118"/>
                          <a:gd name="connsiteX8" fmla="*/ 11115 w 661599"/>
                          <a:gd name="connsiteY8" fmla="*/ 469958 h 607118"/>
                          <a:gd name="connsiteX9" fmla="*/ 6035 w 661599"/>
                          <a:gd name="connsiteY9" fmla="*/ 477578 h 607118"/>
                          <a:gd name="connsiteX0" fmla="*/ 247335 w 663307"/>
                          <a:gd name="connsiteY0" fmla="*/ 607118 h 607118"/>
                          <a:gd name="connsiteX1" fmla="*/ 473395 w 663307"/>
                          <a:gd name="connsiteY1" fmla="*/ 447098 h 607118"/>
                          <a:gd name="connsiteX2" fmla="*/ 608015 w 663307"/>
                          <a:gd name="connsiteY2" fmla="*/ 307398 h 607118"/>
                          <a:gd name="connsiteX3" fmla="*/ 661355 w 663307"/>
                          <a:gd name="connsiteY3" fmla="*/ 119438 h 607118"/>
                          <a:gd name="connsiteX4" fmla="*/ 643074 w 663307"/>
                          <a:gd name="connsiteY4" fmla="*/ 29903 h 607118"/>
                          <a:gd name="connsiteX5" fmla="*/ 562295 w 663307"/>
                          <a:gd name="connsiteY5" fmla="*/ 58 h 607118"/>
                          <a:gd name="connsiteX6" fmla="*/ 346395 w 663307"/>
                          <a:gd name="connsiteY6" fmla="*/ 35618 h 607118"/>
                          <a:gd name="connsiteX7" fmla="*/ 107635 w 663307"/>
                          <a:gd name="connsiteY7" fmla="*/ 198178 h 607118"/>
                          <a:gd name="connsiteX8" fmla="*/ 11115 w 663307"/>
                          <a:gd name="connsiteY8" fmla="*/ 469958 h 607118"/>
                          <a:gd name="connsiteX9" fmla="*/ 6035 w 663307"/>
                          <a:gd name="connsiteY9" fmla="*/ 477578 h 607118"/>
                          <a:gd name="connsiteX0" fmla="*/ 247335 w 664549"/>
                          <a:gd name="connsiteY0" fmla="*/ 607118 h 607118"/>
                          <a:gd name="connsiteX1" fmla="*/ 473395 w 664549"/>
                          <a:gd name="connsiteY1" fmla="*/ 447098 h 607118"/>
                          <a:gd name="connsiteX2" fmla="*/ 590039 w 664549"/>
                          <a:gd name="connsiteY2" fmla="*/ 312360 h 607118"/>
                          <a:gd name="connsiteX3" fmla="*/ 661355 w 664549"/>
                          <a:gd name="connsiteY3" fmla="*/ 119438 h 607118"/>
                          <a:gd name="connsiteX4" fmla="*/ 643074 w 664549"/>
                          <a:gd name="connsiteY4" fmla="*/ 29903 h 607118"/>
                          <a:gd name="connsiteX5" fmla="*/ 562295 w 664549"/>
                          <a:gd name="connsiteY5" fmla="*/ 58 h 607118"/>
                          <a:gd name="connsiteX6" fmla="*/ 346395 w 664549"/>
                          <a:gd name="connsiteY6" fmla="*/ 35618 h 607118"/>
                          <a:gd name="connsiteX7" fmla="*/ 107635 w 664549"/>
                          <a:gd name="connsiteY7" fmla="*/ 198178 h 607118"/>
                          <a:gd name="connsiteX8" fmla="*/ 11115 w 664549"/>
                          <a:gd name="connsiteY8" fmla="*/ 469958 h 607118"/>
                          <a:gd name="connsiteX9" fmla="*/ 6035 w 664549"/>
                          <a:gd name="connsiteY9" fmla="*/ 477578 h 607118"/>
                          <a:gd name="connsiteX0" fmla="*/ 247551 w 664765"/>
                          <a:gd name="connsiteY0" fmla="*/ 607118 h 607118"/>
                          <a:gd name="connsiteX1" fmla="*/ 473611 w 664765"/>
                          <a:gd name="connsiteY1" fmla="*/ 447098 h 607118"/>
                          <a:gd name="connsiteX2" fmla="*/ 590255 w 664765"/>
                          <a:gd name="connsiteY2" fmla="*/ 312360 h 607118"/>
                          <a:gd name="connsiteX3" fmla="*/ 661571 w 664765"/>
                          <a:gd name="connsiteY3" fmla="*/ 119438 h 607118"/>
                          <a:gd name="connsiteX4" fmla="*/ 643290 w 664765"/>
                          <a:gd name="connsiteY4" fmla="*/ 29903 h 607118"/>
                          <a:gd name="connsiteX5" fmla="*/ 562511 w 664765"/>
                          <a:gd name="connsiteY5" fmla="*/ 58 h 607118"/>
                          <a:gd name="connsiteX6" fmla="*/ 346611 w 664765"/>
                          <a:gd name="connsiteY6" fmla="*/ 35618 h 607118"/>
                          <a:gd name="connsiteX7" fmla="*/ 111221 w 664765"/>
                          <a:gd name="connsiteY7" fmla="*/ 227950 h 607118"/>
                          <a:gd name="connsiteX8" fmla="*/ 11331 w 664765"/>
                          <a:gd name="connsiteY8" fmla="*/ 469958 h 607118"/>
                          <a:gd name="connsiteX9" fmla="*/ 6251 w 664765"/>
                          <a:gd name="connsiteY9" fmla="*/ 477578 h 607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4765" h="607118">
                            <a:moveTo>
                              <a:pt x="247551" y="607118"/>
                            </a:moveTo>
                            <a:cubicBezTo>
                              <a:pt x="330524" y="552084"/>
                              <a:pt x="416494" y="496224"/>
                              <a:pt x="473611" y="447098"/>
                            </a:cubicBezTo>
                            <a:cubicBezTo>
                              <a:pt x="530728" y="397972"/>
                              <a:pt x="558928" y="366970"/>
                              <a:pt x="590255" y="312360"/>
                            </a:cubicBezTo>
                            <a:cubicBezTo>
                              <a:pt x="621582" y="257750"/>
                              <a:pt x="652732" y="166514"/>
                              <a:pt x="661571" y="119438"/>
                            </a:cubicBezTo>
                            <a:cubicBezTo>
                              <a:pt x="670410" y="72362"/>
                              <a:pt x="659800" y="49800"/>
                              <a:pt x="643290" y="29903"/>
                            </a:cubicBezTo>
                            <a:cubicBezTo>
                              <a:pt x="626780" y="10006"/>
                              <a:pt x="611957" y="-894"/>
                              <a:pt x="562511" y="58"/>
                            </a:cubicBezTo>
                            <a:cubicBezTo>
                              <a:pt x="513065" y="1010"/>
                              <a:pt x="421826" y="-2364"/>
                              <a:pt x="346611" y="35618"/>
                            </a:cubicBezTo>
                            <a:cubicBezTo>
                              <a:pt x="271396" y="73600"/>
                              <a:pt x="167101" y="155560"/>
                              <a:pt x="111221" y="227950"/>
                            </a:cubicBezTo>
                            <a:cubicBezTo>
                              <a:pt x="55341" y="300340"/>
                              <a:pt x="28826" y="428353"/>
                              <a:pt x="11331" y="469958"/>
                            </a:cubicBezTo>
                            <a:cubicBezTo>
                              <a:pt x="-6164" y="511563"/>
                              <a:pt x="324" y="497051"/>
                              <a:pt x="6251" y="477578"/>
                            </a:cubicBezTo>
                          </a:path>
                        </a:pathLst>
                      </a:custGeom>
                      <a:solidFill>
                        <a:srgbClr val="FFFFE8"/>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95" name="フリーフォーム 294"/>
                      <p:cNvSpPr/>
                      <p:nvPr/>
                    </p:nvSpPr>
                    <p:spPr>
                      <a:xfrm rot="20898984">
                        <a:off x="3726734" y="576515"/>
                        <a:ext cx="798540" cy="691481"/>
                      </a:xfrm>
                      <a:custGeom>
                        <a:avLst/>
                        <a:gdLst>
                          <a:gd name="connsiteX0" fmla="*/ 798540 w 798540"/>
                          <a:gd name="connsiteY0" fmla="*/ 534001 h 691481"/>
                          <a:gd name="connsiteX1" fmla="*/ 762980 w 798540"/>
                          <a:gd name="connsiteY1" fmla="*/ 295241 h 691481"/>
                          <a:gd name="connsiteX2" fmla="*/ 635980 w 798540"/>
                          <a:gd name="connsiteY2" fmla="*/ 125061 h 691481"/>
                          <a:gd name="connsiteX3" fmla="*/ 323560 w 798540"/>
                          <a:gd name="connsiteY3" fmla="*/ 20921 h 691481"/>
                          <a:gd name="connsiteX4" fmla="*/ 61940 w 798540"/>
                          <a:gd name="connsiteY4" fmla="*/ 13301 h 691481"/>
                          <a:gd name="connsiteX5" fmla="*/ 6060 w 798540"/>
                          <a:gd name="connsiteY5" fmla="*/ 168241 h 691481"/>
                          <a:gd name="connsiteX6" fmla="*/ 166080 w 798540"/>
                          <a:gd name="connsiteY6" fmla="*/ 399381 h 691481"/>
                          <a:gd name="connsiteX7" fmla="*/ 455640 w 798540"/>
                          <a:gd name="connsiteY7" fmla="*/ 574641 h 691481"/>
                          <a:gd name="connsiteX8" fmla="*/ 676620 w 798540"/>
                          <a:gd name="connsiteY8" fmla="*/ 691481 h 691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8540" h="691481">
                            <a:moveTo>
                              <a:pt x="798540" y="534001"/>
                            </a:moveTo>
                            <a:cubicBezTo>
                              <a:pt x="794306" y="448699"/>
                              <a:pt x="790073" y="363398"/>
                              <a:pt x="762980" y="295241"/>
                            </a:cubicBezTo>
                            <a:cubicBezTo>
                              <a:pt x="735887" y="227084"/>
                              <a:pt x="709217" y="170781"/>
                              <a:pt x="635980" y="125061"/>
                            </a:cubicBezTo>
                            <a:cubicBezTo>
                              <a:pt x="562743" y="79341"/>
                              <a:pt x="419233" y="39548"/>
                              <a:pt x="323560" y="20921"/>
                            </a:cubicBezTo>
                            <a:cubicBezTo>
                              <a:pt x="227887" y="2294"/>
                              <a:pt x="114857" y="-11252"/>
                              <a:pt x="61940" y="13301"/>
                            </a:cubicBezTo>
                            <a:cubicBezTo>
                              <a:pt x="9023" y="37854"/>
                              <a:pt x="-11297" y="103894"/>
                              <a:pt x="6060" y="168241"/>
                            </a:cubicBezTo>
                            <a:cubicBezTo>
                              <a:pt x="23417" y="232588"/>
                              <a:pt x="91150" y="331648"/>
                              <a:pt x="166080" y="399381"/>
                            </a:cubicBezTo>
                            <a:cubicBezTo>
                              <a:pt x="241010" y="467114"/>
                              <a:pt x="370550" y="525958"/>
                              <a:pt x="455640" y="574641"/>
                            </a:cubicBezTo>
                            <a:cubicBezTo>
                              <a:pt x="540730" y="623324"/>
                              <a:pt x="608675" y="657402"/>
                              <a:pt x="676620" y="691481"/>
                            </a:cubicBezTo>
                          </a:path>
                        </a:pathLst>
                      </a:custGeom>
                      <a:solidFill>
                        <a:srgbClr val="FFFFE8"/>
                      </a:solidFill>
                      <a:ln w="31750" cap="rnd">
                        <a:solidFill>
                          <a:srgbClr val="492303"/>
                        </a:solidFill>
                      </a:ln>
                      <a:effectLst>
                        <a:softEdge rad="0"/>
                      </a:effectLst>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96" name="フリーフォーム 295"/>
                      <p:cNvSpPr/>
                      <p:nvPr/>
                    </p:nvSpPr>
                    <p:spPr>
                      <a:xfrm>
                        <a:off x="3802123" y="1175499"/>
                        <a:ext cx="679765" cy="510734"/>
                      </a:xfrm>
                      <a:custGeom>
                        <a:avLst/>
                        <a:gdLst>
                          <a:gd name="connsiteX0" fmla="*/ 538666 w 647886"/>
                          <a:gd name="connsiteY0" fmla="*/ 0 h 505271"/>
                          <a:gd name="connsiteX1" fmla="*/ 381186 w 647886"/>
                          <a:gd name="connsiteY1" fmla="*/ 17780 h 505271"/>
                          <a:gd name="connsiteX2" fmla="*/ 203386 w 647886"/>
                          <a:gd name="connsiteY2" fmla="*/ 101600 h 505271"/>
                          <a:gd name="connsiteX3" fmla="*/ 76386 w 647886"/>
                          <a:gd name="connsiteY3" fmla="*/ 243840 h 505271"/>
                          <a:gd name="connsiteX4" fmla="*/ 15426 w 647886"/>
                          <a:gd name="connsiteY4" fmla="*/ 429260 h 505271"/>
                          <a:gd name="connsiteX5" fmla="*/ 17966 w 647886"/>
                          <a:gd name="connsiteY5" fmla="*/ 500380 h 505271"/>
                          <a:gd name="connsiteX6" fmla="*/ 213546 w 647886"/>
                          <a:gd name="connsiteY6" fmla="*/ 490220 h 505271"/>
                          <a:gd name="connsiteX7" fmla="*/ 419286 w 647886"/>
                          <a:gd name="connsiteY7" fmla="*/ 419100 h 505271"/>
                          <a:gd name="connsiteX8" fmla="*/ 592006 w 647886"/>
                          <a:gd name="connsiteY8" fmla="*/ 368300 h 505271"/>
                          <a:gd name="connsiteX9" fmla="*/ 647886 w 647886"/>
                          <a:gd name="connsiteY9" fmla="*/ 332740 h 505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7886" h="505271">
                            <a:moveTo>
                              <a:pt x="538666" y="0"/>
                            </a:moveTo>
                            <a:cubicBezTo>
                              <a:pt x="487866" y="423"/>
                              <a:pt x="437066" y="847"/>
                              <a:pt x="381186" y="17780"/>
                            </a:cubicBezTo>
                            <a:cubicBezTo>
                              <a:pt x="325306" y="34713"/>
                              <a:pt x="254186" y="63923"/>
                              <a:pt x="203386" y="101600"/>
                            </a:cubicBezTo>
                            <a:cubicBezTo>
                              <a:pt x="152586" y="139277"/>
                              <a:pt x="107713" y="189230"/>
                              <a:pt x="76386" y="243840"/>
                            </a:cubicBezTo>
                            <a:cubicBezTo>
                              <a:pt x="45059" y="298450"/>
                              <a:pt x="25163" y="386503"/>
                              <a:pt x="15426" y="429260"/>
                            </a:cubicBezTo>
                            <a:cubicBezTo>
                              <a:pt x="5689" y="472017"/>
                              <a:pt x="-15054" y="490220"/>
                              <a:pt x="17966" y="500380"/>
                            </a:cubicBezTo>
                            <a:cubicBezTo>
                              <a:pt x="50986" y="510540"/>
                              <a:pt x="146659" y="503767"/>
                              <a:pt x="213546" y="490220"/>
                            </a:cubicBezTo>
                            <a:cubicBezTo>
                              <a:pt x="280433" y="476673"/>
                              <a:pt x="356209" y="439420"/>
                              <a:pt x="419286" y="419100"/>
                            </a:cubicBezTo>
                            <a:cubicBezTo>
                              <a:pt x="482363" y="398780"/>
                              <a:pt x="553906" y="382693"/>
                              <a:pt x="592006" y="368300"/>
                            </a:cubicBezTo>
                            <a:cubicBezTo>
                              <a:pt x="630106" y="353907"/>
                              <a:pt x="638996" y="343323"/>
                              <a:pt x="647886" y="332740"/>
                            </a:cubicBezTo>
                          </a:path>
                        </a:pathLst>
                      </a:custGeom>
                      <a:solidFill>
                        <a:srgbClr val="FFFFE8"/>
                      </a:solid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sp>
                  <p:nvSpPr>
                    <p:cNvPr id="286" name="フリーフォーム 285"/>
                    <p:cNvSpPr/>
                    <p:nvPr/>
                  </p:nvSpPr>
                  <p:spPr>
                    <a:xfrm>
                      <a:off x="3865481" y="745192"/>
                      <a:ext cx="633984" cy="365760"/>
                    </a:xfrm>
                    <a:custGeom>
                      <a:avLst/>
                      <a:gdLst>
                        <a:gd name="connsiteX0" fmla="*/ 0 w 633984"/>
                        <a:gd name="connsiteY0" fmla="*/ 0 h 365760"/>
                        <a:gd name="connsiteX1" fmla="*/ 341376 w 633984"/>
                        <a:gd name="connsiteY1" fmla="*/ 134112 h 365760"/>
                        <a:gd name="connsiteX2" fmla="*/ 518160 w 633984"/>
                        <a:gd name="connsiteY2" fmla="*/ 268224 h 365760"/>
                        <a:gd name="connsiteX3" fmla="*/ 633984 w 633984"/>
                        <a:gd name="connsiteY3" fmla="*/ 365760 h 365760"/>
                        <a:gd name="connsiteX0" fmla="*/ 0 w 633984"/>
                        <a:gd name="connsiteY0" fmla="*/ 0 h 365760"/>
                        <a:gd name="connsiteX1" fmla="*/ 313436 w 633984"/>
                        <a:gd name="connsiteY1" fmla="*/ 116332 h 365760"/>
                        <a:gd name="connsiteX2" fmla="*/ 518160 w 633984"/>
                        <a:gd name="connsiteY2" fmla="*/ 268224 h 365760"/>
                        <a:gd name="connsiteX3" fmla="*/ 633984 w 633984"/>
                        <a:gd name="connsiteY3" fmla="*/ 365760 h 365760"/>
                        <a:gd name="connsiteX0" fmla="*/ 0 w 633984"/>
                        <a:gd name="connsiteY0" fmla="*/ 0 h 365760"/>
                        <a:gd name="connsiteX1" fmla="*/ 337820 w 633984"/>
                        <a:gd name="connsiteY1" fmla="*/ 140716 h 365760"/>
                        <a:gd name="connsiteX2" fmla="*/ 518160 w 633984"/>
                        <a:gd name="connsiteY2" fmla="*/ 268224 h 365760"/>
                        <a:gd name="connsiteX3" fmla="*/ 633984 w 633984"/>
                        <a:gd name="connsiteY3" fmla="*/ 365760 h 365760"/>
                      </a:gdLst>
                      <a:ahLst/>
                      <a:cxnLst>
                        <a:cxn ang="0">
                          <a:pos x="connsiteX0" y="connsiteY0"/>
                        </a:cxn>
                        <a:cxn ang="0">
                          <a:pos x="connsiteX1" y="connsiteY1"/>
                        </a:cxn>
                        <a:cxn ang="0">
                          <a:pos x="connsiteX2" y="connsiteY2"/>
                        </a:cxn>
                        <a:cxn ang="0">
                          <a:pos x="connsiteX3" y="connsiteY3"/>
                        </a:cxn>
                      </a:cxnLst>
                      <a:rect l="l" t="t" r="r" b="b"/>
                      <a:pathLst>
                        <a:path w="633984" h="365760">
                          <a:moveTo>
                            <a:pt x="0" y="0"/>
                          </a:moveTo>
                          <a:cubicBezTo>
                            <a:pt x="127508" y="44704"/>
                            <a:pt x="251460" y="96012"/>
                            <a:pt x="337820" y="140716"/>
                          </a:cubicBezTo>
                          <a:cubicBezTo>
                            <a:pt x="424180" y="185420"/>
                            <a:pt x="464735" y="226653"/>
                            <a:pt x="518160" y="268224"/>
                          </a:cubicBezTo>
                          <a:cubicBezTo>
                            <a:pt x="571585" y="309795"/>
                            <a:pt x="600456" y="336296"/>
                            <a:pt x="633984" y="365760"/>
                          </a:cubicBezTo>
                        </a:path>
                      </a:pathLst>
                    </a:custGeom>
                    <a:noFill/>
                    <a:ln w="19050" cap="rnd">
                      <a:solidFill>
                        <a:srgbClr val="492303"/>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287" name="フリーフォーム 286"/>
                    <p:cNvSpPr/>
                    <p:nvPr/>
                  </p:nvSpPr>
                  <p:spPr>
                    <a:xfrm>
                      <a:off x="4738736" y="577947"/>
                      <a:ext cx="409162" cy="409355"/>
                    </a:xfrm>
                    <a:custGeom>
                      <a:avLst/>
                      <a:gdLst>
                        <a:gd name="connsiteX0" fmla="*/ 365760 w 365760"/>
                        <a:gd name="connsiteY0" fmla="*/ 0 h 438912"/>
                        <a:gd name="connsiteX1" fmla="*/ 219456 w 365760"/>
                        <a:gd name="connsiteY1" fmla="*/ 140208 h 438912"/>
                        <a:gd name="connsiteX2" fmla="*/ 79248 w 365760"/>
                        <a:gd name="connsiteY2" fmla="*/ 292608 h 438912"/>
                        <a:gd name="connsiteX3" fmla="*/ 0 w 365760"/>
                        <a:gd name="connsiteY3" fmla="*/ 438912 h 438912"/>
                        <a:gd name="connsiteX0" fmla="*/ 365760 w 365760"/>
                        <a:gd name="connsiteY0" fmla="*/ 0 h 438912"/>
                        <a:gd name="connsiteX1" fmla="*/ 219456 w 365760"/>
                        <a:gd name="connsiteY1" fmla="*/ 140208 h 438912"/>
                        <a:gd name="connsiteX2" fmla="*/ 83789 w 365760"/>
                        <a:gd name="connsiteY2" fmla="*/ 308948 h 438912"/>
                        <a:gd name="connsiteX3" fmla="*/ 0 w 365760"/>
                        <a:gd name="connsiteY3" fmla="*/ 438912 h 438912"/>
                      </a:gdLst>
                      <a:ahLst/>
                      <a:cxnLst>
                        <a:cxn ang="0">
                          <a:pos x="connsiteX0" y="connsiteY0"/>
                        </a:cxn>
                        <a:cxn ang="0">
                          <a:pos x="connsiteX1" y="connsiteY1"/>
                        </a:cxn>
                        <a:cxn ang="0">
                          <a:pos x="connsiteX2" y="connsiteY2"/>
                        </a:cxn>
                        <a:cxn ang="0">
                          <a:pos x="connsiteX3" y="connsiteY3"/>
                        </a:cxn>
                      </a:cxnLst>
                      <a:rect l="l" t="t" r="r" b="b"/>
                      <a:pathLst>
                        <a:path w="365760" h="438912">
                          <a:moveTo>
                            <a:pt x="365760" y="0"/>
                          </a:moveTo>
                          <a:cubicBezTo>
                            <a:pt x="316484" y="45720"/>
                            <a:pt x="266451" y="88717"/>
                            <a:pt x="219456" y="140208"/>
                          </a:cubicBezTo>
                          <a:cubicBezTo>
                            <a:pt x="172461" y="191699"/>
                            <a:pt x="120365" y="259164"/>
                            <a:pt x="83789" y="308948"/>
                          </a:cubicBezTo>
                          <a:cubicBezTo>
                            <a:pt x="47213" y="358732"/>
                            <a:pt x="21336" y="390652"/>
                            <a:pt x="0" y="438912"/>
                          </a:cubicBezTo>
                        </a:path>
                      </a:pathLst>
                    </a:custGeom>
                    <a:noFill/>
                    <a:ln w="22225" cap="rnd">
                      <a:solidFill>
                        <a:srgbClr val="492303"/>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288" name="フリーフォーム 287"/>
                    <p:cNvSpPr/>
                    <p:nvPr/>
                  </p:nvSpPr>
                  <p:spPr>
                    <a:xfrm>
                      <a:off x="4818603" y="1063708"/>
                      <a:ext cx="737616" cy="102108"/>
                    </a:xfrm>
                    <a:custGeom>
                      <a:avLst/>
                      <a:gdLst>
                        <a:gd name="connsiteX0" fmla="*/ 737616 w 737616"/>
                        <a:gd name="connsiteY0" fmla="*/ 18288 h 109728"/>
                        <a:gd name="connsiteX1" fmla="*/ 573024 w 737616"/>
                        <a:gd name="connsiteY1" fmla="*/ 0 h 109728"/>
                        <a:gd name="connsiteX2" fmla="*/ 420624 w 737616"/>
                        <a:gd name="connsiteY2" fmla="*/ 18288 h 109728"/>
                        <a:gd name="connsiteX3" fmla="*/ 207264 w 737616"/>
                        <a:gd name="connsiteY3" fmla="*/ 54864 h 109728"/>
                        <a:gd name="connsiteX4" fmla="*/ 0 w 737616"/>
                        <a:gd name="connsiteY4" fmla="*/ 109728 h 109728"/>
                        <a:gd name="connsiteX0" fmla="*/ 737616 w 737616"/>
                        <a:gd name="connsiteY0" fmla="*/ 10668 h 102108"/>
                        <a:gd name="connsiteX1" fmla="*/ 583184 w 737616"/>
                        <a:gd name="connsiteY1" fmla="*/ 0 h 102108"/>
                        <a:gd name="connsiteX2" fmla="*/ 420624 w 737616"/>
                        <a:gd name="connsiteY2" fmla="*/ 10668 h 102108"/>
                        <a:gd name="connsiteX3" fmla="*/ 207264 w 737616"/>
                        <a:gd name="connsiteY3" fmla="*/ 47244 h 102108"/>
                        <a:gd name="connsiteX4" fmla="*/ 0 w 737616"/>
                        <a:gd name="connsiteY4" fmla="*/ 102108 h 102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7616" h="102108">
                          <a:moveTo>
                            <a:pt x="737616" y="10668"/>
                          </a:moveTo>
                          <a:cubicBezTo>
                            <a:pt x="681736" y="1524"/>
                            <a:pt x="636016" y="0"/>
                            <a:pt x="583184" y="0"/>
                          </a:cubicBezTo>
                          <a:cubicBezTo>
                            <a:pt x="530352" y="0"/>
                            <a:pt x="483277" y="2794"/>
                            <a:pt x="420624" y="10668"/>
                          </a:cubicBezTo>
                          <a:cubicBezTo>
                            <a:pt x="357971" y="18542"/>
                            <a:pt x="277368" y="32004"/>
                            <a:pt x="207264" y="47244"/>
                          </a:cubicBezTo>
                          <a:cubicBezTo>
                            <a:pt x="137160" y="62484"/>
                            <a:pt x="68580" y="82296"/>
                            <a:pt x="0" y="102108"/>
                          </a:cubicBezTo>
                        </a:path>
                      </a:pathLst>
                    </a:custGeom>
                    <a:noFill/>
                    <a:ln w="19050" cap="rnd">
                      <a:solidFill>
                        <a:srgbClr val="492303"/>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289" name="フリーフォーム 288"/>
                    <p:cNvSpPr/>
                    <p:nvPr/>
                  </p:nvSpPr>
                  <p:spPr>
                    <a:xfrm>
                      <a:off x="3958759" y="1242693"/>
                      <a:ext cx="572038" cy="323336"/>
                    </a:xfrm>
                    <a:custGeom>
                      <a:avLst/>
                      <a:gdLst>
                        <a:gd name="connsiteX0" fmla="*/ 0 w 506096"/>
                        <a:gd name="connsiteY0" fmla="*/ 286512 h 286512"/>
                        <a:gd name="connsiteX1" fmla="*/ 188976 w 506096"/>
                        <a:gd name="connsiteY1" fmla="*/ 146304 h 286512"/>
                        <a:gd name="connsiteX2" fmla="*/ 316992 w 506096"/>
                        <a:gd name="connsiteY2" fmla="*/ 67056 h 286512"/>
                        <a:gd name="connsiteX3" fmla="*/ 475488 w 506096"/>
                        <a:gd name="connsiteY3" fmla="*/ 18288 h 286512"/>
                        <a:gd name="connsiteX4" fmla="*/ 505968 w 506096"/>
                        <a:gd name="connsiteY4" fmla="*/ 0 h 286512"/>
                        <a:gd name="connsiteX0" fmla="*/ 0 w 506096"/>
                        <a:gd name="connsiteY0" fmla="*/ 286512 h 286512"/>
                        <a:gd name="connsiteX1" fmla="*/ 188976 w 506096"/>
                        <a:gd name="connsiteY1" fmla="*/ 146304 h 286512"/>
                        <a:gd name="connsiteX2" fmla="*/ 316992 w 506096"/>
                        <a:gd name="connsiteY2" fmla="*/ 85061 h 286512"/>
                        <a:gd name="connsiteX3" fmla="*/ 475488 w 506096"/>
                        <a:gd name="connsiteY3" fmla="*/ 18288 h 286512"/>
                        <a:gd name="connsiteX4" fmla="*/ 505968 w 506096"/>
                        <a:gd name="connsiteY4" fmla="*/ 0 h 286512"/>
                        <a:gd name="connsiteX0" fmla="*/ 0 w 506096"/>
                        <a:gd name="connsiteY0" fmla="*/ 286512 h 286512"/>
                        <a:gd name="connsiteX1" fmla="*/ 184482 w 506096"/>
                        <a:gd name="connsiteY1" fmla="*/ 157558 h 286512"/>
                        <a:gd name="connsiteX2" fmla="*/ 316992 w 506096"/>
                        <a:gd name="connsiteY2" fmla="*/ 85061 h 286512"/>
                        <a:gd name="connsiteX3" fmla="*/ 475488 w 506096"/>
                        <a:gd name="connsiteY3" fmla="*/ 18288 h 286512"/>
                        <a:gd name="connsiteX4" fmla="*/ 505968 w 506096"/>
                        <a:gd name="connsiteY4" fmla="*/ 0 h 2865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6096" h="286512">
                          <a:moveTo>
                            <a:pt x="0" y="286512"/>
                          </a:moveTo>
                          <a:cubicBezTo>
                            <a:pt x="68072" y="234696"/>
                            <a:pt x="131650" y="191133"/>
                            <a:pt x="184482" y="157558"/>
                          </a:cubicBezTo>
                          <a:cubicBezTo>
                            <a:pt x="237314" y="123983"/>
                            <a:pt x="268491" y="108273"/>
                            <a:pt x="316992" y="85061"/>
                          </a:cubicBezTo>
                          <a:cubicBezTo>
                            <a:pt x="365493" y="61849"/>
                            <a:pt x="443992" y="32465"/>
                            <a:pt x="475488" y="18288"/>
                          </a:cubicBezTo>
                          <a:cubicBezTo>
                            <a:pt x="506984" y="4111"/>
                            <a:pt x="506476" y="3556"/>
                            <a:pt x="505968" y="0"/>
                          </a:cubicBezTo>
                        </a:path>
                      </a:pathLst>
                    </a:custGeom>
                    <a:noFill/>
                    <a:ln w="19050" cap="rnd">
                      <a:solidFill>
                        <a:srgbClr val="492303"/>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290" name="フリーフォーム 289"/>
                    <p:cNvSpPr/>
                    <p:nvPr/>
                  </p:nvSpPr>
                  <p:spPr>
                    <a:xfrm>
                      <a:off x="4807725" y="1272601"/>
                      <a:ext cx="523736" cy="311035"/>
                    </a:xfrm>
                    <a:custGeom>
                      <a:avLst/>
                      <a:gdLst>
                        <a:gd name="connsiteX0" fmla="*/ 476250 w 476250"/>
                        <a:gd name="connsiteY0" fmla="*/ 281940 h 281940"/>
                        <a:gd name="connsiteX1" fmla="*/ 369570 w 476250"/>
                        <a:gd name="connsiteY1" fmla="*/ 163830 h 281940"/>
                        <a:gd name="connsiteX2" fmla="*/ 167640 w 476250"/>
                        <a:gd name="connsiteY2" fmla="*/ 68580 h 281940"/>
                        <a:gd name="connsiteX3" fmla="*/ 0 w 476250"/>
                        <a:gd name="connsiteY3" fmla="*/ 0 h 281940"/>
                        <a:gd name="connsiteX0" fmla="*/ 476250 w 476250"/>
                        <a:gd name="connsiteY0" fmla="*/ 281940 h 281940"/>
                        <a:gd name="connsiteX1" fmla="*/ 369570 w 476250"/>
                        <a:gd name="connsiteY1" fmla="*/ 184150 h 281940"/>
                        <a:gd name="connsiteX2" fmla="*/ 167640 w 476250"/>
                        <a:gd name="connsiteY2" fmla="*/ 68580 h 281940"/>
                        <a:gd name="connsiteX3" fmla="*/ 0 w 476250"/>
                        <a:gd name="connsiteY3" fmla="*/ 0 h 281940"/>
                      </a:gdLst>
                      <a:ahLst/>
                      <a:cxnLst>
                        <a:cxn ang="0">
                          <a:pos x="connsiteX0" y="connsiteY0"/>
                        </a:cxn>
                        <a:cxn ang="0">
                          <a:pos x="connsiteX1" y="connsiteY1"/>
                        </a:cxn>
                        <a:cxn ang="0">
                          <a:pos x="connsiteX2" y="connsiteY2"/>
                        </a:cxn>
                        <a:cxn ang="0">
                          <a:pos x="connsiteX3" y="connsiteY3"/>
                        </a:cxn>
                      </a:cxnLst>
                      <a:rect l="l" t="t" r="r" b="b"/>
                      <a:pathLst>
                        <a:path w="476250" h="281940">
                          <a:moveTo>
                            <a:pt x="476250" y="281940"/>
                          </a:moveTo>
                          <a:cubicBezTo>
                            <a:pt x="448627" y="240665"/>
                            <a:pt x="421005" y="219710"/>
                            <a:pt x="369570" y="184150"/>
                          </a:cubicBezTo>
                          <a:cubicBezTo>
                            <a:pt x="318135" y="148590"/>
                            <a:pt x="229235" y="99272"/>
                            <a:pt x="167640" y="68580"/>
                          </a:cubicBezTo>
                          <a:cubicBezTo>
                            <a:pt x="106045" y="37888"/>
                            <a:pt x="53022" y="20637"/>
                            <a:pt x="0" y="0"/>
                          </a:cubicBezTo>
                        </a:path>
                      </a:pathLst>
                    </a:custGeom>
                    <a:noFill/>
                    <a:ln w="19050" cap="rnd">
                      <a:solidFill>
                        <a:srgbClr val="492303"/>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sp>
                  <p:nvSpPr>
                    <p:cNvPr id="291" name="フリーフォーム 290"/>
                    <p:cNvSpPr/>
                    <p:nvPr/>
                  </p:nvSpPr>
                  <p:spPr>
                    <a:xfrm>
                      <a:off x="4648877" y="1279735"/>
                      <a:ext cx="23454" cy="537210"/>
                    </a:xfrm>
                    <a:custGeom>
                      <a:avLst/>
                      <a:gdLst>
                        <a:gd name="connsiteX0" fmla="*/ 27801 w 27801"/>
                        <a:gd name="connsiteY0" fmla="*/ 537210 h 537210"/>
                        <a:gd name="connsiteX1" fmla="*/ 1131 w 27801"/>
                        <a:gd name="connsiteY1" fmla="*/ 339090 h 537210"/>
                        <a:gd name="connsiteX2" fmla="*/ 4941 w 27801"/>
                        <a:gd name="connsiteY2" fmla="*/ 121920 h 537210"/>
                        <a:gd name="connsiteX3" fmla="*/ 4941 w 27801"/>
                        <a:gd name="connsiteY3" fmla="*/ 0 h 537210"/>
                        <a:gd name="connsiteX0" fmla="*/ 23454 w 23454"/>
                        <a:gd name="connsiteY0" fmla="*/ 537210 h 537210"/>
                        <a:gd name="connsiteX1" fmla="*/ 9484 w 23454"/>
                        <a:gd name="connsiteY1" fmla="*/ 344170 h 537210"/>
                        <a:gd name="connsiteX2" fmla="*/ 594 w 23454"/>
                        <a:gd name="connsiteY2" fmla="*/ 121920 h 537210"/>
                        <a:gd name="connsiteX3" fmla="*/ 594 w 23454"/>
                        <a:gd name="connsiteY3" fmla="*/ 0 h 537210"/>
                      </a:gdLst>
                      <a:ahLst/>
                      <a:cxnLst>
                        <a:cxn ang="0">
                          <a:pos x="connsiteX0" y="connsiteY0"/>
                        </a:cxn>
                        <a:cxn ang="0">
                          <a:pos x="connsiteX1" y="connsiteY1"/>
                        </a:cxn>
                        <a:cxn ang="0">
                          <a:pos x="connsiteX2" y="connsiteY2"/>
                        </a:cxn>
                        <a:cxn ang="0">
                          <a:pos x="connsiteX3" y="connsiteY3"/>
                        </a:cxn>
                      </a:cxnLst>
                      <a:rect l="l" t="t" r="r" b="b"/>
                      <a:pathLst>
                        <a:path w="23454" h="537210">
                          <a:moveTo>
                            <a:pt x="23454" y="537210"/>
                          </a:moveTo>
                          <a:cubicBezTo>
                            <a:pt x="12024" y="472757"/>
                            <a:pt x="13294" y="413385"/>
                            <a:pt x="9484" y="344170"/>
                          </a:cubicBezTo>
                          <a:cubicBezTo>
                            <a:pt x="5674" y="274955"/>
                            <a:pt x="2076" y="179282"/>
                            <a:pt x="594" y="121920"/>
                          </a:cubicBezTo>
                          <a:cubicBezTo>
                            <a:pt x="-888" y="64558"/>
                            <a:pt x="911" y="32702"/>
                            <a:pt x="594" y="0"/>
                          </a:cubicBezTo>
                        </a:path>
                      </a:pathLst>
                    </a:custGeom>
                    <a:noFill/>
                    <a:ln w="19050" cap="rnd">
                      <a:solidFill>
                        <a:srgbClr val="492303"/>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grpSp>
            </p:grpSp>
            <p:sp>
              <p:nvSpPr>
                <p:cNvPr id="282" name="フリーフォーム 281"/>
                <p:cNvSpPr/>
                <p:nvPr/>
              </p:nvSpPr>
              <p:spPr>
                <a:xfrm rot="21225947">
                  <a:off x="4511030" y="994018"/>
                  <a:ext cx="302273" cy="299102"/>
                </a:xfrm>
                <a:custGeom>
                  <a:avLst/>
                  <a:gdLst>
                    <a:gd name="connsiteX0" fmla="*/ 6222 w 302273"/>
                    <a:gd name="connsiteY0" fmla="*/ 239990 h 299102"/>
                    <a:gd name="connsiteX1" fmla="*/ 64642 w 302273"/>
                    <a:gd name="connsiteY1" fmla="*/ 267930 h 299102"/>
                    <a:gd name="connsiteX2" fmla="*/ 95122 w 302273"/>
                    <a:gd name="connsiteY2" fmla="*/ 280630 h 299102"/>
                    <a:gd name="connsiteX3" fmla="*/ 133222 w 302273"/>
                    <a:gd name="connsiteY3" fmla="*/ 283170 h 299102"/>
                    <a:gd name="connsiteX4" fmla="*/ 158622 w 302273"/>
                    <a:gd name="connsiteY4" fmla="*/ 293330 h 299102"/>
                    <a:gd name="connsiteX5" fmla="*/ 191642 w 302273"/>
                    <a:gd name="connsiteY5" fmla="*/ 293330 h 299102"/>
                    <a:gd name="connsiteX6" fmla="*/ 214502 w 302273"/>
                    <a:gd name="connsiteY6" fmla="*/ 288250 h 299102"/>
                    <a:gd name="connsiteX7" fmla="*/ 244982 w 302273"/>
                    <a:gd name="connsiteY7" fmla="*/ 298410 h 299102"/>
                    <a:gd name="connsiteX8" fmla="*/ 298322 w 302273"/>
                    <a:gd name="connsiteY8" fmla="*/ 265390 h 299102"/>
                    <a:gd name="connsiteX9" fmla="*/ 298322 w 302273"/>
                    <a:gd name="connsiteY9" fmla="*/ 250150 h 299102"/>
                    <a:gd name="connsiteX10" fmla="*/ 298322 w 302273"/>
                    <a:gd name="connsiteY10" fmla="*/ 219670 h 299102"/>
                    <a:gd name="connsiteX11" fmla="*/ 270382 w 302273"/>
                    <a:gd name="connsiteY11" fmla="*/ 212050 h 299102"/>
                    <a:gd name="connsiteX12" fmla="*/ 280542 w 302273"/>
                    <a:gd name="connsiteY12" fmla="*/ 181570 h 299102"/>
                    <a:gd name="connsiteX13" fmla="*/ 298322 w 302273"/>
                    <a:gd name="connsiteY13" fmla="*/ 143470 h 299102"/>
                    <a:gd name="connsiteX14" fmla="*/ 267842 w 302273"/>
                    <a:gd name="connsiteY14" fmla="*/ 133310 h 299102"/>
                    <a:gd name="connsiteX15" fmla="*/ 288162 w 302273"/>
                    <a:gd name="connsiteY15" fmla="*/ 102830 h 299102"/>
                    <a:gd name="connsiteX16" fmla="*/ 295782 w 302273"/>
                    <a:gd name="connsiteY16" fmla="*/ 97750 h 299102"/>
                    <a:gd name="connsiteX17" fmla="*/ 295782 w 302273"/>
                    <a:gd name="connsiteY17" fmla="*/ 82510 h 299102"/>
                    <a:gd name="connsiteX18" fmla="*/ 255142 w 302273"/>
                    <a:gd name="connsiteY18" fmla="*/ 77430 h 299102"/>
                    <a:gd name="connsiteX19" fmla="*/ 250062 w 302273"/>
                    <a:gd name="connsiteY19" fmla="*/ 54570 h 299102"/>
                    <a:gd name="connsiteX20" fmla="*/ 227202 w 302273"/>
                    <a:gd name="connsiteY20" fmla="*/ 34250 h 299102"/>
                    <a:gd name="connsiteX21" fmla="*/ 206882 w 302273"/>
                    <a:gd name="connsiteY21" fmla="*/ 39330 h 299102"/>
                    <a:gd name="connsiteX22" fmla="*/ 204342 w 302273"/>
                    <a:gd name="connsiteY22" fmla="*/ 26630 h 299102"/>
                    <a:gd name="connsiteX23" fmla="*/ 204342 w 302273"/>
                    <a:gd name="connsiteY23" fmla="*/ 1230 h 299102"/>
                    <a:gd name="connsiteX24" fmla="*/ 189102 w 302273"/>
                    <a:gd name="connsiteY24" fmla="*/ 6310 h 299102"/>
                    <a:gd name="connsiteX25" fmla="*/ 156082 w 302273"/>
                    <a:gd name="connsiteY25" fmla="*/ 26630 h 299102"/>
                    <a:gd name="connsiteX26" fmla="*/ 138302 w 302273"/>
                    <a:gd name="connsiteY26" fmla="*/ 41870 h 299102"/>
                    <a:gd name="connsiteX27" fmla="*/ 120522 w 302273"/>
                    <a:gd name="connsiteY27" fmla="*/ 36790 h 299102"/>
                    <a:gd name="connsiteX28" fmla="*/ 102742 w 302273"/>
                    <a:gd name="connsiteY28" fmla="*/ 41870 h 299102"/>
                    <a:gd name="connsiteX29" fmla="*/ 97662 w 302273"/>
                    <a:gd name="connsiteY29" fmla="*/ 49490 h 299102"/>
                    <a:gd name="connsiteX30" fmla="*/ 90042 w 302273"/>
                    <a:gd name="connsiteY30" fmla="*/ 72350 h 299102"/>
                    <a:gd name="connsiteX31" fmla="*/ 79882 w 302273"/>
                    <a:gd name="connsiteY31" fmla="*/ 69810 h 299102"/>
                    <a:gd name="connsiteX32" fmla="*/ 67182 w 302273"/>
                    <a:gd name="connsiteY32" fmla="*/ 49490 h 299102"/>
                    <a:gd name="connsiteX33" fmla="*/ 41782 w 302273"/>
                    <a:gd name="connsiteY33" fmla="*/ 62190 h 299102"/>
                    <a:gd name="connsiteX34" fmla="*/ 36702 w 302273"/>
                    <a:gd name="connsiteY34" fmla="*/ 85050 h 299102"/>
                    <a:gd name="connsiteX35" fmla="*/ 36702 w 302273"/>
                    <a:gd name="connsiteY35" fmla="*/ 102830 h 299102"/>
                    <a:gd name="connsiteX36" fmla="*/ 34162 w 302273"/>
                    <a:gd name="connsiteY36" fmla="*/ 110450 h 299102"/>
                    <a:gd name="connsiteX37" fmla="*/ 16382 w 302273"/>
                    <a:gd name="connsiteY37" fmla="*/ 115530 h 299102"/>
                    <a:gd name="connsiteX38" fmla="*/ 6222 w 302273"/>
                    <a:gd name="connsiteY38" fmla="*/ 128230 h 299102"/>
                    <a:gd name="connsiteX39" fmla="*/ 3682 w 302273"/>
                    <a:gd name="connsiteY39" fmla="*/ 171410 h 299102"/>
                    <a:gd name="connsiteX40" fmla="*/ 8762 w 302273"/>
                    <a:gd name="connsiteY40" fmla="*/ 176490 h 299102"/>
                    <a:gd name="connsiteX41" fmla="*/ 3682 w 302273"/>
                    <a:gd name="connsiteY41" fmla="*/ 189190 h 299102"/>
                    <a:gd name="connsiteX42" fmla="*/ 6222 w 302273"/>
                    <a:gd name="connsiteY42" fmla="*/ 239990 h 299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302273" h="299102">
                      <a:moveTo>
                        <a:pt x="6222" y="239990"/>
                      </a:moveTo>
                      <a:cubicBezTo>
                        <a:pt x="16382" y="253113"/>
                        <a:pt x="49825" y="261157"/>
                        <a:pt x="64642" y="267930"/>
                      </a:cubicBezTo>
                      <a:cubicBezTo>
                        <a:pt x="79459" y="274703"/>
                        <a:pt x="83692" y="278090"/>
                        <a:pt x="95122" y="280630"/>
                      </a:cubicBezTo>
                      <a:cubicBezTo>
                        <a:pt x="106552" y="283170"/>
                        <a:pt x="122639" y="281053"/>
                        <a:pt x="133222" y="283170"/>
                      </a:cubicBezTo>
                      <a:cubicBezTo>
                        <a:pt x="143805" y="285287"/>
                        <a:pt x="148885" y="291637"/>
                        <a:pt x="158622" y="293330"/>
                      </a:cubicBezTo>
                      <a:cubicBezTo>
                        <a:pt x="168359" y="295023"/>
                        <a:pt x="182329" y="294177"/>
                        <a:pt x="191642" y="293330"/>
                      </a:cubicBezTo>
                      <a:cubicBezTo>
                        <a:pt x="200955" y="292483"/>
                        <a:pt x="205612" y="287403"/>
                        <a:pt x="214502" y="288250"/>
                      </a:cubicBezTo>
                      <a:cubicBezTo>
                        <a:pt x="223392" y="289097"/>
                        <a:pt x="231012" y="302220"/>
                        <a:pt x="244982" y="298410"/>
                      </a:cubicBezTo>
                      <a:cubicBezTo>
                        <a:pt x="258952" y="294600"/>
                        <a:pt x="289432" y="273433"/>
                        <a:pt x="298322" y="265390"/>
                      </a:cubicBezTo>
                      <a:cubicBezTo>
                        <a:pt x="307212" y="257347"/>
                        <a:pt x="298322" y="250150"/>
                        <a:pt x="298322" y="250150"/>
                      </a:cubicBezTo>
                      <a:cubicBezTo>
                        <a:pt x="298322" y="242530"/>
                        <a:pt x="302979" y="226020"/>
                        <a:pt x="298322" y="219670"/>
                      </a:cubicBezTo>
                      <a:cubicBezTo>
                        <a:pt x="293665" y="213320"/>
                        <a:pt x="273345" y="218400"/>
                        <a:pt x="270382" y="212050"/>
                      </a:cubicBezTo>
                      <a:cubicBezTo>
                        <a:pt x="267419" y="205700"/>
                        <a:pt x="275885" y="193000"/>
                        <a:pt x="280542" y="181570"/>
                      </a:cubicBezTo>
                      <a:cubicBezTo>
                        <a:pt x="285199" y="170140"/>
                        <a:pt x="300439" y="151513"/>
                        <a:pt x="298322" y="143470"/>
                      </a:cubicBezTo>
                      <a:cubicBezTo>
                        <a:pt x="296205" y="135427"/>
                        <a:pt x="269535" y="140083"/>
                        <a:pt x="267842" y="133310"/>
                      </a:cubicBezTo>
                      <a:cubicBezTo>
                        <a:pt x="266149" y="126537"/>
                        <a:pt x="283505" y="108757"/>
                        <a:pt x="288162" y="102830"/>
                      </a:cubicBezTo>
                      <a:cubicBezTo>
                        <a:pt x="292819" y="96903"/>
                        <a:pt x="294512" y="101137"/>
                        <a:pt x="295782" y="97750"/>
                      </a:cubicBezTo>
                      <a:cubicBezTo>
                        <a:pt x="297052" y="94363"/>
                        <a:pt x="302555" y="85897"/>
                        <a:pt x="295782" y="82510"/>
                      </a:cubicBezTo>
                      <a:cubicBezTo>
                        <a:pt x="289009" y="79123"/>
                        <a:pt x="262762" y="82087"/>
                        <a:pt x="255142" y="77430"/>
                      </a:cubicBezTo>
                      <a:cubicBezTo>
                        <a:pt x="247522" y="72773"/>
                        <a:pt x="254719" y="61767"/>
                        <a:pt x="250062" y="54570"/>
                      </a:cubicBezTo>
                      <a:cubicBezTo>
                        <a:pt x="245405" y="47373"/>
                        <a:pt x="234399" y="36790"/>
                        <a:pt x="227202" y="34250"/>
                      </a:cubicBezTo>
                      <a:cubicBezTo>
                        <a:pt x="220005" y="31710"/>
                        <a:pt x="210692" y="40600"/>
                        <a:pt x="206882" y="39330"/>
                      </a:cubicBezTo>
                      <a:cubicBezTo>
                        <a:pt x="203072" y="38060"/>
                        <a:pt x="204765" y="32980"/>
                        <a:pt x="204342" y="26630"/>
                      </a:cubicBezTo>
                      <a:cubicBezTo>
                        <a:pt x="203919" y="20280"/>
                        <a:pt x="206882" y="4617"/>
                        <a:pt x="204342" y="1230"/>
                      </a:cubicBezTo>
                      <a:cubicBezTo>
                        <a:pt x="201802" y="-2157"/>
                        <a:pt x="197145" y="2077"/>
                        <a:pt x="189102" y="6310"/>
                      </a:cubicBezTo>
                      <a:cubicBezTo>
                        <a:pt x="181059" y="10543"/>
                        <a:pt x="164549" y="20703"/>
                        <a:pt x="156082" y="26630"/>
                      </a:cubicBezTo>
                      <a:cubicBezTo>
                        <a:pt x="147615" y="32557"/>
                        <a:pt x="144229" y="40177"/>
                        <a:pt x="138302" y="41870"/>
                      </a:cubicBezTo>
                      <a:cubicBezTo>
                        <a:pt x="132375" y="43563"/>
                        <a:pt x="126449" y="36790"/>
                        <a:pt x="120522" y="36790"/>
                      </a:cubicBezTo>
                      <a:cubicBezTo>
                        <a:pt x="114595" y="36790"/>
                        <a:pt x="106552" y="39753"/>
                        <a:pt x="102742" y="41870"/>
                      </a:cubicBezTo>
                      <a:cubicBezTo>
                        <a:pt x="98932" y="43987"/>
                        <a:pt x="99779" y="44410"/>
                        <a:pt x="97662" y="49490"/>
                      </a:cubicBezTo>
                      <a:cubicBezTo>
                        <a:pt x="95545" y="54570"/>
                        <a:pt x="93005" y="68963"/>
                        <a:pt x="90042" y="72350"/>
                      </a:cubicBezTo>
                      <a:cubicBezTo>
                        <a:pt x="87079" y="75737"/>
                        <a:pt x="83692" y="73620"/>
                        <a:pt x="79882" y="69810"/>
                      </a:cubicBezTo>
                      <a:cubicBezTo>
                        <a:pt x="76072" y="66000"/>
                        <a:pt x="73532" y="50760"/>
                        <a:pt x="67182" y="49490"/>
                      </a:cubicBezTo>
                      <a:cubicBezTo>
                        <a:pt x="60832" y="48220"/>
                        <a:pt x="46862" y="56263"/>
                        <a:pt x="41782" y="62190"/>
                      </a:cubicBezTo>
                      <a:cubicBezTo>
                        <a:pt x="36702" y="68117"/>
                        <a:pt x="37549" y="78277"/>
                        <a:pt x="36702" y="85050"/>
                      </a:cubicBezTo>
                      <a:cubicBezTo>
                        <a:pt x="35855" y="91823"/>
                        <a:pt x="37125" y="98597"/>
                        <a:pt x="36702" y="102830"/>
                      </a:cubicBezTo>
                      <a:cubicBezTo>
                        <a:pt x="36279" y="107063"/>
                        <a:pt x="37549" y="108333"/>
                        <a:pt x="34162" y="110450"/>
                      </a:cubicBezTo>
                      <a:cubicBezTo>
                        <a:pt x="30775" y="112567"/>
                        <a:pt x="21039" y="112567"/>
                        <a:pt x="16382" y="115530"/>
                      </a:cubicBezTo>
                      <a:cubicBezTo>
                        <a:pt x="11725" y="118493"/>
                        <a:pt x="8339" y="118917"/>
                        <a:pt x="6222" y="128230"/>
                      </a:cubicBezTo>
                      <a:cubicBezTo>
                        <a:pt x="4105" y="137543"/>
                        <a:pt x="3259" y="163367"/>
                        <a:pt x="3682" y="171410"/>
                      </a:cubicBezTo>
                      <a:cubicBezTo>
                        <a:pt x="4105" y="179453"/>
                        <a:pt x="8762" y="173527"/>
                        <a:pt x="8762" y="176490"/>
                      </a:cubicBezTo>
                      <a:cubicBezTo>
                        <a:pt x="8762" y="179453"/>
                        <a:pt x="6645" y="184533"/>
                        <a:pt x="3682" y="189190"/>
                      </a:cubicBezTo>
                      <a:cubicBezTo>
                        <a:pt x="719" y="193847"/>
                        <a:pt x="-3938" y="226867"/>
                        <a:pt x="6222" y="239990"/>
                      </a:cubicBezTo>
                      <a:close/>
                    </a:path>
                  </a:pathLst>
                </a:custGeom>
                <a:solidFill>
                  <a:srgbClr val="FFCC66"/>
                </a:solidFill>
                <a:ln w="22225">
                  <a:solidFill>
                    <a:srgbClr val="492303"/>
                  </a:solidFill>
                </a:ln>
              </p:spPr>
              <p:style>
                <a:lnRef idx="2">
                  <a:schemeClr val="accent1">
                    <a:shade val="50000"/>
                  </a:schemeClr>
                </a:lnRef>
                <a:fillRef idx="1">
                  <a:schemeClr val="accent1"/>
                </a:fillRef>
                <a:effectRef idx="0">
                  <a:schemeClr val="accent1"/>
                </a:effectRef>
                <a:fontRef idx="minor">
                  <a:schemeClr val="lt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p>
              </p:txBody>
            </p:sp>
          </p:grpSp>
          <p:grpSp>
            <p:nvGrpSpPr>
              <p:cNvPr id="278" name="グループ化 277"/>
              <p:cNvGrpSpPr/>
              <p:nvPr/>
            </p:nvGrpSpPr>
            <p:grpSpPr>
              <a:xfrm>
                <a:off x="5687611" y="1935561"/>
                <a:ext cx="984297" cy="54134"/>
                <a:chOff x="6638951" y="2234990"/>
                <a:chExt cx="890360" cy="50559"/>
              </a:xfrm>
            </p:grpSpPr>
            <p:sp>
              <p:nvSpPr>
                <p:cNvPr id="279" name="円/楕円 1435"/>
                <p:cNvSpPr/>
                <p:nvPr/>
              </p:nvSpPr>
              <p:spPr>
                <a:xfrm>
                  <a:off x="6638951" y="2234990"/>
                  <a:ext cx="117729" cy="49735"/>
                </a:xfrm>
                <a:prstGeom prst="ellipse">
                  <a:avLst/>
                </a:prstGeom>
                <a:solidFill>
                  <a:srgbClr val="FFC1C1"/>
                </a:solidFill>
                <a:ln w="12700" cap="rnd">
                  <a:no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ButtonPour">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80" name="円/楕円 1437"/>
                <p:cNvSpPr/>
                <p:nvPr/>
              </p:nvSpPr>
              <p:spPr>
                <a:xfrm>
                  <a:off x="7411582" y="2235814"/>
                  <a:ext cx="117729" cy="49735"/>
                </a:xfrm>
                <a:prstGeom prst="ellipse">
                  <a:avLst/>
                </a:prstGeom>
                <a:solidFill>
                  <a:srgbClr val="FFC1C1"/>
                </a:solidFill>
                <a:ln w="12700" cap="rnd">
                  <a:no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ButtonPour">
                    <a:avLst/>
                  </a:prstTxWarp>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sp>
          <p:nvSpPr>
            <p:cNvPr id="248" name="フリーフォーム 247"/>
            <p:cNvSpPr/>
            <p:nvPr/>
          </p:nvSpPr>
          <p:spPr>
            <a:xfrm>
              <a:off x="3526518" y="5611749"/>
              <a:ext cx="576000" cy="375302"/>
            </a:xfrm>
            <a:custGeom>
              <a:avLst/>
              <a:gdLst>
                <a:gd name="connsiteX0" fmla="*/ 401219 w 2048663"/>
                <a:gd name="connsiteY0" fmla="*/ 23793 h 1344596"/>
                <a:gd name="connsiteX1" fmla="*/ 1833779 w 2048663"/>
                <a:gd name="connsiteY1" fmla="*/ 23793 h 1344596"/>
                <a:gd name="connsiteX2" fmla="*/ 1986179 w 2048663"/>
                <a:gd name="connsiteY2" fmla="*/ 298113 h 1344596"/>
                <a:gd name="connsiteX3" fmla="*/ 1277519 w 2048663"/>
                <a:gd name="connsiteY3" fmla="*/ 336213 h 1344596"/>
                <a:gd name="connsiteX4" fmla="*/ 1087019 w 2048663"/>
                <a:gd name="connsiteY4" fmla="*/ 381933 h 1344596"/>
                <a:gd name="connsiteX5" fmla="*/ 1071779 w 2048663"/>
                <a:gd name="connsiteY5" fmla="*/ 1166793 h 1344596"/>
                <a:gd name="connsiteX6" fmla="*/ 690779 w 2048663"/>
                <a:gd name="connsiteY6" fmla="*/ 1281093 h 1344596"/>
                <a:gd name="connsiteX7" fmla="*/ 690779 w 2048663"/>
                <a:gd name="connsiteY7" fmla="*/ 359073 h 1344596"/>
                <a:gd name="connsiteX8" fmla="*/ 164999 w 2048663"/>
                <a:gd name="connsiteY8" fmla="*/ 305733 h 1344596"/>
                <a:gd name="connsiteX9" fmla="*/ 12599 w 2048663"/>
                <a:gd name="connsiteY9" fmla="*/ 107613 h 1344596"/>
                <a:gd name="connsiteX10" fmla="*/ 401219 w 2048663"/>
                <a:gd name="connsiteY10" fmla="*/ 23793 h 1344596"/>
                <a:gd name="connsiteX0" fmla="*/ 427855 w 2075299"/>
                <a:gd name="connsiteY0" fmla="*/ 23793 h 1344596"/>
                <a:gd name="connsiteX1" fmla="*/ 1860415 w 2075299"/>
                <a:gd name="connsiteY1" fmla="*/ 23793 h 1344596"/>
                <a:gd name="connsiteX2" fmla="*/ 2012815 w 2075299"/>
                <a:gd name="connsiteY2" fmla="*/ 298113 h 1344596"/>
                <a:gd name="connsiteX3" fmla="*/ 1304155 w 2075299"/>
                <a:gd name="connsiteY3" fmla="*/ 336213 h 1344596"/>
                <a:gd name="connsiteX4" fmla="*/ 1113655 w 2075299"/>
                <a:gd name="connsiteY4" fmla="*/ 381933 h 1344596"/>
                <a:gd name="connsiteX5" fmla="*/ 1098415 w 2075299"/>
                <a:gd name="connsiteY5" fmla="*/ 1166793 h 1344596"/>
                <a:gd name="connsiteX6" fmla="*/ 717415 w 2075299"/>
                <a:gd name="connsiteY6" fmla="*/ 1281093 h 1344596"/>
                <a:gd name="connsiteX7" fmla="*/ 717415 w 2075299"/>
                <a:gd name="connsiteY7" fmla="*/ 359073 h 1344596"/>
                <a:gd name="connsiteX8" fmla="*/ 90035 w 2075299"/>
                <a:gd name="connsiteY8" fmla="*/ 305733 h 1344596"/>
                <a:gd name="connsiteX9" fmla="*/ 39235 w 2075299"/>
                <a:gd name="connsiteY9" fmla="*/ 107613 h 1344596"/>
                <a:gd name="connsiteX10" fmla="*/ 427855 w 2075299"/>
                <a:gd name="connsiteY10" fmla="*/ 23793 h 1344596"/>
                <a:gd name="connsiteX0" fmla="*/ 427855 w 2075299"/>
                <a:gd name="connsiteY0" fmla="*/ 23793 h 1382709"/>
                <a:gd name="connsiteX1" fmla="*/ 1860415 w 2075299"/>
                <a:gd name="connsiteY1" fmla="*/ 23793 h 1382709"/>
                <a:gd name="connsiteX2" fmla="*/ 2012815 w 2075299"/>
                <a:gd name="connsiteY2" fmla="*/ 298113 h 1382709"/>
                <a:gd name="connsiteX3" fmla="*/ 1304155 w 2075299"/>
                <a:gd name="connsiteY3" fmla="*/ 336213 h 1382709"/>
                <a:gd name="connsiteX4" fmla="*/ 1113655 w 2075299"/>
                <a:gd name="connsiteY4" fmla="*/ 381933 h 1382709"/>
                <a:gd name="connsiteX5" fmla="*/ 1118735 w 2075299"/>
                <a:gd name="connsiteY5" fmla="*/ 1258233 h 1382709"/>
                <a:gd name="connsiteX6" fmla="*/ 717415 w 2075299"/>
                <a:gd name="connsiteY6" fmla="*/ 1281093 h 1382709"/>
                <a:gd name="connsiteX7" fmla="*/ 717415 w 2075299"/>
                <a:gd name="connsiteY7" fmla="*/ 359073 h 1382709"/>
                <a:gd name="connsiteX8" fmla="*/ 90035 w 2075299"/>
                <a:gd name="connsiteY8" fmla="*/ 305733 h 1382709"/>
                <a:gd name="connsiteX9" fmla="*/ 39235 w 2075299"/>
                <a:gd name="connsiteY9" fmla="*/ 107613 h 1382709"/>
                <a:gd name="connsiteX10" fmla="*/ 427855 w 2075299"/>
                <a:gd name="connsiteY10" fmla="*/ 23793 h 1382709"/>
                <a:gd name="connsiteX0" fmla="*/ 427855 w 2075299"/>
                <a:gd name="connsiteY0" fmla="*/ 23793 h 1258233"/>
                <a:gd name="connsiteX1" fmla="*/ 1860415 w 2075299"/>
                <a:gd name="connsiteY1" fmla="*/ 23793 h 1258233"/>
                <a:gd name="connsiteX2" fmla="*/ 2012815 w 2075299"/>
                <a:gd name="connsiteY2" fmla="*/ 298113 h 1258233"/>
                <a:gd name="connsiteX3" fmla="*/ 1304155 w 2075299"/>
                <a:gd name="connsiteY3" fmla="*/ 336213 h 1258233"/>
                <a:gd name="connsiteX4" fmla="*/ 1113655 w 2075299"/>
                <a:gd name="connsiteY4" fmla="*/ 381933 h 1258233"/>
                <a:gd name="connsiteX5" fmla="*/ 1118735 w 2075299"/>
                <a:gd name="connsiteY5" fmla="*/ 1258233 h 1258233"/>
                <a:gd name="connsiteX6" fmla="*/ 722495 w 2075299"/>
                <a:gd name="connsiteY6" fmla="*/ 1250613 h 1258233"/>
                <a:gd name="connsiteX7" fmla="*/ 717415 w 2075299"/>
                <a:gd name="connsiteY7" fmla="*/ 359073 h 1258233"/>
                <a:gd name="connsiteX8" fmla="*/ 90035 w 2075299"/>
                <a:gd name="connsiteY8" fmla="*/ 305733 h 1258233"/>
                <a:gd name="connsiteX9" fmla="*/ 39235 w 2075299"/>
                <a:gd name="connsiteY9" fmla="*/ 107613 h 1258233"/>
                <a:gd name="connsiteX10" fmla="*/ 427855 w 2075299"/>
                <a:gd name="connsiteY10" fmla="*/ 23793 h 1258233"/>
                <a:gd name="connsiteX0" fmla="*/ 427855 w 1972238"/>
                <a:gd name="connsiteY0" fmla="*/ 24902 h 1259342"/>
                <a:gd name="connsiteX1" fmla="*/ 1860415 w 1972238"/>
                <a:gd name="connsiteY1" fmla="*/ 24902 h 1259342"/>
                <a:gd name="connsiteX2" fmla="*/ 1814695 w 1972238"/>
                <a:gd name="connsiteY2" fmla="*/ 314462 h 1259342"/>
                <a:gd name="connsiteX3" fmla="*/ 1304155 w 1972238"/>
                <a:gd name="connsiteY3" fmla="*/ 337322 h 1259342"/>
                <a:gd name="connsiteX4" fmla="*/ 1113655 w 1972238"/>
                <a:gd name="connsiteY4" fmla="*/ 383042 h 1259342"/>
                <a:gd name="connsiteX5" fmla="*/ 1118735 w 1972238"/>
                <a:gd name="connsiteY5" fmla="*/ 1259342 h 1259342"/>
                <a:gd name="connsiteX6" fmla="*/ 722495 w 1972238"/>
                <a:gd name="connsiteY6" fmla="*/ 1251722 h 1259342"/>
                <a:gd name="connsiteX7" fmla="*/ 717415 w 1972238"/>
                <a:gd name="connsiteY7" fmla="*/ 360182 h 1259342"/>
                <a:gd name="connsiteX8" fmla="*/ 90035 w 1972238"/>
                <a:gd name="connsiteY8" fmla="*/ 306842 h 1259342"/>
                <a:gd name="connsiteX9" fmla="*/ 39235 w 1972238"/>
                <a:gd name="connsiteY9" fmla="*/ 108722 h 1259342"/>
                <a:gd name="connsiteX10" fmla="*/ 427855 w 1972238"/>
                <a:gd name="connsiteY10" fmla="*/ 24902 h 1259342"/>
                <a:gd name="connsiteX0" fmla="*/ 427855 w 1893351"/>
                <a:gd name="connsiteY0" fmla="*/ 24902 h 1259342"/>
                <a:gd name="connsiteX1" fmla="*/ 1743575 w 1893351"/>
                <a:gd name="connsiteY1" fmla="*/ 24902 h 1259342"/>
                <a:gd name="connsiteX2" fmla="*/ 1814695 w 1893351"/>
                <a:gd name="connsiteY2" fmla="*/ 314462 h 1259342"/>
                <a:gd name="connsiteX3" fmla="*/ 1304155 w 1893351"/>
                <a:gd name="connsiteY3" fmla="*/ 337322 h 1259342"/>
                <a:gd name="connsiteX4" fmla="*/ 1113655 w 1893351"/>
                <a:gd name="connsiteY4" fmla="*/ 383042 h 1259342"/>
                <a:gd name="connsiteX5" fmla="*/ 1118735 w 1893351"/>
                <a:gd name="connsiteY5" fmla="*/ 1259342 h 1259342"/>
                <a:gd name="connsiteX6" fmla="*/ 722495 w 1893351"/>
                <a:gd name="connsiteY6" fmla="*/ 1251722 h 1259342"/>
                <a:gd name="connsiteX7" fmla="*/ 717415 w 1893351"/>
                <a:gd name="connsiteY7" fmla="*/ 360182 h 1259342"/>
                <a:gd name="connsiteX8" fmla="*/ 90035 w 1893351"/>
                <a:gd name="connsiteY8" fmla="*/ 306842 h 1259342"/>
                <a:gd name="connsiteX9" fmla="*/ 39235 w 1893351"/>
                <a:gd name="connsiteY9" fmla="*/ 108722 h 1259342"/>
                <a:gd name="connsiteX10" fmla="*/ 427855 w 1893351"/>
                <a:gd name="connsiteY10" fmla="*/ 24902 h 1259342"/>
                <a:gd name="connsiteX0" fmla="*/ 427855 w 1893351"/>
                <a:gd name="connsiteY0" fmla="*/ 24902 h 1362212"/>
                <a:gd name="connsiteX1" fmla="*/ 1743575 w 1893351"/>
                <a:gd name="connsiteY1" fmla="*/ 24902 h 1362212"/>
                <a:gd name="connsiteX2" fmla="*/ 1814695 w 1893351"/>
                <a:gd name="connsiteY2" fmla="*/ 314462 h 1362212"/>
                <a:gd name="connsiteX3" fmla="*/ 1304155 w 1893351"/>
                <a:gd name="connsiteY3" fmla="*/ 337322 h 1362212"/>
                <a:gd name="connsiteX4" fmla="*/ 1118735 w 1893351"/>
                <a:gd name="connsiteY4" fmla="*/ 444002 h 1362212"/>
                <a:gd name="connsiteX5" fmla="*/ 1118735 w 1893351"/>
                <a:gd name="connsiteY5" fmla="*/ 1259342 h 1362212"/>
                <a:gd name="connsiteX6" fmla="*/ 722495 w 1893351"/>
                <a:gd name="connsiteY6" fmla="*/ 1251722 h 1362212"/>
                <a:gd name="connsiteX7" fmla="*/ 717415 w 1893351"/>
                <a:gd name="connsiteY7" fmla="*/ 360182 h 1362212"/>
                <a:gd name="connsiteX8" fmla="*/ 90035 w 1893351"/>
                <a:gd name="connsiteY8" fmla="*/ 306842 h 1362212"/>
                <a:gd name="connsiteX9" fmla="*/ 39235 w 1893351"/>
                <a:gd name="connsiteY9" fmla="*/ 108722 h 1362212"/>
                <a:gd name="connsiteX10" fmla="*/ 427855 w 1893351"/>
                <a:gd name="connsiteY10" fmla="*/ 24902 h 1362212"/>
                <a:gd name="connsiteX0" fmla="*/ 427855 w 1893351"/>
                <a:gd name="connsiteY0" fmla="*/ 24902 h 1368977"/>
                <a:gd name="connsiteX1" fmla="*/ 1743575 w 1893351"/>
                <a:gd name="connsiteY1" fmla="*/ 24902 h 1368977"/>
                <a:gd name="connsiteX2" fmla="*/ 1814695 w 1893351"/>
                <a:gd name="connsiteY2" fmla="*/ 314462 h 1368977"/>
                <a:gd name="connsiteX3" fmla="*/ 1304155 w 1893351"/>
                <a:gd name="connsiteY3" fmla="*/ 337322 h 1368977"/>
                <a:gd name="connsiteX4" fmla="*/ 1118735 w 1893351"/>
                <a:gd name="connsiteY4" fmla="*/ 1259342 h 1368977"/>
                <a:gd name="connsiteX5" fmla="*/ 722495 w 1893351"/>
                <a:gd name="connsiteY5" fmla="*/ 1251722 h 1368977"/>
                <a:gd name="connsiteX6" fmla="*/ 717415 w 1893351"/>
                <a:gd name="connsiteY6" fmla="*/ 360182 h 1368977"/>
                <a:gd name="connsiteX7" fmla="*/ 90035 w 1893351"/>
                <a:gd name="connsiteY7" fmla="*/ 306842 h 1368977"/>
                <a:gd name="connsiteX8" fmla="*/ 39235 w 1893351"/>
                <a:gd name="connsiteY8" fmla="*/ 108722 h 1368977"/>
                <a:gd name="connsiteX9" fmla="*/ 427855 w 1893351"/>
                <a:gd name="connsiteY9" fmla="*/ 24902 h 1368977"/>
                <a:gd name="connsiteX0" fmla="*/ 427855 w 1904768"/>
                <a:gd name="connsiteY0" fmla="*/ 24902 h 1368325"/>
                <a:gd name="connsiteX1" fmla="*/ 1743575 w 1904768"/>
                <a:gd name="connsiteY1" fmla="*/ 24902 h 1368325"/>
                <a:gd name="connsiteX2" fmla="*/ 1814695 w 1904768"/>
                <a:gd name="connsiteY2" fmla="*/ 314462 h 1368325"/>
                <a:gd name="connsiteX3" fmla="*/ 1121275 w 1904768"/>
                <a:gd name="connsiteY3" fmla="*/ 347482 h 1368325"/>
                <a:gd name="connsiteX4" fmla="*/ 1118735 w 1904768"/>
                <a:gd name="connsiteY4" fmla="*/ 1259342 h 1368325"/>
                <a:gd name="connsiteX5" fmla="*/ 722495 w 1904768"/>
                <a:gd name="connsiteY5" fmla="*/ 1251722 h 1368325"/>
                <a:gd name="connsiteX6" fmla="*/ 717415 w 1904768"/>
                <a:gd name="connsiteY6" fmla="*/ 360182 h 1368325"/>
                <a:gd name="connsiteX7" fmla="*/ 90035 w 1904768"/>
                <a:gd name="connsiteY7" fmla="*/ 306842 h 1368325"/>
                <a:gd name="connsiteX8" fmla="*/ 39235 w 1904768"/>
                <a:gd name="connsiteY8" fmla="*/ 108722 h 1368325"/>
                <a:gd name="connsiteX9" fmla="*/ 427855 w 1904768"/>
                <a:gd name="connsiteY9" fmla="*/ 24902 h 1368325"/>
                <a:gd name="connsiteX0" fmla="*/ 427855 w 1904768"/>
                <a:gd name="connsiteY0" fmla="*/ 24902 h 1348584"/>
                <a:gd name="connsiteX1" fmla="*/ 1743575 w 1904768"/>
                <a:gd name="connsiteY1" fmla="*/ 24902 h 1348584"/>
                <a:gd name="connsiteX2" fmla="*/ 1814695 w 1904768"/>
                <a:gd name="connsiteY2" fmla="*/ 314462 h 1348584"/>
                <a:gd name="connsiteX3" fmla="*/ 1121275 w 1904768"/>
                <a:gd name="connsiteY3" fmla="*/ 347482 h 1348584"/>
                <a:gd name="connsiteX4" fmla="*/ 1087196 w 1904768"/>
                <a:gd name="connsiteY4" fmla="*/ 670580 h 1348584"/>
                <a:gd name="connsiteX5" fmla="*/ 1118735 w 1904768"/>
                <a:gd name="connsiteY5" fmla="*/ 1259342 h 1348584"/>
                <a:gd name="connsiteX6" fmla="*/ 722495 w 1904768"/>
                <a:gd name="connsiteY6" fmla="*/ 1251722 h 1348584"/>
                <a:gd name="connsiteX7" fmla="*/ 717415 w 1904768"/>
                <a:gd name="connsiteY7" fmla="*/ 360182 h 1348584"/>
                <a:gd name="connsiteX8" fmla="*/ 90035 w 1904768"/>
                <a:gd name="connsiteY8" fmla="*/ 306842 h 1348584"/>
                <a:gd name="connsiteX9" fmla="*/ 39235 w 1904768"/>
                <a:gd name="connsiteY9" fmla="*/ 108722 h 1348584"/>
                <a:gd name="connsiteX10" fmla="*/ 427855 w 1904768"/>
                <a:gd name="connsiteY10" fmla="*/ 24902 h 1348584"/>
                <a:gd name="connsiteX0" fmla="*/ 427855 w 1904768"/>
                <a:gd name="connsiteY0" fmla="*/ 24902 h 1348584"/>
                <a:gd name="connsiteX1" fmla="*/ 1743575 w 1904768"/>
                <a:gd name="connsiteY1" fmla="*/ 24902 h 1348584"/>
                <a:gd name="connsiteX2" fmla="*/ 1814695 w 1904768"/>
                <a:gd name="connsiteY2" fmla="*/ 314462 h 1348584"/>
                <a:gd name="connsiteX3" fmla="*/ 1121275 w 1904768"/>
                <a:gd name="connsiteY3" fmla="*/ 347482 h 1348584"/>
                <a:gd name="connsiteX4" fmla="*/ 1087196 w 1904768"/>
                <a:gd name="connsiteY4" fmla="*/ 670580 h 1348584"/>
                <a:gd name="connsiteX5" fmla="*/ 1118735 w 1904768"/>
                <a:gd name="connsiteY5" fmla="*/ 1259342 h 1348584"/>
                <a:gd name="connsiteX6" fmla="*/ 722495 w 1904768"/>
                <a:gd name="connsiteY6" fmla="*/ 1251722 h 1348584"/>
                <a:gd name="connsiteX7" fmla="*/ 717415 w 1904768"/>
                <a:gd name="connsiteY7" fmla="*/ 360182 h 1348584"/>
                <a:gd name="connsiteX8" fmla="*/ 90035 w 1904768"/>
                <a:gd name="connsiteY8" fmla="*/ 306842 h 1348584"/>
                <a:gd name="connsiteX9" fmla="*/ 39235 w 1904768"/>
                <a:gd name="connsiteY9" fmla="*/ 108722 h 1348584"/>
                <a:gd name="connsiteX10" fmla="*/ 427855 w 1904768"/>
                <a:gd name="connsiteY10" fmla="*/ 24902 h 1348584"/>
                <a:gd name="connsiteX0" fmla="*/ 427855 w 1904768"/>
                <a:gd name="connsiteY0" fmla="*/ 24902 h 1351211"/>
                <a:gd name="connsiteX1" fmla="*/ 1743575 w 1904768"/>
                <a:gd name="connsiteY1" fmla="*/ 24902 h 1351211"/>
                <a:gd name="connsiteX2" fmla="*/ 1814695 w 1904768"/>
                <a:gd name="connsiteY2" fmla="*/ 314462 h 1351211"/>
                <a:gd name="connsiteX3" fmla="*/ 1121275 w 1904768"/>
                <a:gd name="connsiteY3" fmla="*/ 347482 h 1351211"/>
                <a:gd name="connsiteX4" fmla="*/ 1087196 w 1904768"/>
                <a:gd name="connsiteY4" fmla="*/ 670580 h 1351211"/>
                <a:gd name="connsiteX5" fmla="*/ 1052695 w 1904768"/>
                <a:gd name="connsiteY5" fmla="*/ 1264422 h 1351211"/>
                <a:gd name="connsiteX6" fmla="*/ 722495 w 1904768"/>
                <a:gd name="connsiteY6" fmla="*/ 1251722 h 1351211"/>
                <a:gd name="connsiteX7" fmla="*/ 717415 w 1904768"/>
                <a:gd name="connsiteY7" fmla="*/ 360182 h 1351211"/>
                <a:gd name="connsiteX8" fmla="*/ 90035 w 1904768"/>
                <a:gd name="connsiteY8" fmla="*/ 306842 h 1351211"/>
                <a:gd name="connsiteX9" fmla="*/ 39235 w 1904768"/>
                <a:gd name="connsiteY9" fmla="*/ 108722 h 1351211"/>
                <a:gd name="connsiteX10" fmla="*/ 427855 w 1904768"/>
                <a:gd name="connsiteY10" fmla="*/ 24902 h 1351211"/>
                <a:gd name="connsiteX0" fmla="*/ 427855 w 1904443"/>
                <a:gd name="connsiteY0" fmla="*/ 24902 h 1351211"/>
                <a:gd name="connsiteX1" fmla="*/ 1743575 w 1904443"/>
                <a:gd name="connsiteY1" fmla="*/ 24902 h 1351211"/>
                <a:gd name="connsiteX2" fmla="*/ 1814695 w 1904443"/>
                <a:gd name="connsiteY2" fmla="*/ 314462 h 1351211"/>
                <a:gd name="connsiteX3" fmla="*/ 1126355 w 1904443"/>
                <a:gd name="connsiteY3" fmla="*/ 311922 h 1351211"/>
                <a:gd name="connsiteX4" fmla="*/ 1087196 w 1904443"/>
                <a:gd name="connsiteY4" fmla="*/ 670580 h 1351211"/>
                <a:gd name="connsiteX5" fmla="*/ 1052695 w 1904443"/>
                <a:gd name="connsiteY5" fmla="*/ 1264422 h 1351211"/>
                <a:gd name="connsiteX6" fmla="*/ 722495 w 1904443"/>
                <a:gd name="connsiteY6" fmla="*/ 1251722 h 1351211"/>
                <a:gd name="connsiteX7" fmla="*/ 717415 w 1904443"/>
                <a:gd name="connsiteY7" fmla="*/ 360182 h 1351211"/>
                <a:gd name="connsiteX8" fmla="*/ 90035 w 1904443"/>
                <a:gd name="connsiteY8" fmla="*/ 306842 h 1351211"/>
                <a:gd name="connsiteX9" fmla="*/ 39235 w 1904443"/>
                <a:gd name="connsiteY9" fmla="*/ 108722 h 1351211"/>
                <a:gd name="connsiteX10" fmla="*/ 427855 w 1904443"/>
                <a:gd name="connsiteY10" fmla="*/ 24902 h 1351211"/>
                <a:gd name="connsiteX0" fmla="*/ 427855 w 1890399"/>
                <a:gd name="connsiteY0" fmla="*/ 22319 h 1348628"/>
                <a:gd name="connsiteX1" fmla="*/ 1743575 w 1890399"/>
                <a:gd name="connsiteY1" fmla="*/ 22319 h 1348628"/>
                <a:gd name="connsiteX2" fmla="*/ 1789295 w 1890399"/>
                <a:gd name="connsiteY2" fmla="*/ 276319 h 1348628"/>
                <a:gd name="connsiteX3" fmla="*/ 1126355 w 1890399"/>
                <a:gd name="connsiteY3" fmla="*/ 309339 h 1348628"/>
                <a:gd name="connsiteX4" fmla="*/ 1087196 w 1890399"/>
                <a:gd name="connsiteY4" fmla="*/ 667997 h 1348628"/>
                <a:gd name="connsiteX5" fmla="*/ 1052695 w 1890399"/>
                <a:gd name="connsiteY5" fmla="*/ 1261839 h 1348628"/>
                <a:gd name="connsiteX6" fmla="*/ 722495 w 1890399"/>
                <a:gd name="connsiteY6" fmla="*/ 1249139 h 1348628"/>
                <a:gd name="connsiteX7" fmla="*/ 717415 w 1890399"/>
                <a:gd name="connsiteY7" fmla="*/ 357599 h 1348628"/>
                <a:gd name="connsiteX8" fmla="*/ 90035 w 1890399"/>
                <a:gd name="connsiteY8" fmla="*/ 304259 h 1348628"/>
                <a:gd name="connsiteX9" fmla="*/ 39235 w 1890399"/>
                <a:gd name="connsiteY9" fmla="*/ 106139 h 1348628"/>
                <a:gd name="connsiteX10" fmla="*/ 427855 w 1890399"/>
                <a:gd name="connsiteY10" fmla="*/ 22319 h 1348628"/>
                <a:gd name="connsiteX0" fmla="*/ 427855 w 1855215"/>
                <a:gd name="connsiteY0" fmla="*/ 23424 h 1349733"/>
                <a:gd name="connsiteX1" fmla="*/ 1743575 w 1855215"/>
                <a:gd name="connsiteY1" fmla="*/ 23424 h 1349733"/>
                <a:gd name="connsiteX2" fmla="*/ 1713095 w 1855215"/>
                <a:gd name="connsiteY2" fmla="*/ 292664 h 1349733"/>
                <a:gd name="connsiteX3" fmla="*/ 1126355 w 1855215"/>
                <a:gd name="connsiteY3" fmla="*/ 310444 h 1349733"/>
                <a:gd name="connsiteX4" fmla="*/ 1087196 w 1855215"/>
                <a:gd name="connsiteY4" fmla="*/ 669102 h 1349733"/>
                <a:gd name="connsiteX5" fmla="*/ 1052695 w 1855215"/>
                <a:gd name="connsiteY5" fmla="*/ 1262944 h 1349733"/>
                <a:gd name="connsiteX6" fmla="*/ 722495 w 1855215"/>
                <a:gd name="connsiteY6" fmla="*/ 1250244 h 1349733"/>
                <a:gd name="connsiteX7" fmla="*/ 717415 w 1855215"/>
                <a:gd name="connsiteY7" fmla="*/ 358704 h 1349733"/>
                <a:gd name="connsiteX8" fmla="*/ 90035 w 1855215"/>
                <a:gd name="connsiteY8" fmla="*/ 305364 h 1349733"/>
                <a:gd name="connsiteX9" fmla="*/ 39235 w 1855215"/>
                <a:gd name="connsiteY9" fmla="*/ 107244 h 1349733"/>
                <a:gd name="connsiteX10" fmla="*/ 427855 w 1855215"/>
                <a:gd name="connsiteY10" fmla="*/ 23424 h 1349733"/>
                <a:gd name="connsiteX0" fmla="*/ 427855 w 1769814"/>
                <a:gd name="connsiteY0" fmla="*/ 39001 h 1365310"/>
                <a:gd name="connsiteX1" fmla="*/ 1601335 w 1769814"/>
                <a:gd name="connsiteY1" fmla="*/ 18681 h 1365310"/>
                <a:gd name="connsiteX2" fmla="*/ 1713095 w 1769814"/>
                <a:gd name="connsiteY2" fmla="*/ 308241 h 1365310"/>
                <a:gd name="connsiteX3" fmla="*/ 1126355 w 1769814"/>
                <a:gd name="connsiteY3" fmla="*/ 326021 h 1365310"/>
                <a:gd name="connsiteX4" fmla="*/ 1087196 w 1769814"/>
                <a:gd name="connsiteY4" fmla="*/ 684679 h 1365310"/>
                <a:gd name="connsiteX5" fmla="*/ 1052695 w 1769814"/>
                <a:gd name="connsiteY5" fmla="*/ 1278521 h 1365310"/>
                <a:gd name="connsiteX6" fmla="*/ 722495 w 1769814"/>
                <a:gd name="connsiteY6" fmla="*/ 1265821 h 1365310"/>
                <a:gd name="connsiteX7" fmla="*/ 717415 w 1769814"/>
                <a:gd name="connsiteY7" fmla="*/ 374281 h 1365310"/>
                <a:gd name="connsiteX8" fmla="*/ 90035 w 1769814"/>
                <a:gd name="connsiteY8" fmla="*/ 320941 h 1365310"/>
                <a:gd name="connsiteX9" fmla="*/ 39235 w 1769814"/>
                <a:gd name="connsiteY9" fmla="*/ 122821 h 1365310"/>
                <a:gd name="connsiteX10" fmla="*/ 427855 w 1769814"/>
                <a:gd name="connsiteY10" fmla="*/ 39001 h 1365310"/>
                <a:gd name="connsiteX0" fmla="*/ 427855 w 1774537"/>
                <a:gd name="connsiteY0" fmla="*/ 19905 h 1346214"/>
                <a:gd name="connsiteX1" fmla="*/ 1611495 w 1774537"/>
                <a:gd name="connsiteY1" fmla="*/ 24985 h 1346214"/>
                <a:gd name="connsiteX2" fmla="*/ 1713095 w 1774537"/>
                <a:gd name="connsiteY2" fmla="*/ 289145 h 1346214"/>
                <a:gd name="connsiteX3" fmla="*/ 1126355 w 1774537"/>
                <a:gd name="connsiteY3" fmla="*/ 306925 h 1346214"/>
                <a:gd name="connsiteX4" fmla="*/ 1087196 w 1774537"/>
                <a:gd name="connsiteY4" fmla="*/ 665583 h 1346214"/>
                <a:gd name="connsiteX5" fmla="*/ 1052695 w 1774537"/>
                <a:gd name="connsiteY5" fmla="*/ 1259425 h 1346214"/>
                <a:gd name="connsiteX6" fmla="*/ 722495 w 1774537"/>
                <a:gd name="connsiteY6" fmla="*/ 1246725 h 1346214"/>
                <a:gd name="connsiteX7" fmla="*/ 717415 w 1774537"/>
                <a:gd name="connsiteY7" fmla="*/ 355185 h 1346214"/>
                <a:gd name="connsiteX8" fmla="*/ 90035 w 1774537"/>
                <a:gd name="connsiteY8" fmla="*/ 301845 h 1346214"/>
                <a:gd name="connsiteX9" fmla="*/ 39235 w 1774537"/>
                <a:gd name="connsiteY9" fmla="*/ 103725 h 1346214"/>
                <a:gd name="connsiteX10" fmla="*/ 427855 w 1774537"/>
                <a:gd name="connsiteY10" fmla="*/ 19905 h 1346214"/>
                <a:gd name="connsiteX0" fmla="*/ 415455 w 1762137"/>
                <a:gd name="connsiteY0" fmla="*/ 19905 h 1346214"/>
                <a:gd name="connsiteX1" fmla="*/ 1599095 w 1762137"/>
                <a:gd name="connsiteY1" fmla="*/ 24985 h 1346214"/>
                <a:gd name="connsiteX2" fmla="*/ 1700695 w 1762137"/>
                <a:gd name="connsiteY2" fmla="*/ 289145 h 1346214"/>
                <a:gd name="connsiteX3" fmla="*/ 1113955 w 1762137"/>
                <a:gd name="connsiteY3" fmla="*/ 306925 h 1346214"/>
                <a:gd name="connsiteX4" fmla="*/ 1074796 w 1762137"/>
                <a:gd name="connsiteY4" fmla="*/ 665583 h 1346214"/>
                <a:gd name="connsiteX5" fmla="*/ 1040295 w 1762137"/>
                <a:gd name="connsiteY5" fmla="*/ 1259425 h 1346214"/>
                <a:gd name="connsiteX6" fmla="*/ 710095 w 1762137"/>
                <a:gd name="connsiteY6" fmla="*/ 1246725 h 1346214"/>
                <a:gd name="connsiteX7" fmla="*/ 705015 w 1762137"/>
                <a:gd name="connsiteY7" fmla="*/ 355185 h 1346214"/>
                <a:gd name="connsiteX8" fmla="*/ 108115 w 1762137"/>
                <a:gd name="connsiteY8" fmla="*/ 301845 h 1346214"/>
                <a:gd name="connsiteX9" fmla="*/ 26835 w 1762137"/>
                <a:gd name="connsiteY9" fmla="*/ 103725 h 1346214"/>
                <a:gd name="connsiteX10" fmla="*/ 415455 w 1762137"/>
                <a:gd name="connsiteY10" fmla="*/ 19905 h 1346214"/>
                <a:gd name="connsiteX0" fmla="*/ 415455 w 1762137"/>
                <a:gd name="connsiteY0" fmla="*/ 19905 h 1345886"/>
                <a:gd name="connsiteX1" fmla="*/ 1599095 w 1762137"/>
                <a:gd name="connsiteY1" fmla="*/ 24985 h 1345886"/>
                <a:gd name="connsiteX2" fmla="*/ 1700695 w 1762137"/>
                <a:gd name="connsiteY2" fmla="*/ 289145 h 1345886"/>
                <a:gd name="connsiteX3" fmla="*/ 1113955 w 1762137"/>
                <a:gd name="connsiteY3" fmla="*/ 306925 h 1345886"/>
                <a:gd name="connsiteX4" fmla="*/ 1059543 w 1762137"/>
                <a:gd name="connsiteY4" fmla="*/ 671193 h 1345886"/>
                <a:gd name="connsiteX5" fmla="*/ 1040295 w 1762137"/>
                <a:gd name="connsiteY5" fmla="*/ 1259425 h 1345886"/>
                <a:gd name="connsiteX6" fmla="*/ 710095 w 1762137"/>
                <a:gd name="connsiteY6" fmla="*/ 1246725 h 1345886"/>
                <a:gd name="connsiteX7" fmla="*/ 705015 w 1762137"/>
                <a:gd name="connsiteY7" fmla="*/ 355185 h 1345886"/>
                <a:gd name="connsiteX8" fmla="*/ 108115 w 1762137"/>
                <a:gd name="connsiteY8" fmla="*/ 301845 h 1345886"/>
                <a:gd name="connsiteX9" fmla="*/ 26835 w 1762137"/>
                <a:gd name="connsiteY9" fmla="*/ 103725 h 1345886"/>
                <a:gd name="connsiteX10" fmla="*/ 415455 w 1762137"/>
                <a:gd name="connsiteY10" fmla="*/ 19905 h 1345886"/>
                <a:gd name="connsiteX0" fmla="*/ 415455 w 1762137"/>
                <a:gd name="connsiteY0" fmla="*/ 19905 h 1345885"/>
                <a:gd name="connsiteX1" fmla="*/ 1599095 w 1762137"/>
                <a:gd name="connsiteY1" fmla="*/ 24985 h 1345885"/>
                <a:gd name="connsiteX2" fmla="*/ 1700695 w 1762137"/>
                <a:gd name="connsiteY2" fmla="*/ 289145 h 1345885"/>
                <a:gd name="connsiteX3" fmla="*/ 1113955 w 1762137"/>
                <a:gd name="connsiteY3" fmla="*/ 306925 h 1345885"/>
                <a:gd name="connsiteX4" fmla="*/ 1059543 w 1762137"/>
                <a:gd name="connsiteY4" fmla="*/ 671193 h 1345885"/>
                <a:gd name="connsiteX5" fmla="*/ 1022500 w 1762137"/>
                <a:gd name="connsiteY5" fmla="*/ 1259426 h 1345885"/>
                <a:gd name="connsiteX6" fmla="*/ 710095 w 1762137"/>
                <a:gd name="connsiteY6" fmla="*/ 1246725 h 1345885"/>
                <a:gd name="connsiteX7" fmla="*/ 705015 w 1762137"/>
                <a:gd name="connsiteY7" fmla="*/ 355185 h 1345885"/>
                <a:gd name="connsiteX8" fmla="*/ 108115 w 1762137"/>
                <a:gd name="connsiteY8" fmla="*/ 301845 h 1345885"/>
                <a:gd name="connsiteX9" fmla="*/ 26835 w 1762137"/>
                <a:gd name="connsiteY9" fmla="*/ 103725 h 1345885"/>
                <a:gd name="connsiteX10" fmla="*/ 415455 w 1762137"/>
                <a:gd name="connsiteY10" fmla="*/ 19905 h 1345885"/>
                <a:gd name="connsiteX0" fmla="*/ 415455 w 1762137"/>
                <a:gd name="connsiteY0" fmla="*/ 19905 h 1347584"/>
                <a:gd name="connsiteX1" fmla="*/ 1599095 w 1762137"/>
                <a:gd name="connsiteY1" fmla="*/ 24985 h 1347584"/>
                <a:gd name="connsiteX2" fmla="*/ 1700695 w 1762137"/>
                <a:gd name="connsiteY2" fmla="*/ 289145 h 1347584"/>
                <a:gd name="connsiteX3" fmla="*/ 1113955 w 1762137"/>
                <a:gd name="connsiteY3" fmla="*/ 306925 h 1347584"/>
                <a:gd name="connsiteX4" fmla="*/ 1059543 w 1762137"/>
                <a:gd name="connsiteY4" fmla="*/ 671193 h 1347584"/>
                <a:gd name="connsiteX5" fmla="*/ 1022500 w 1762137"/>
                <a:gd name="connsiteY5" fmla="*/ 1259426 h 1347584"/>
                <a:gd name="connsiteX6" fmla="*/ 732974 w 1762137"/>
                <a:gd name="connsiteY6" fmla="*/ 1249530 h 1347584"/>
                <a:gd name="connsiteX7" fmla="*/ 705015 w 1762137"/>
                <a:gd name="connsiteY7" fmla="*/ 355185 h 1347584"/>
                <a:gd name="connsiteX8" fmla="*/ 108115 w 1762137"/>
                <a:gd name="connsiteY8" fmla="*/ 301845 h 1347584"/>
                <a:gd name="connsiteX9" fmla="*/ 26835 w 1762137"/>
                <a:gd name="connsiteY9" fmla="*/ 103725 h 1347584"/>
                <a:gd name="connsiteX10" fmla="*/ 415455 w 1762137"/>
                <a:gd name="connsiteY10" fmla="*/ 19905 h 1347584"/>
                <a:gd name="connsiteX0" fmla="*/ 415455 w 1762137"/>
                <a:gd name="connsiteY0" fmla="*/ 19905 h 1347584"/>
                <a:gd name="connsiteX1" fmla="*/ 1599095 w 1762137"/>
                <a:gd name="connsiteY1" fmla="*/ 24985 h 1347584"/>
                <a:gd name="connsiteX2" fmla="*/ 1700695 w 1762137"/>
                <a:gd name="connsiteY2" fmla="*/ 289145 h 1347584"/>
                <a:gd name="connsiteX3" fmla="*/ 1113954 w 1762137"/>
                <a:gd name="connsiteY3" fmla="*/ 349866 h 1347584"/>
                <a:gd name="connsiteX4" fmla="*/ 1059543 w 1762137"/>
                <a:gd name="connsiteY4" fmla="*/ 671193 h 1347584"/>
                <a:gd name="connsiteX5" fmla="*/ 1022500 w 1762137"/>
                <a:gd name="connsiteY5" fmla="*/ 1259426 h 1347584"/>
                <a:gd name="connsiteX6" fmla="*/ 732974 w 1762137"/>
                <a:gd name="connsiteY6" fmla="*/ 1249530 h 1347584"/>
                <a:gd name="connsiteX7" fmla="*/ 705015 w 1762137"/>
                <a:gd name="connsiteY7" fmla="*/ 355185 h 1347584"/>
                <a:gd name="connsiteX8" fmla="*/ 108115 w 1762137"/>
                <a:gd name="connsiteY8" fmla="*/ 301845 h 1347584"/>
                <a:gd name="connsiteX9" fmla="*/ 26835 w 1762137"/>
                <a:gd name="connsiteY9" fmla="*/ 103725 h 1347584"/>
                <a:gd name="connsiteX10" fmla="*/ 415455 w 1762137"/>
                <a:gd name="connsiteY10" fmla="*/ 19905 h 1347584"/>
                <a:gd name="connsiteX0" fmla="*/ 415455 w 1770294"/>
                <a:gd name="connsiteY0" fmla="*/ 24511 h 1352190"/>
                <a:gd name="connsiteX1" fmla="*/ 1599095 w 1770294"/>
                <a:gd name="connsiteY1" fmla="*/ 29591 h 1352190"/>
                <a:gd name="connsiteX2" fmla="*/ 1713066 w 1770294"/>
                <a:gd name="connsiteY2" fmla="*/ 358161 h 1352190"/>
                <a:gd name="connsiteX3" fmla="*/ 1113954 w 1770294"/>
                <a:gd name="connsiteY3" fmla="*/ 354472 h 1352190"/>
                <a:gd name="connsiteX4" fmla="*/ 1059543 w 1770294"/>
                <a:gd name="connsiteY4" fmla="*/ 675799 h 1352190"/>
                <a:gd name="connsiteX5" fmla="*/ 1022500 w 1770294"/>
                <a:gd name="connsiteY5" fmla="*/ 1264032 h 1352190"/>
                <a:gd name="connsiteX6" fmla="*/ 732974 w 1770294"/>
                <a:gd name="connsiteY6" fmla="*/ 1254136 h 1352190"/>
                <a:gd name="connsiteX7" fmla="*/ 705015 w 1770294"/>
                <a:gd name="connsiteY7" fmla="*/ 359791 h 1352190"/>
                <a:gd name="connsiteX8" fmla="*/ 108115 w 1770294"/>
                <a:gd name="connsiteY8" fmla="*/ 306451 h 1352190"/>
                <a:gd name="connsiteX9" fmla="*/ 26835 w 1770294"/>
                <a:gd name="connsiteY9" fmla="*/ 108331 h 1352190"/>
                <a:gd name="connsiteX10" fmla="*/ 415455 w 1770294"/>
                <a:gd name="connsiteY10" fmla="*/ 24511 h 1352190"/>
                <a:gd name="connsiteX0" fmla="*/ 415455 w 1782127"/>
                <a:gd name="connsiteY0" fmla="*/ 64461 h 1392140"/>
                <a:gd name="connsiteX1" fmla="*/ 1623839 w 1782127"/>
                <a:gd name="connsiteY1" fmla="*/ 19445 h 1392140"/>
                <a:gd name="connsiteX2" fmla="*/ 1713066 w 1782127"/>
                <a:gd name="connsiteY2" fmla="*/ 398111 h 1392140"/>
                <a:gd name="connsiteX3" fmla="*/ 1113954 w 1782127"/>
                <a:gd name="connsiteY3" fmla="*/ 394422 h 1392140"/>
                <a:gd name="connsiteX4" fmla="*/ 1059543 w 1782127"/>
                <a:gd name="connsiteY4" fmla="*/ 715749 h 1392140"/>
                <a:gd name="connsiteX5" fmla="*/ 1022500 w 1782127"/>
                <a:gd name="connsiteY5" fmla="*/ 1303982 h 1392140"/>
                <a:gd name="connsiteX6" fmla="*/ 732974 w 1782127"/>
                <a:gd name="connsiteY6" fmla="*/ 1294086 h 1392140"/>
                <a:gd name="connsiteX7" fmla="*/ 705015 w 1782127"/>
                <a:gd name="connsiteY7" fmla="*/ 399741 h 1392140"/>
                <a:gd name="connsiteX8" fmla="*/ 108115 w 1782127"/>
                <a:gd name="connsiteY8" fmla="*/ 346401 h 1392140"/>
                <a:gd name="connsiteX9" fmla="*/ 26835 w 1782127"/>
                <a:gd name="connsiteY9" fmla="*/ 148281 h 1392140"/>
                <a:gd name="connsiteX10" fmla="*/ 415455 w 1782127"/>
                <a:gd name="connsiteY10" fmla="*/ 64461 h 1392140"/>
                <a:gd name="connsiteX0" fmla="*/ 428738 w 1782335"/>
                <a:gd name="connsiteY0" fmla="*/ 23274 h 1415361"/>
                <a:gd name="connsiteX1" fmla="*/ 1624751 w 1782335"/>
                <a:gd name="connsiteY1" fmla="*/ 42666 h 1415361"/>
                <a:gd name="connsiteX2" fmla="*/ 1713978 w 1782335"/>
                <a:gd name="connsiteY2" fmla="*/ 421332 h 1415361"/>
                <a:gd name="connsiteX3" fmla="*/ 1114866 w 1782335"/>
                <a:gd name="connsiteY3" fmla="*/ 417643 h 1415361"/>
                <a:gd name="connsiteX4" fmla="*/ 1060455 w 1782335"/>
                <a:gd name="connsiteY4" fmla="*/ 738970 h 1415361"/>
                <a:gd name="connsiteX5" fmla="*/ 1023412 w 1782335"/>
                <a:gd name="connsiteY5" fmla="*/ 1327203 h 1415361"/>
                <a:gd name="connsiteX6" fmla="*/ 733886 w 1782335"/>
                <a:gd name="connsiteY6" fmla="*/ 1317307 h 1415361"/>
                <a:gd name="connsiteX7" fmla="*/ 705927 w 1782335"/>
                <a:gd name="connsiteY7" fmla="*/ 422962 h 1415361"/>
                <a:gd name="connsiteX8" fmla="*/ 109027 w 1782335"/>
                <a:gd name="connsiteY8" fmla="*/ 369622 h 1415361"/>
                <a:gd name="connsiteX9" fmla="*/ 27747 w 1782335"/>
                <a:gd name="connsiteY9" fmla="*/ 171502 h 1415361"/>
                <a:gd name="connsiteX10" fmla="*/ 428738 w 1782335"/>
                <a:gd name="connsiteY10" fmla="*/ 23274 h 1415361"/>
                <a:gd name="connsiteX0" fmla="*/ 438022 w 1791619"/>
                <a:gd name="connsiteY0" fmla="*/ 21576 h 1413663"/>
                <a:gd name="connsiteX1" fmla="*/ 1634035 w 1791619"/>
                <a:gd name="connsiteY1" fmla="*/ 40968 h 1413663"/>
                <a:gd name="connsiteX2" fmla="*/ 1723262 w 1791619"/>
                <a:gd name="connsiteY2" fmla="*/ 419634 h 1413663"/>
                <a:gd name="connsiteX3" fmla="*/ 1124150 w 1791619"/>
                <a:gd name="connsiteY3" fmla="*/ 415945 h 1413663"/>
                <a:gd name="connsiteX4" fmla="*/ 1069739 w 1791619"/>
                <a:gd name="connsiteY4" fmla="*/ 737272 h 1413663"/>
                <a:gd name="connsiteX5" fmla="*/ 1032696 w 1791619"/>
                <a:gd name="connsiteY5" fmla="*/ 1325505 h 1413663"/>
                <a:gd name="connsiteX6" fmla="*/ 743170 w 1791619"/>
                <a:gd name="connsiteY6" fmla="*/ 1315609 h 1413663"/>
                <a:gd name="connsiteX7" fmla="*/ 715211 w 1791619"/>
                <a:gd name="connsiteY7" fmla="*/ 421264 h 1413663"/>
                <a:gd name="connsiteX8" fmla="*/ 118311 w 1791619"/>
                <a:gd name="connsiteY8" fmla="*/ 367924 h 1413663"/>
                <a:gd name="connsiteX9" fmla="*/ 24659 w 1791619"/>
                <a:gd name="connsiteY9" fmla="*/ 141177 h 1413663"/>
                <a:gd name="connsiteX10" fmla="*/ 438022 w 1791619"/>
                <a:gd name="connsiteY10" fmla="*/ 21576 h 1413663"/>
                <a:gd name="connsiteX0" fmla="*/ 426621 w 1780218"/>
                <a:gd name="connsiteY0" fmla="*/ 21576 h 1413663"/>
                <a:gd name="connsiteX1" fmla="*/ 1622634 w 1780218"/>
                <a:gd name="connsiteY1" fmla="*/ 40968 h 1413663"/>
                <a:gd name="connsiteX2" fmla="*/ 1711861 w 1780218"/>
                <a:gd name="connsiteY2" fmla="*/ 419634 h 1413663"/>
                <a:gd name="connsiteX3" fmla="*/ 1112749 w 1780218"/>
                <a:gd name="connsiteY3" fmla="*/ 415945 h 1413663"/>
                <a:gd name="connsiteX4" fmla="*/ 1058338 w 1780218"/>
                <a:gd name="connsiteY4" fmla="*/ 737272 h 1413663"/>
                <a:gd name="connsiteX5" fmla="*/ 1021295 w 1780218"/>
                <a:gd name="connsiteY5" fmla="*/ 1325505 h 1413663"/>
                <a:gd name="connsiteX6" fmla="*/ 731769 w 1780218"/>
                <a:gd name="connsiteY6" fmla="*/ 1315609 h 1413663"/>
                <a:gd name="connsiteX7" fmla="*/ 703810 w 1780218"/>
                <a:gd name="connsiteY7" fmla="*/ 421264 h 1413663"/>
                <a:gd name="connsiteX8" fmla="*/ 156398 w 1780218"/>
                <a:gd name="connsiteY8" fmla="*/ 432336 h 1413663"/>
                <a:gd name="connsiteX9" fmla="*/ 13258 w 1780218"/>
                <a:gd name="connsiteY9" fmla="*/ 141177 h 1413663"/>
                <a:gd name="connsiteX10" fmla="*/ 426621 w 1780218"/>
                <a:gd name="connsiteY10" fmla="*/ 21576 h 1413663"/>
                <a:gd name="connsiteX0" fmla="*/ 427244 w 1780841"/>
                <a:gd name="connsiteY0" fmla="*/ 21576 h 1413663"/>
                <a:gd name="connsiteX1" fmla="*/ 1623257 w 1780841"/>
                <a:gd name="connsiteY1" fmla="*/ 40968 h 1413663"/>
                <a:gd name="connsiteX2" fmla="*/ 1712484 w 1780841"/>
                <a:gd name="connsiteY2" fmla="*/ 419634 h 1413663"/>
                <a:gd name="connsiteX3" fmla="*/ 1113372 w 1780841"/>
                <a:gd name="connsiteY3" fmla="*/ 415945 h 1413663"/>
                <a:gd name="connsiteX4" fmla="*/ 1058961 w 1780841"/>
                <a:gd name="connsiteY4" fmla="*/ 737272 h 1413663"/>
                <a:gd name="connsiteX5" fmla="*/ 1021918 w 1780841"/>
                <a:gd name="connsiteY5" fmla="*/ 1325505 h 1413663"/>
                <a:gd name="connsiteX6" fmla="*/ 732392 w 1780841"/>
                <a:gd name="connsiteY6" fmla="*/ 1315609 h 1413663"/>
                <a:gd name="connsiteX7" fmla="*/ 704433 w 1780841"/>
                <a:gd name="connsiteY7" fmla="*/ 421264 h 1413663"/>
                <a:gd name="connsiteX8" fmla="*/ 157021 w 1780841"/>
                <a:gd name="connsiteY8" fmla="*/ 432336 h 1413663"/>
                <a:gd name="connsiteX9" fmla="*/ 13881 w 1780841"/>
                <a:gd name="connsiteY9" fmla="*/ 141177 h 1413663"/>
                <a:gd name="connsiteX10" fmla="*/ 427244 w 1780841"/>
                <a:gd name="connsiteY10" fmla="*/ 21576 h 1413663"/>
                <a:gd name="connsiteX0" fmla="*/ 386139 w 1739736"/>
                <a:gd name="connsiteY0" fmla="*/ 21159 h 1413246"/>
                <a:gd name="connsiteX1" fmla="*/ 1582152 w 1739736"/>
                <a:gd name="connsiteY1" fmla="*/ 40551 h 1413246"/>
                <a:gd name="connsiteX2" fmla="*/ 1671379 w 1739736"/>
                <a:gd name="connsiteY2" fmla="*/ 419217 h 1413246"/>
                <a:gd name="connsiteX3" fmla="*/ 1072267 w 1739736"/>
                <a:gd name="connsiteY3" fmla="*/ 415528 h 1413246"/>
                <a:gd name="connsiteX4" fmla="*/ 1017856 w 1739736"/>
                <a:gd name="connsiteY4" fmla="*/ 736855 h 1413246"/>
                <a:gd name="connsiteX5" fmla="*/ 980813 w 1739736"/>
                <a:gd name="connsiteY5" fmla="*/ 1325088 h 1413246"/>
                <a:gd name="connsiteX6" fmla="*/ 691287 w 1739736"/>
                <a:gd name="connsiteY6" fmla="*/ 1315192 h 1413246"/>
                <a:gd name="connsiteX7" fmla="*/ 663328 w 1739736"/>
                <a:gd name="connsiteY7" fmla="*/ 420847 h 1413246"/>
                <a:gd name="connsiteX8" fmla="*/ 115916 w 1739736"/>
                <a:gd name="connsiteY8" fmla="*/ 431919 h 1413246"/>
                <a:gd name="connsiteX9" fmla="*/ 22263 w 1739736"/>
                <a:gd name="connsiteY9" fmla="*/ 133603 h 1413246"/>
                <a:gd name="connsiteX10" fmla="*/ 386139 w 1739736"/>
                <a:gd name="connsiteY10" fmla="*/ 21159 h 1413246"/>
                <a:gd name="connsiteX0" fmla="*/ 398871 w 1752468"/>
                <a:gd name="connsiteY0" fmla="*/ 21159 h 1413246"/>
                <a:gd name="connsiteX1" fmla="*/ 1594884 w 1752468"/>
                <a:gd name="connsiteY1" fmla="*/ 40551 h 1413246"/>
                <a:gd name="connsiteX2" fmla="*/ 1684111 w 1752468"/>
                <a:gd name="connsiteY2" fmla="*/ 419217 h 1413246"/>
                <a:gd name="connsiteX3" fmla="*/ 1084999 w 1752468"/>
                <a:gd name="connsiteY3" fmla="*/ 415528 h 1413246"/>
                <a:gd name="connsiteX4" fmla="*/ 1030588 w 1752468"/>
                <a:gd name="connsiteY4" fmla="*/ 736855 h 1413246"/>
                <a:gd name="connsiteX5" fmla="*/ 993545 w 1752468"/>
                <a:gd name="connsiteY5" fmla="*/ 1325088 h 1413246"/>
                <a:gd name="connsiteX6" fmla="*/ 704019 w 1752468"/>
                <a:gd name="connsiteY6" fmla="*/ 1315192 h 1413246"/>
                <a:gd name="connsiteX7" fmla="*/ 676060 w 1752468"/>
                <a:gd name="connsiteY7" fmla="*/ 420847 h 1413246"/>
                <a:gd name="connsiteX8" fmla="*/ 128648 w 1752468"/>
                <a:gd name="connsiteY8" fmla="*/ 431919 h 1413246"/>
                <a:gd name="connsiteX9" fmla="*/ 25035 w 1752468"/>
                <a:gd name="connsiteY9" fmla="*/ 159213 h 1413246"/>
                <a:gd name="connsiteX10" fmla="*/ 34995 w 1752468"/>
                <a:gd name="connsiteY10" fmla="*/ 133603 h 1413246"/>
                <a:gd name="connsiteX11" fmla="*/ 398871 w 1752468"/>
                <a:gd name="connsiteY11" fmla="*/ 21159 h 1413246"/>
                <a:gd name="connsiteX0" fmla="*/ 383710 w 1737307"/>
                <a:gd name="connsiteY0" fmla="*/ 21159 h 1413246"/>
                <a:gd name="connsiteX1" fmla="*/ 1579723 w 1737307"/>
                <a:gd name="connsiteY1" fmla="*/ 40551 h 1413246"/>
                <a:gd name="connsiteX2" fmla="*/ 1668950 w 1737307"/>
                <a:gd name="connsiteY2" fmla="*/ 419217 h 1413246"/>
                <a:gd name="connsiteX3" fmla="*/ 1069838 w 1737307"/>
                <a:gd name="connsiteY3" fmla="*/ 415528 h 1413246"/>
                <a:gd name="connsiteX4" fmla="*/ 1015427 w 1737307"/>
                <a:gd name="connsiteY4" fmla="*/ 736855 h 1413246"/>
                <a:gd name="connsiteX5" fmla="*/ 978384 w 1737307"/>
                <a:gd name="connsiteY5" fmla="*/ 1325088 h 1413246"/>
                <a:gd name="connsiteX6" fmla="*/ 688858 w 1737307"/>
                <a:gd name="connsiteY6" fmla="*/ 1315192 h 1413246"/>
                <a:gd name="connsiteX7" fmla="*/ 660899 w 1737307"/>
                <a:gd name="connsiteY7" fmla="*/ 420847 h 1413246"/>
                <a:gd name="connsiteX8" fmla="*/ 113487 w 1737307"/>
                <a:gd name="connsiteY8" fmla="*/ 431919 h 1413246"/>
                <a:gd name="connsiteX9" fmla="*/ 19834 w 1737307"/>
                <a:gd name="connsiteY9" fmla="*/ 133603 h 1413246"/>
                <a:gd name="connsiteX10" fmla="*/ 383710 w 1737307"/>
                <a:gd name="connsiteY10" fmla="*/ 21159 h 1413246"/>
                <a:gd name="connsiteX0" fmla="*/ 402560 w 1756157"/>
                <a:gd name="connsiteY0" fmla="*/ 21159 h 1413246"/>
                <a:gd name="connsiteX1" fmla="*/ 1598573 w 1756157"/>
                <a:gd name="connsiteY1" fmla="*/ 40551 h 1413246"/>
                <a:gd name="connsiteX2" fmla="*/ 1687800 w 1756157"/>
                <a:gd name="connsiteY2" fmla="*/ 419217 h 1413246"/>
                <a:gd name="connsiteX3" fmla="*/ 1088688 w 1756157"/>
                <a:gd name="connsiteY3" fmla="*/ 415528 h 1413246"/>
                <a:gd name="connsiteX4" fmla="*/ 1034277 w 1756157"/>
                <a:gd name="connsiteY4" fmla="*/ 736855 h 1413246"/>
                <a:gd name="connsiteX5" fmla="*/ 997234 w 1756157"/>
                <a:gd name="connsiteY5" fmla="*/ 1325088 h 1413246"/>
                <a:gd name="connsiteX6" fmla="*/ 707708 w 1756157"/>
                <a:gd name="connsiteY6" fmla="*/ 1315192 h 1413246"/>
                <a:gd name="connsiteX7" fmla="*/ 679749 w 1756157"/>
                <a:gd name="connsiteY7" fmla="*/ 420847 h 1413246"/>
                <a:gd name="connsiteX8" fmla="*/ 82851 w 1756157"/>
                <a:gd name="connsiteY8" fmla="*/ 410449 h 1413246"/>
                <a:gd name="connsiteX9" fmla="*/ 38684 w 1756157"/>
                <a:gd name="connsiteY9" fmla="*/ 133603 h 1413246"/>
                <a:gd name="connsiteX10" fmla="*/ 402560 w 1756157"/>
                <a:gd name="connsiteY10" fmla="*/ 21159 h 1413246"/>
                <a:gd name="connsiteX0" fmla="*/ 382035 w 1735632"/>
                <a:gd name="connsiteY0" fmla="*/ 21159 h 1413246"/>
                <a:gd name="connsiteX1" fmla="*/ 1578048 w 1735632"/>
                <a:gd name="connsiteY1" fmla="*/ 40551 h 1413246"/>
                <a:gd name="connsiteX2" fmla="*/ 1667275 w 1735632"/>
                <a:gd name="connsiteY2" fmla="*/ 419217 h 1413246"/>
                <a:gd name="connsiteX3" fmla="*/ 1068163 w 1735632"/>
                <a:gd name="connsiteY3" fmla="*/ 415528 h 1413246"/>
                <a:gd name="connsiteX4" fmla="*/ 1013752 w 1735632"/>
                <a:gd name="connsiteY4" fmla="*/ 736855 h 1413246"/>
                <a:gd name="connsiteX5" fmla="*/ 976709 w 1735632"/>
                <a:gd name="connsiteY5" fmla="*/ 1325088 h 1413246"/>
                <a:gd name="connsiteX6" fmla="*/ 687183 w 1735632"/>
                <a:gd name="connsiteY6" fmla="*/ 1315192 h 1413246"/>
                <a:gd name="connsiteX7" fmla="*/ 659224 w 1735632"/>
                <a:gd name="connsiteY7" fmla="*/ 420847 h 1413246"/>
                <a:gd name="connsiteX8" fmla="*/ 117998 w 1735632"/>
                <a:gd name="connsiteY8" fmla="*/ 424762 h 1413246"/>
                <a:gd name="connsiteX9" fmla="*/ 18159 w 1735632"/>
                <a:gd name="connsiteY9" fmla="*/ 133603 h 1413246"/>
                <a:gd name="connsiteX10" fmla="*/ 382035 w 1735632"/>
                <a:gd name="connsiteY10" fmla="*/ 21159 h 1413246"/>
                <a:gd name="connsiteX0" fmla="*/ 382035 w 1735632"/>
                <a:gd name="connsiteY0" fmla="*/ 21159 h 1410879"/>
                <a:gd name="connsiteX1" fmla="*/ 1578048 w 1735632"/>
                <a:gd name="connsiteY1" fmla="*/ 40551 h 1410879"/>
                <a:gd name="connsiteX2" fmla="*/ 1667275 w 1735632"/>
                <a:gd name="connsiteY2" fmla="*/ 419217 h 1410879"/>
                <a:gd name="connsiteX3" fmla="*/ 1068163 w 1735632"/>
                <a:gd name="connsiteY3" fmla="*/ 415528 h 1410879"/>
                <a:gd name="connsiteX4" fmla="*/ 1013752 w 1735632"/>
                <a:gd name="connsiteY4" fmla="*/ 736855 h 1410879"/>
                <a:gd name="connsiteX5" fmla="*/ 976709 w 1735632"/>
                <a:gd name="connsiteY5" fmla="*/ 1325088 h 1410879"/>
                <a:gd name="connsiteX6" fmla="*/ 687183 w 1735632"/>
                <a:gd name="connsiteY6" fmla="*/ 1315192 h 1410879"/>
                <a:gd name="connsiteX7" fmla="*/ 646852 w 1735632"/>
                <a:gd name="connsiteY7" fmla="*/ 456631 h 1410879"/>
                <a:gd name="connsiteX8" fmla="*/ 117998 w 1735632"/>
                <a:gd name="connsiteY8" fmla="*/ 424762 h 1410879"/>
                <a:gd name="connsiteX9" fmla="*/ 18159 w 1735632"/>
                <a:gd name="connsiteY9" fmla="*/ 133603 h 1410879"/>
                <a:gd name="connsiteX10" fmla="*/ 382035 w 1735632"/>
                <a:gd name="connsiteY10" fmla="*/ 21159 h 1410879"/>
                <a:gd name="connsiteX0" fmla="*/ 382035 w 1707564"/>
                <a:gd name="connsiteY0" fmla="*/ 20212 h 1409932"/>
                <a:gd name="connsiteX1" fmla="*/ 1578048 w 1707564"/>
                <a:gd name="connsiteY1" fmla="*/ 39604 h 1409932"/>
                <a:gd name="connsiteX2" fmla="*/ 1617790 w 1707564"/>
                <a:gd name="connsiteY2" fmla="*/ 403956 h 1409932"/>
                <a:gd name="connsiteX3" fmla="*/ 1068163 w 1707564"/>
                <a:gd name="connsiteY3" fmla="*/ 414581 h 1409932"/>
                <a:gd name="connsiteX4" fmla="*/ 1013752 w 1707564"/>
                <a:gd name="connsiteY4" fmla="*/ 735908 h 1409932"/>
                <a:gd name="connsiteX5" fmla="*/ 976709 w 1707564"/>
                <a:gd name="connsiteY5" fmla="*/ 1324141 h 1409932"/>
                <a:gd name="connsiteX6" fmla="*/ 687183 w 1707564"/>
                <a:gd name="connsiteY6" fmla="*/ 1314245 h 1409932"/>
                <a:gd name="connsiteX7" fmla="*/ 646852 w 1707564"/>
                <a:gd name="connsiteY7" fmla="*/ 455684 h 1409932"/>
                <a:gd name="connsiteX8" fmla="*/ 117998 w 1707564"/>
                <a:gd name="connsiteY8" fmla="*/ 423815 h 1409932"/>
                <a:gd name="connsiteX9" fmla="*/ 18159 w 1707564"/>
                <a:gd name="connsiteY9" fmla="*/ 132656 h 1409932"/>
                <a:gd name="connsiteX10" fmla="*/ 382035 w 1707564"/>
                <a:gd name="connsiteY10" fmla="*/ 20212 h 1409932"/>
                <a:gd name="connsiteX0" fmla="*/ 382035 w 1680006"/>
                <a:gd name="connsiteY0" fmla="*/ 16095 h 1405815"/>
                <a:gd name="connsiteX1" fmla="*/ 1528562 w 1680006"/>
                <a:gd name="connsiteY1" fmla="*/ 42644 h 1405815"/>
                <a:gd name="connsiteX2" fmla="*/ 1617790 w 1680006"/>
                <a:gd name="connsiteY2" fmla="*/ 399839 h 1405815"/>
                <a:gd name="connsiteX3" fmla="*/ 1068163 w 1680006"/>
                <a:gd name="connsiteY3" fmla="*/ 410464 h 1405815"/>
                <a:gd name="connsiteX4" fmla="*/ 1013752 w 1680006"/>
                <a:gd name="connsiteY4" fmla="*/ 731791 h 1405815"/>
                <a:gd name="connsiteX5" fmla="*/ 976709 w 1680006"/>
                <a:gd name="connsiteY5" fmla="*/ 1320024 h 1405815"/>
                <a:gd name="connsiteX6" fmla="*/ 687183 w 1680006"/>
                <a:gd name="connsiteY6" fmla="*/ 1310128 h 1405815"/>
                <a:gd name="connsiteX7" fmla="*/ 646852 w 1680006"/>
                <a:gd name="connsiteY7" fmla="*/ 451567 h 1405815"/>
                <a:gd name="connsiteX8" fmla="*/ 117998 w 1680006"/>
                <a:gd name="connsiteY8" fmla="*/ 419698 h 1405815"/>
                <a:gd name="connsiteX9" fmla="*/ 18159 w 1680006"/>
                <a:gd name="connsiteY9" fmla="*/ 128539 h 1405815"/>
                <a:gd name="connsiteX10" fmla="*/ 382035 w 1680006"/>
                <a:gd name="connsiteY10" fmla="*/ 16095 h 1405815"/>
                <a:gd name="connsiteX0" fmla="*/ 382035 w 1676960"/>
                <a:gd name="connsiteY0" fmla="*/ 39853 h 1429573"/>
                <a:gd name="connsiteX1" fmla="*/ 1522377 w 1676960"/>
                <a:gd name="connsiteY1" fmla="*/ 30618 h 1429573"/>
                <a:gd name="connsiteX2" fmla="*/ 1617790 w 1676960"/>
                <a:gd name="connsiteY2" fmla="*/ 423597 h 1429573"/>
                <a:gd name="connsiteX3" fmla="*/ 1068163 w 1676960"/>
                <a:gd name="connsiteY3" fmla="*/ 434222 h 1429573"/>
                <a:gd name="connsiteX4" fmla="*/ 1013752 w 1676960"/>
                <a:gd name="connsiteY4" fmla="*/ 755549 h 1429573"/>
                <a:gd name="connsiteX5" fmla="*/ 976709 w 1676960"/>
                <a:gd name="connsiteY5" fmla="*/ 1343782 h 1429573"/>
                <a:gd name="connsiteX6" fmla="*/ 687183 w 1676960"/>
                <a:gd name="connsiteY6" fmla="*/ 1333886 h 1429573"/>
                <a:gd name="connsiteX7" fmla="*/ 646852 w 1676960"/>
                <a:gd name="connsiteY7" fmla="*/ 475325 h 1429573"/>
                <a:gd name="connsiteX8" fmla="*/ 117998 w 1676960"/>
                <a:gd name="connsiteY8" fmla="*/ 443456 h 1429573"/>
                <a:gd name="connsiteX9" fmla="*/ 18159 w 1676960"/>
                <a:gd name="connsiteY9" fmla="*/ 152297 h 1429573"/>
                <a:gd name="connsiteX10" fmla="*/ 382035 w 1676960"/>
                <a:gd name="connsiteY10" fmla="*/ 39853 h 1429573"/>
                <a:gd name="connsiteX0" fmla="*/ 382035 w 1676960"/>
                <a:gd name="connsiteY0" fmla="*/ 20212 h 1409932"/>
                <a:gd name="connsiteX1" fmla="*/ 1522377 w 1676960"/>
                <a:gd name="connsiteY1" fmla="*/ 39604 h 1409932"/>
                <a:gd name="connsiteX2" fmla="*/ 1617790 w 1676960"/>
                <a:gd name="connsiteY2" fmla="*/ 403956 h 1409932"/>
                <a:gd name="connsiteX3" fmla="*/ 1068163 w 1676960"/>
                <a:gd name="connsiteY3" fmla="*/ 414581 h 1409932"/>
                <a:gd name="connsiteX4" fmla="*/ 1013752 w 1676960"/>
                <a:gd name="connsiteY4" fmla="*/ 735908 h 1409932"/>
                <a:gd name="connsiteX5" fmla="*/ 976709 w 1676960"/>
                <a:gd name="connsiteY5" fmla="*/ 1324141 h 1409932"/>
                <a:gd name="connsiteX6" fmla="*/ 687183 w 1676960"/>
                <a:gd name="connsiteY6" fmla="*/ 1314245 h 1409932"/>
                <a:gd name="connsiteX7" fmla="*/ 646852 w 1676960"/>
                <a:gd name="connsiteY7" fmla="*/ 455684 h 1409932"/>
                <a:gd name="connsiteX8" fmla="*/ 117998 w 1676960"/>
                <a:gd name="connsiteY8" fmla="*/ 423815 h 1409932"/>
                <a:gd name="connsiteX9" fmla="*/ 18159 w 1676960"/>
                <a:gd name="connsiteY9" fmla="*/ 132656 h 1409932"/>
                <a:gd name="connsiteX10" fmla="*/ 382035 w 1676960"/>
                <a:gd name="connsiteY10" fmla="*/ 20212 h 1409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960" h="1409932">
                  <a:moveTo>
                    <a:pt x="382035" y="20212"/>
                  </a:moveTo>
                  <a:cubicBezTo>
                    <a:pt x="632738" y="4703"/>
                    <a:pt x="1316418" y="-24353"/>
                    <a:pt x="1522377" y="39604"/>
                  </a:cubicBezTo>
                  <a:cubicBezTo>
                    <a:pt x="1728336" y="103561"/>
                    <a:pt x="1693492" y="341460"/>
                    <a:pt x="1617790" y="403956"/>
                  </a:cubicBezTo>
                  <a:cubicBezTo>
                    <a:pt x="1542088" y="466452"/>
                    <a:pt x="1168836" y="359256"/>
                    <a:pt x="1068163" y="414581"/>
                  </a:cubicBezTo>
                  <a:cubicBezTo>
                    <a:pt x="967490" y="469906"/>
                    <a:pt x="1014175" y="583931"/>
                    <a:pt x="1013752" y="735908"/>
                  </a:cubicBezTo>
                  <a:cubicBezTo>
                    <a:pt x="1008249" y="918365"/>
                    <a:pt x="1031137" y="1227752"/>
                    <a:pt x="976709" y="1324141"/>
                  </a:cubicBezTo>
                  <a:cubicBezTo>
                    <a:pt x="922281" y="1420531"/>
                    <a:pt x="742159" y="1458988"/>
                    <a:pt x="687183" y="1314245"/>
                  </a:cubicBezTo>
                  <a:cubicBezTo>
                    <a:pt x="632207" y="1169502"/>
                    <a:pt x="741716" y="604089"/>
                    <a:pt x="646852" y="455684"/>
                  </a:cubicBezTo>
                  <a:cubicBezTo>
                    <a:pt x="551988" y="307279"/>
                    <a:pt x="224842" y="471689"/>
                    <a:pt x="117998" y="423815"/>
                  </a:cubicBezTo>
                  <a:cubicBezTo>
                    <a:pt x="11154" y="375941"/>
                    <a:pt x="-25847" y="199923"/>
                    <a:pt x="18159" y="132656"/>
                  </a:cubicBezTo>
                  <a:cubicBezTo>
                    <a:pt x="62165" y="65389"/>
                    <a:pt x="131332" y="35721"/>
                    <a:pt x="382035" y="20212"/>
                  </a:cubicBezTo>
                  <a:close/>
                </a:path>
              </a:pathLst>
            </a:custGeom>
            <a:solidFill>
              <a:srgbClr val="FF5050"/>
            </a:solidFill>
            <a:ln w="19050"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nvGrpSpPr>
            <p:cNvPr id="249" name="グループ化 248"/>
            <p:cNvGrpSpPr/>
            <p:nvPr/>
          </p:nvGrpSpPr>
          <p:grpSpPr>
            <a:xfrm>
              <a:off x="3744178" y="5411330"/>
              <a:ext cx="568620" cy="571726"/>
              <a:chOff x="5899739" y="2198974"/>
              <a:chExt cx="568620" cy="571726"/>
            </a:xfrm>
          </p:grpSpPr>
          <p:sp>
            <p:nvSpPr>
              <p:cNvPr id="267" name="角丸四角形 104"/>
              <p:cNvSpPr/>
              <p:nvPr/>
            </p:nvSpPr>
            <p:spPr>
              <a:xfrm rot="18796288">
                <a:off x="6011125" y="2370876"/>
                <a:ext cx="514681" cy="170877"/>
              </a:xfrm>
              <a:custGeom>
                <a:avLst/>
                <a:gdLst>
                  <a:gd name="connsiteX0" fmla="*/ 0 w 443427"/>
                  <a:gd name="connsiteY0" fmla="*/ 19140 h 114840"/>
                  <a:gd name="connsiteX1" fmla="*/ 19140 w 443427"/>
                  <a:gd name="connsiteY1" fmla="*/ 0 h 114840"/>
                  <a:gd name="connsiteX2" fmla="*/ 424287 w 443427"/>
                  <a:gd name="connsiteY2" fmla="*/ 0 h 114840"/>
                  <a:gd name="connsiteX3" fmla="*/ 443427 w 443427"/>
                  <a:gd name="connsiteY3" fmla="*/ 19140 h 114840"/>
                  <a:gd name="connsiteX4" fmla="*/ 443427 w 443427"/>
                  <a:gd name="connsiteY4" fmla="*/ 95700 h 114840"/>
                  <a:gd name="connsiteX5" fmla="*/ 424287 w 443427"/>
                  <a:gd name="connsiteY5" fmla="*/ 114840 h 114840"/>
                  <a:gd name="connsiteX6" fmla="*/ 19140 w 443427"/>
                  <a:gd name="connsiteY6" fmla="*/ 114840 h 114840"/>
                  <a:gd name="connsiteX7" fmla="*/ 0 w 443427"/>
                  <a:gd name="connsiteY7" fmla="*/ 95700 h 114840"/>
                  <a:gd name="connsiteX8" fmla="*/ 0 w 443427"/>
                  <a:gd name="connsiteY8" fmla="*/ 19140 h 114840"/>
                  <a:gd name="connsiteX0" fmla="*/ 0 w 443427"/>
                  <a:gd name="connsiteY0" fmla="*/ 19140 h 114840"/>
                  <a:gd name="connsiteX1" fmla="*/ 19140 w 443427"/>
                  <a:gd name="connsiteY1" fmla="*/ 0 h 114840"/>
                  <a:gd name="connsiteX2" fmla="*/ 424287 w 443427"/>
                  <a:gd name="connsiteY2" fmla="*/ 0 h 114840"/>
                  <a:gd name="connsiteX3" fmla="*/ 443427 w 443427"/>
                  <a:gd name="connsiteY3" fmla="*/ 19140 h 114840"/>
                  <a:gd name="connsiteX4" fmla="*/ 443427 w 443427"/>
                  <a:gd name="connsiteY4" fmla="*/ 95700 h 114840"/>
                  <a:gd name="connsiteX5" fmla="*/ 424287 w 443427"/>
                  <a:gd name="connsiteY5" fmla="*/ 114840 h 114840"/>
                  <a:gd name="connsiteX6" fmla="*/ 200902 w 443427"/>
                  <a:gd name="connsiteY6" fmla="*/ 114002 h 114840"/>
                  <a:gd name="connsiteX7" fmla="*/ 19140 w 443427"/>
                  <a:gd name="connsiteY7" fmla="*/ 114840 h 114840"/>
                  <a:gd name="connsiteX8" fmla="*/ 0 w 443427"/>
                  <a:gd name="connsiteY8" fmla="*/ 95700 h 114840"/>
                  <a:gd name="connsiteX9" fmla="*/ 0 w 443427"/>
                  <a:gd name="connsiteY9" fmla="*/ 19140 h 114840"/>
                  <a:gd name="connsiteX0" fmla="*/ 0 w 443427"/>
                  <a:gd name="connsiteY0" fmla="*/ 19140 h 126029"/>
                  <a:gd name="connsiteX1" fmla="*/ 19140 w 443427"/>
                  <a:gd name="connsiteY1" fmla="*/ 0 h 126029"/>
                  <a:gd name="connsiteX2" fmla="*/ 424287 w 443427"/>
                  <a:gd name="connsiteY2" fmla="*/ 0 h 126029"/>
                  <a:gd name="connsiteX3" fmla="*/ 443427 w 443427"/>
                  <a:gd name="connsiteY3" fmla="*/ 19140 h 126029"/>
                  <a:gd name="connsiteX4" fmla="*/ 443427 w 443427"/>
                  <a:gd name="connsiteY4" fmla="*/ 95700 h 126029"/>
                  <a:gd name="connsiteX5" fmla="*/ 424287 w 443427"/>
                  <a:gd name="connsiteY5" fmla="*/ 114840 h 126029"/>
                  <a:gd name="connsiteX6" fmla="*/ 200174 w 443427"/>
                  <a:gd name="connsiteY6" fmla="*/ 126029 h 126029"/>
                  <a:gd name="connsiteX7" fmla="*/ 19140 w 443427"/>
                  <a:gd name="connsiteY7" fmla="*/ 114840 h 126029"/>
                  <a:gd name="connsiteX8" fmla="*/ 0 w 443427"/>
                  <a:gd name="connsiteY8" fmla="*/ 95700 h 126029"/>
                  <a:gd name="connsiteX9" fmla="*/ 0 w 443427"/>
                  <a:gd name="connsiteY9" fmla="*/ 19140 h 126029"/>
                  <a:gd name="connsiteX0" fmla="*/ 0 w 443427"/>
                  <a:gd name="connsiteY0" fmla="*/ 19140 h 136998"/>
                  <a:gd name="connsiteX1" fmla="*/ 19140 w 443427"/>
                  <a:gd name="connsiteY1" fmla="*/ 0 h 136998"/>
                  <a:gd name="connsiteX2" fmla="*/ 424287 w 443427"/>
                  <a:gd name="connsiteY2" fmla="*/ 0 h 136998"/>
                  <a:gd name="connsiteX3" fmla="*/ 443427 w 443427"/>
                  <a:gd name="connsiteY3" fmla="*/ 19140 h 136998"/>
                  <a:gd name="connsiteX4" fmla="*/ 443427 w 443427"/>
                  <a:gd name="connsiteY4" fmla="*/ 95700 h 136998"/>
                  <a:gd name="connsiteX5" fmla="*/ 424287 w 443427"/>
                  <a:gd name="connsiteY5" fmla="*/ 114840 h 136998"/>
                  <a:gd name="connsiteX6" fmla="*/ 201924 w 443427"/>
                  <a:gd name="connsiteY6" fmla="*/ 136998 h 136998"/>
                  <a:gd name="connsiteX7" fmla="*/ 19140 w 443427"/>
                  <a:gd name="connsiteY7" fmla="*/ 114840 h 136998"/>
                  <a:gd name="connsiteX8" fmla="*/ 0 w 443427"/>
                  <a:gd name="connsiteY8" fmla="*/ 95700 h 136998"/>
                  <a:gd name="connsiteX9" fmla="*/ 0 w 443427"/>
                  <a:gd name="connsiteY9" fmla="*/ 19140 h 136998"/>
                  <a:gd name="connsiteX0" fmla="*/ 0 w 443427"/>
                  <a:gd name="connsiteY0" fmla="*/ 19140 h 136998"/>
                  <a:gd name="connsiteX1" fmla="*/ 19140 w 443427"/>
                  <a:gd name="connsiteY1" fmla="*/ 0 h 136998"/>
                  <a:gd name="connsiteX2" fmla="*/ 213833 w 443427"/>
                  <a:gd name="connsiteY2" fmla="*/ 116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140 h 136998"/>
                  <a:gd name="connsiteX1" fmla="*/ 19140 w 443427"/>
                  <a:gd name="connsiteY1" fmla="*/ 0 h 136998"/>
                  <a:gd name="connsiteX2" fmla="*/ 210627 w 443427"/>
                  <a:gd name="connsiteY2" fmla="*/ 13199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140 h 136998"/>
                  <a:gd name="connsiteX1" fmla="*/ 19140 w 443427"/>
                  <a:gd name="connsiteY1" fmla="*/ 0 h 136998"/>
                  <a:gd name="connsiteX2" fmla="*/ 210627 w 443427"/>
                  <a:gd name="connsiteY2" fmla="*/ 13199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140 h 136998"/>
                  <a:gd name="connsiteX1" fmla="*/ 19140 w 443427"/>
                  <a:gd name="connsiteY1" fmla="*/ 0 h 136998"/>
                  <a:gd name="connsiteX2" fmla="*/ 210627 w 443427"/>
                  <a:gd name="connsiteY2" fmla="*/ 13199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558 h 137416"/>
                  <a:gd name="connsiteX1" fmla="*/ 19140 w 443427"/>
                  <a:gd name="connsiteY1" fmla="*/ 418 h 137416"/>
                  <a:gd name="connsiteX2" fmla="*/ 210627 w 443427"/>
                  <a:gd name="connsiteY2" fmla="*/ 13617 h 137416"/>
                  <a:gd name="connsiteX3" fmla="*/ 387498 w 443427"/>
                  <a:gd name="connsiteY3" fmla="*/ 0 h 137416"/>
                  <a:gd name="connsiteX4" fmla="*/ 443427 w 443427"/>
                  <a:gd name="connsiteY4" fmla="*/ 19558 h 137416"/>
                  <a:gd name="connsiteX5" fmla="*/ 443427 w 443427"/>
                  <a:gd name="connsiteY5" fmla="*/ 96118 h 137416"/>
                  <a:gd name="connsiteX6" fmla="*/ 424287 w 443427"/>
                  <a:gd name="connsiteY6" fmla="*/ 115258 h 137416"/>
                  <a:gd name="connsiteX7" fmla="*/ 201924 w 443427"/>
                  <a:gd name="connsiteY7" fmla="*/ 137416 h 137416"/>
                  <a:gd name="connsiteX8" fmla="*/ 19140 w 443427"/>
                  <a:gd name="connsiteY8" fmla="*/ 115258 h 137416"/>
                  <a:gd name="connsiteX9" fmla="*/ 0 w 443427"/>
                  <a:gd name="connsiteY9" fmla="*/ 96118 h 137416"/>
                  <a:gd name="connsiteX10" fmla="*/ 0 w 443427"/>
                  <a:gd name="connsiteY10" fmla="*/ 19558 h 137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3427" h="137416">
                    <a:moveTo>
                      <a:pt x="0" y="19558"/>
                    </a:moveTo>
                    <a:cubicBezTo>
                      <a:pt x="0" y="8987"/>
                      <a:pt x="8569" y="418"/>
                      <a:pt x="19140" y="418"/>
                    </a:cubicBezTo>
                    <a:cubicBezTo>
                      <a:pt x="82969" y="4818"/>
                      <a:pt x="125898" y="25454"/>
                      <a:pt x="210627" y="13617"/>
                    </a:cubicBezTo>
                    <a:lnTo>
                      <a:pt x="387498" y="0"/>
                    </a:lnTo>
                    <a:cubicBezTo>
                      <a:pt x="398069" y="0"/>
                      <a:pt x="443427" y="8987"/>
                      <a:pt x="443427" y="19558"/>
                    </a:cubicBezTo>
                    <a:lnTo>
                      <a:pt x="443427" y="96118"/>
                    </a:lnTo>
                    <a:cubicBezTo>
                      <a:pt x="443427" y="106689"/>
                      <a:pt x="434858" y="115258"/>
                      <a:pt x="424287" y="115258"/>
                    </a:cubicBezTo>
                    <a:lnTo>
                      <a:pt x="201924" y="137416"/>
                    </a:lnTo>
                    <a:lnTo>
                      <a:pt x="19140" y="115258"/>
                    </a:lnTo>
                    <a:cubicBezTo>
                      <a:pt x="8569" y="115258"/>
                      <a:pt x="0" y="106689"/>
                      <a:pt x="0" y="96118"/>
                    </a:cubicBezTo>
                    <a:lnTo>
                      <a:pt x="0" y="19558"/>
                    </a:lnTo>
                    <a:close/>
                  </a:path>
                </a:pathLst>
              </a:custGeom>
              <a:solidFill>
                <a:srgbClr val="FFE8B9"/>
              </a:solidFill>
              <a:ln w="28575" cap="rnd">
                <a:no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68" name="フリーフォーム 267"/>
              <p:cNvSpPr/>
              <p:nvPr/>
            </p:nvSpPr>
            <p:spPr>
              <a:xfrm>
                <a:off x="6136391" y="2355913"/>
                <a:ext cx="307845" cy="328111"/>
              </a:xfrm>
              <a:custGeom>
                <a:avLst/>
                <a:gdLst>
                  <a:gd name="connsiteX0" fmla="*/ 548640 w 548640"/>
                  <a:gd name="connsiteY0" fmla="*/ 0 h 554736"/>
                  <a:gd name="connsiteX1" fmla="*/ 213360 w 548640"/>
                  <a:gd name="connsiteY1" fmla="*/ 377952 h 554736"/>
                  <a:gd name="connsiteX2" fmla="*/ 0 w 548640"/>
                  <a:gd name="connsiteY2" fmla="*/ 554736 h 554736"/>
                </a:gdLst>
                <a:ahLst/>
                <a:cxnLst>
                  <a:cxn ang="0">
                    <a:pos x="connsiteX0" y="connsiteY0"/>
                  </a:cxn>
                  <a:cxn ang="0">
                    <a:pos x="connsiteX1" y="connsiteY1"/>
                  </a:cxn>
                  <a:cxn ang="0">
                    <a:pos x="connsiteX2" y="connsiteY2"/>
                  </a:cxn>
                </a:cxnLst>
                <a:rect l="l" t="t" r="r" b="b"/>
                <a:pathLst>
                  <a:path w="548640" h="554736">
                    <a:moveTo>
                      <a:pt x="548640" y="0"/>
                    </a:moveTo>
                    <a:cubicBezTo>
                      <a:pt x="426720" y="142748"/>
                      <a:pt x="304800" y="285496"/>
                      <a:pt x="213360" y="377952"/>
                    </a:cubicBezTo>
                    <a:cubicBezTo>
                      <a:pt x="121920" y="470408"/>
                      <a:pt x="60960" y="512572"/>
                      <a:pt x="0" y="554736"/>
                    </a:cubicBezTo>
                  </a:path>
                </a:pathLst>
              </a:custGeom>
              <a:no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69" name="フリーフォーム 268"/>
              <p:cNvSpPr/>
              <p:nvPr/>
            </p:nvSpPr>
            <p:spPr>
              <a:xfrm>
                <a:off x="6032040" y="2234327"/>
                <a:ext cx="325973" cy="330235"/>
              </a:xfrm>
              <a:custGeom>
                <a:avLst/>
                <a:gdLst>
                  <a:gd name="connsiteX0" fmla="*/ 658368 w 658368"/>
                  <a:gd name="connsiteY0" fmla="*/ 0 h 666975"/>
                  <a:gd name="connsiteX1" fmla="*/ 140208 w 658368"/>
                  <a:gd name="connsiteY1" fmla="*/ 579120 h 666975"/>
                  <a:gd name="connsiteX2" fmla="*/ 0 w 658368"/>
                  <a:gd name="connsiteY2" fmla="*/ 664464 h 666975"/>
                  <a:gd name="connsiteX3" fmla="*/ 0 w 658368"/>
                  <a:gd name="connsiteY3" fmla="*/ 664464 h 666975"/>
                </a:gdLst>
                <a:ahLst/>
                <a:cxnLst>
                  <a:cxn ang="0">
                    <a:pos x="connsiteX0" y="connsiteY0"/>
                  </a:cxn>
                  <a:cxn ang="0">
                    <a:pos x="connsiteX1" y="connsiteY1"/>
                  </a:cxn>
                  <a:cxn ang="0">
                    <a:pos x="connsiteX2" y="connsiteY2"/>
                  </a:cxn>
                  <a:cxn ang="0">
                    <a:pos x="connsiteX3" y="connsiteY3"/>
                  </a:cxn>
                </a:cxnLst>
                <a:rect l="l" t="t" r="r" b="b"/>
                <a:pathLst>
                  <a:path w="658368" h="666975">
                    <a:moveTo>
                      <a:pt x="658368" y="0"/>
                    </a:moveTo>
                    <a:cubicBezTo>
                      <a:pt x="454152" y="234188"/>
                      <a:pt x="249936" y="468376"/>
                      <a:pt x="140208" y="579120"/>
                    </a:cubicBezTo>
                    <a:cubicBezTo>
                      <a:pt x="30480" y="689864"/>
                      <a:pt x="0" y="664464"/>
                      <a:pt x="0" y="664464"/>
                    </a:cubicBezTo>
                    <a:lnTo>
                      <a:pt x="0" y="664464"/>
                    </a:lnTo>
                  </a:path>
                </a:pathLst>
              </a:custGeom>
              <a:no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70" name="フリーフォーム 269"/>
              <p:cNvSpPr/>
              <p:nvPr/>
            </p:nvSpPr>
            <p:spPr>
              <a:xfrm>
                <a:off x="6335059" y="2226648"/>
                <a:ext cx="133300" cy="127928"/>
              </a:xfrm>
              <a:custGeom>
                <a:avLst/>
                <a:gdLst>
                  <a:gd name="connsiteX0" fmla="*/ 0 w 121704"/>
                  <a:gd name="connsiteY0" fmla="*/ 44 h 121964"/>
                  <a:gd name="connsiteX1" fmla="*/ 62865 w 121704"/>
                  <a:gd name="connsiteY1" fmla="*/ 7664 h 121964"/>
                  <a:gd name="connsiteX2" fmla="*/ 120015 w 121704"/>
                  <a:gd name="connsiteY2" fmla="*/ 47669 h 121964"/>
                  <a:gd name="connsiteX3" fmla="*/ 100965 w 121704"/>
                  <a:gd name="connsiteY3" fmla="*/ 121964 h 121964"/>
                  <a:gd name="connsiteX0" fmla="*/ 0 w 121704"/>
                  <a:gd name="connsiteY0" fmla="*/ 4333 h 116728"/>
                  <a:gd name="connsiteX1" fmla="*/ 62865 w 121704"/>
                  <a:gd name="connsiteY1" fmla="*/ 2428 h 116728"/>
                  <a:gd name="connsiteX2" fmla="*/ 120015 w 121704"/>
                  <a:gd name="connsiteY2" fmla="*/ 42433 h 116728"/>
                  <a:gd name="connsiteX3" fmla="*/ 100965 w 121704"/>
                  <a:gd name="connsiteY3" fmla="*/ 116728 h 116728"/>
                  <a:gd name="connsiteX0" fmla="*/ 0 w 120928"/>
                  <a:gd name="connsiteY0" fmla="*/ 4333 h 116728"/>
                  <a:gd name="connsiteX1" fmla="*/ 76200 w 120928"/>
                  <a:gd name="connsiteY1" fmla="*/ 2428 h 116728"/>
                  <a:gd name="connsiteX2" fmla="*/ 120015 w 120928"/>
                  <a:gd name="connsiteY2" fmla="*/ 42433 h 116728"/>
                  <a:gd name="connsiteX3" fmla="*/ 100965 w 120928"/>
                  <a:gd name="connsiteY3" fmla="*/ 116728 h 116728"/>
                  <a:gd name="connsiteX0" fmla="*/ 0 w 121665"/>
                  <a:gd name="connsiteY0" fmla="*/ 15810 h 128205"/>
                  <a:gd name="connsiteX1" fmla="*/ 63500 w 121665"/>
                  <a:gd name="connsiteY1" fmla="*/ 1205 h 128205"/>
                  <a:gd name="connsiteX2" fmla="*/ 120015 w 121665"/>
                  <a:gd name="connsiteY2" fmla="*/ 53910 h 128205"/>
                  <a:gd name="connsiteX3" fmla="*/ 100965 w 121665"/>
                  <a:gd name="connsiteY3" fmla="*/ 128205 h 128205"/>
                  <a:gd name="connsiteX0" fmla="*/ 0 w 126745"/>
                  <a:gd name="connsiteY0" fmla="*/ 27698 h 127393"/>
                  <a:gd name="connsiteX1" fmla="*/ 68580 w 126745"/>
                  <a:gd name="connsiteY1" fmla="*/ 393 h 127393"/>
                  <a:gd name="connsiteX2" fmla="*/ 125095 w 126745"/>
                  <a:gd name="connsiteY2" fmla="*/ 53098 h 127393"/>
                  <a:gd name="connsiteX3" fmla="*/ 106045 w 126745"/>
                  <a:gd name="connsiteY3" fmla="*/ 127393 h 127393"/>
                  <a:gd name="connsiteX0" fmla="*/ 0 w 127585"/>
                  <a:gd name="connsiteY0" fmla="*/ 27698 h 127393"/>
                  <a:gd name="connsiteX1" fmla="*/ 55245 w 127585"/>
                  <a:gd name="connsiteY1" fmla="*/ 393 h 127393"/>
                  <a:gd name="connsiteX2" fmla="*/ 125095 w 127585"/>
                  <a:gd name="connsiteY2" fmla="*/ 53098 h 127393"/>
                  <a:gd name="connsiteX3" fmla="*/ 106045 w 127585"/>
                  <a:gd name="connsiteY3" fmla="*/ 127393 h 127393"/>
                  <a:gd name="connsiteX0" fmla="*/ 0 w 133300"/>
                  <a:gd name="connsiteY0" fmla="*/ 18708 h 127928"/>
                  <a:gd name="connsiteX1" fmla="*/ 60960 w 133300"/>
                  <a:gd name="connsiteY1" fmla="*/ 928 h 127928"/>
                  <a:gd name="connsiteX2" fmla="*/ 130810 w 133300"/>
                  <a:gd name="connsiteY2" fmla="*/ 53633 h 127928"/>
                  <a:gd name="connsiteX3" fmla="*/ 111760 w 133300"/>
                  <a:gd name="connsiteY3" fmla="*/ 127928 h 127928"/>
                </a:gdLst>
                <a:ahLst/>
                <a:cxnLst>
                  <a:cxn ang="0">
                    <a:pos x="connsiteX0" y="connsiteY0"/>
                  </a:cxn>
                  <a:cxn ang="0">
                    <a:pos x="connsiteX1" y="connsiteY1"/>
                  </a:cxn>
                  <a:cxn ang="0">
                    <a:pos x="connsiteX2" y="connsiteY2"/>
                  </a:cxn>
                  <a:cxn ang="0">
                    <a:pos x="connsiteX3" y="connsiteY3"/>
                  </a:cxn>
                </a:cxnLst>
                <a:rect l="l" t="t" r="r" b="b"/>
                <a:pathLst>
                  <a:path w="133300" h="127928">
                    <a:moveTo>
                      <a:pt x="0" y="18708"/>
                    </a:moveTo>
                    <a:cubicBezTo>
                      <a:pt x="21431" y="18549"/>
                      <a:pt x="39158" y="-4893"/>
                      <a:pt x="60960" y="928"/>
                    </a:cubicBezTo>
                    <a:cubicBezTo>
                      <a:pt x="82762" y="6749"/>
                      <a:pt x="122343" y="32466"/>
                      <a:pt x="130810" y="53633"/>
                    </a:cubicBezTo>
                    <a:cubicBezTo>
                      <a:pt x="139277" y="74800"/>
                      <a:pt x="124460" y="100305"/>
                      <a:pt x="111760" y="127928"/>
                    </a:cubicBezTo>
                  </a:path>
                </a:pathLst>
              </a:custGeom>
              <a:no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71" name="フリーフォーム 270"/>
              <p:cNvSpPr/>
              <p:nvPr/>
            </p:nvSpPr>
            <p:spPr>
              <a:xfrm>
                <a:off x="5899739" y="2545076"/>
                <a:ext cx="230277" cy="225624"/>
              </a:xfrm>
              <a:custGeom>
                <a:avLst/>
                <a:gdLst>
                  <a:gd name="connsiteX0" fmla="*/ 135745 w 160510"/>
                  <a:gd name="connsiteY0" fmla="*/ 23262 h 152480"/>
                  <a:gd name="connsiteX1" fmla="*/ 53830 w 160510"/>
                  <a:gd name="connsiteY1" fmla="*/ 402 h 152480"/>
                  <a:gd name="connsiteX2" fmla="*/ 34780 w 160510"/>
                  <a:gd name="connsiteY2" fmla="*/ 40407 h 152480"/>
                  <a:gd name="connsiteX3" fmla="*/ 4300 w 160510"/>
                  <a:gd name="connsiteY3" fmla="*/ 51837 h 152480"/>
                  <a:gd name="connsiteX4" fmla="*/ 13825 w 160510"/>
                  <a:gd name="connsiteY4" fmla="*/ 131847 h 152480"/>
                  <a:gd name="connsiteX5" fmla="*/ 128125 w 160510"/>
                  <a:gd name="connsiteY5" fmla="*/ 148992 h 152480"/>
                  <a:gd name="connsiteX6" fmla="*/ 160510 w 160510"/>
                  <a:gd name="connsiteY6" fmla="*/ 76602 h 152480"/>
                  <a:gd name="connsiteX0" fmla="*/ 136755 w 161520"/>
                  <a:gd name="connsiteY0" fmla="*/ 23338 h 152556"/>
                  <a:gd name="connsiteX1" fmla="*/ 54840 w 161520"/>
                  <a:gd name="connsiteY1" fmla="*/ 478 h 152556"/>
                  <a:gd name="connsiteX2" fmla="*/ 51030 w 161520"/>
                  <a:gd name="connsiteY2" fmla="*/ 42388 h 152556"/>
                  <a:gd name="connsiteX3" fmla="*/ 5310 w 161520"/>
                  <a:gd name="connsiteY3" fmla="*/ 51913 h 152556"/>
                  <a:gd name="connsiteX4" fmla="*/ 14835 w 161520"/>
                  <a:gd name="connsiteY4" fmla="*/ 131923 h 152556"/>
                  <a:gd name="connsiteX5" fmla="*/ 129135 w 161520"/>
                  <a:gd name="connsiteY5" fmla="*/ 149068 h 152556"/>
                  <a:gd name="connsiteX6" fmla="*/ 161520 w 161520"/>
                  <a:gd name="connsiteY6" fmla="*/ 76678 h 152556"/>
                  <a:gd name="connsiteX0" fmla="*/ 134339 w 159104"/>
                  <a:gd name="connsiteY0" fmla="*/ 23338 h 167842"/>
                  <a:gd name="connsiteX1" fmla="*/ 52424 w 159104"/>
                  <a:gd name="connsiteY1" fmla="*/ 478 h 167842"/>
                  <a:gd name="connsiteX2" fmla="*/ 48614 w 159104"/>
                  <a:gd name="connsiteY2" fmla="*/ 42388 h 167842"/>
                  <a:gd name="connsiteX3" fmla="*/ 2894 w 159104"/>
                  <a:gd name="connsiteY3" fmla="*/ 51913 h 167842"/>
                  <a:gd name="connsiteX4" fmla="*/ 18134 w 159104"/>
                  <a:gd name="connsiteY4" fmla="*/ 160498 h 167842"/>
                  <a:gd name="connsiteX5" fmla="*/ 126719 w 159104"/>
                  <a:gd name="connsiteY5" fmla="*/ 149068 h 167842"/>
                  <a:gd name="connsiteX6" fmla="*/ 159104 w 159104"/>
                  <a:gd name="connsiteY6" fmla="*/ 76678 h 167842"/>
                  <a:gd name="connsiteX0" fmla="*/ 134719 w 159484"/>
                  <a:gd name="connsiteY0" fmla="*/ 23338 h 164309"/>
                  <a:gd name="connsiteX1" fmla="*/ 52804 w 159484"/>
                  <a:gd name="connsiteY1" fmla="*/ 478 h 164309"/>
                  <a:gd name="connsiteX2" fmla="*/ 48994 w 159484"/>
                  <a:gd name="connsiteY2" fmla="*/ 42388 h 164309"/>
                  <a:gd name="connsiteX3" fmla="*/ 3274 w 159484"/>
                  <a:gd name="connsiteY3" fmla="*/ 51913 h 164309"/>
                  <a:gd name="connsiteX4" fmla="*/ 18514 w 159484"/>
                  <a:gd name="connsiteY4" fmla="*/ 160498 h 164309"/>
                  <a:gd name="connsiteX5" fmla="*/ 136624 w 159484"/>
                  <a:gd name="connsiteY5" fmla="*/ 133828 h 164309"/>
                  <a:gd name="connsiteX6" fmla="*/ 159484 w 159484"/>
                  <a:gd name="connsiteY6" fmla="*/ 76678 h 164309"/>
                  <a:gd name="connsiteX0" fmla="*/ 134719 w 161389"/>
                  <a:gd name="connsiteY0" fmla="*/ 23338 h 163983"/>
                  <a:gd name="connsiteX1" fmla="*/ 52804 w 161389"/>
                  <a:gd name="connsiteY1" fmla="*/ 478 h 163983"/>
                  <a:gd name="connsiteX2" fmla="*/ 48994 w 161389"/>
                  <a:gd name="connsiteY2" fmla="*/ 42388 h 163983"/>
                  <a:gd name="connsiteX3" fmla="*/ 3274 w 161389"/>
                  <a:gd name="connsiteY3" fmla="*/ 51913 h 163983"/>
                  <a:gd name="connsiteX4" fmla="*/ 18514 w 161389"/>
                  <a:gd name="connsiteY4" fmla="*/ 160498 h 163983"/>
                  <a:gd name="connsiteX5" fmla="*/ 136624 w 161389"/>
                  <a:gd name="connsiteY5" fmla="*/ 133828 h 163983"/>
                  <a:gd name="connsiteX6" fmla="*/ 161389 w 161389"/>
                  <a:gd name="connsiteY6" fmla="*/ 99538 h 163983"/>
                  <a:gd name="connsiteX0" fmla="*/ 123289 w 161389"/>
                  <a:gd name="connsiteY0" fmla="*/ 18203 h 164563"/>
                  <a:gd name="connsiteX1" fmla="*/ 52804 w 161389"/>
                  <a:gd name="connsiteY1" fmla="*/ 1058 h 164563"/>
                  <a:gd name="connsiteX2" fmla="*/ 48994 w 161389"/>
                  <a:gd name="connsiteY2" fmla="*/ 42968 h 164563"/>
                  <a:gd name="connsiteX3" fmla="*/ 3274 w 161389"/>
                  <a:gd name="connsiteY3" fmla="*/ 52493 h 164563"/>
                  <a:gd name="connsiteX4" fmla="*/ 18514 w 161389"/>
                  <a:gd name="connsiteY4" fmla="*/ 161078 h 164563"/>
                  <a:gd name="connsiteX5" fmla="*/ 136624 w 161389"/>
                  <a:gd name="connsiteY5" fmla="*/ 134408 h 164563"/>
                  <a:gd name="connsiteX6" fmla="*/ 161389 w 161389"/>
                  <a:gd name="connsiteY6" fmla="*/ 100118 h 164563"/>
                  <a:gd name="connsiteX0" fmla="*/ 161389 w 161389"/>
                  <a:gd name="connsiteY0" fmla="*/ 26934 h 163769"/>
                  <a:gd name="connsiteX1" fmla="*/ 52804 w 161389"/>
                  <a:gd name="connsiteY1" fmla="*/ 264 h 163769"/>
                  <a:gd name="connsiteX2" fmla="*/ 48994 w 161389"/>
                  <a:gd name="connsiteY2" fmla="*/ 42174 h 163769"/>
                  <a:gd name="connsiteX3" fmla="*/ 3274 w 161389"/>
                  <a:gd name="connsiteY3" fmla="*/ 51699 h 163769"/>
                  <a:gd name="connsiteX4" fmla="*/ 18514 w 161389"/>
                  <a:gd name="connsiteY4" fmla="*/ 160284 h 163769"/>
                  <a:gd name="connsiteX5" fmla="*/ 136624 w 161389"/>
                  <a:gd name="connsiteY5" fmla="*/ 133614 h 163769"/>
                  <a:gd name="connsiteX6" fmla="*/ 161389 w 161389"/>
                  <a:gd name="connsiteY6" fmla="*/ 99324 h 163769"/>
                  <a:gd name="connsiteX0" fmla="*/ 125194 w 161389"/>
                  <a:gd name="connsiteY0" fmla="*/ 18202 h 164562"/>
                  <a:gd name="connsiteX1" fmla="*/ 52804 w 161389"/>
                  <a:gd name="connsiteY1" fmla="*/ 1057 h 164562"/>
                  <a:gd name="connsiteX2" fmla="*/ 48994 w 161389"/>
                  <a:gd name="connsiteY2" fmla="*/ 42967 h 164562"/>
                  <a:gd name="connsiteX3" fmla="*/ 3274 w 161389"/>
                  <a:gd name="connsiteY3" fmla="*/ 52492 h 164562"/>
                  <a:gd name="connsiteX4" fmla="*/ 18514 w 161389"/>
                  <a:gd name="connsiteY4" fmla="*/ 161077 h 164562"/>
                  <a:gd name="connsiteX5" fmla="*/ 136624 w 161389"/>
                  <a:gd name="connsiteY5" fmla="*/ 134407 h 164562"/>
                  <a:gd name="connsiteX6" fmla="*/ 161389 w 161389"/>
                  <a:gd name="connsiteY6" fmla="*/ 100117 h 164562"/>
                  <a:gd name="connsiteX0" fmla="*/ 126318 w 162513"/>
                  <a:gd name="connsiteY0" fmla="*/ 18433 h 164793"/>
                  <a:gd name="connsiteX1" fmla="*/ 53928 w 162513"/>
                  <a:gd name="connsiteY1" fmla="*/ 1288 h 164793"/>
                  <a:gd name="connsiteX2" fmla="*/ 65358 w 162513"/>
                  <a:gd name="connsiteY2" fmla="*/ 47008 h 164793"/>
                  <a:gd name="connsiteX3" fmla="*/ 4398 w 162513"/>
                  <a:gd name="connsiteY3" fmla="*/ 52723 h 164793"/>
                  <a:gd name="connsiteX4" fmla="*/ 19638 w 162513"/>
                  <a:gd name="connsiteY4" fmla="*/ 161308 h 164793"/>
                  <a:gd name="connsiteX5" fmla="*/ 137748 w 162513"/>
                  <a:gd name="connsiteY5" fmla="*/ 134638 h 164793"/>
                  <a:gd name="connsiteX6" fmla="*/ 162513 w 162513"/>
                  <a:gd name="connsiteY6" fmla="*/ 100348 h 164793"/>
                  <a:gd name="connsiteX0" fmla="*/ 124774 w 160969"/>
                  <a:gd name="connsiteY0" fmla="*/ 18092 h 164452"/>
                  <a:gd name="connsiteX1" fmla="*/ 52384 w 160969"/>
                  <a:gd name="connsiteY1" fmla="*/ 947 h 164452"/>
                  <a:gd name="connsiteX2" fmla="*/ 42859 w 160969"/>
                  <a:gd name="connsiteY2" fmla="*/ 40952 h 164452"/>
                  <a:gd name="connsiteX3" fmla="*/ 2854 w 160969"/>
                  <a:gd name="connsiteY3" fmla="*/ 52382 h 164452"/>
                  <a:gd name="connsiteX4" fmla="*/ 18094 w 160969"/>
                  <a:gd name="connsiteY4" fmla="*/ 160967 h 164452"/>
                  <a:gd name="connsiteX5" fmla="*/ 136204 w 160969"/>
                  <a:gd name="connsiteY5" fmla="*/ 134297 h 164452"/>
                  <a:gd name="connsiteX6" fmla="*/ 160969 w 160969"/>
                  <a:gd name="connsiteY6" fmla="*/ 100007 h 164452"/>
                  <a:gd name="connsiteX0" fmla="*/ 121941 w 158136"/>
                  <a:gd name="connsiteY0" fmla="*/ 18092 h 169800"/>
                  <a:gd name="connsiteX1" fmla="*/ 49551 w 158136"/>
                  <a:gd name="connsiteY1" fmla="*/ 947 h 169800"/>
                  <a:gd name="connsiteX2" fmla="*/ 40026 w 158136"/>
                  <a:gd name="connsiteY2" fmla="*/ 40952 h 169800"/>
                  <a:gd name="connsiteX3" fmla="*/ 21 w 158136"/>
                  <a:gd name="connsiteY3" fmla="*/ 52382 h 169800"/>
                  <a:gd name="connsiteX4" fmla="*/ 45741 w 158136"/>
                  <a:gd name="connsiteY4" fmla="*/ 166682 h 169800"/>
                  <a:gd name="connsiteX5" fmla="*/ 133371 w 158136"/>
                  <a:gd name="connsiteY5" fmla="*/ 134297 h 169800"/>
                  <a:gd name="connsiteX6" fmla="*/ 158136 w 158136"/>
                  <a:gd name="connsiteY6" fmla="*/ 100007 h 169800"/>
                  <a:gd name="connsiteX0" fmla="*/ 122822 w 159017"/>
                  <a:gd name="connsiteY0" fmla="*/ 18092 h 166911"/>
                  <a:gd name="connsiteX1" fmla="*/ 50432 w 159017"/>
                  <a:gd name="connsiteY1" fmla="*/ 947 h 166911"/>
                  <a:gd name="connsiteX2" fmla="*/ 40907 w 159017"/>
                  <a:gd name="connsiteY2" fmla="*/ 40952 h 166911"/>
                  <a:gd name="connsiteX3" fmla="*/ 902 w 159017"/>
                  <a:gd name="connsiteY3" fmla="*/ 52382 h 166911"/>
                  <a:gd name="connsiteX4" fmla="*/ 15716 w 159017"/>
                  <a:gd name="connsiteY4" fmla="*/ 117301 h 166911"/>
                  <a:gd name="connsiteX5" fmla="*/ 46622 w 159017"/>
                  <a:gd name="connsiteY5" fmla="*/ 166682 h 166911"/>
                  <a:gd name="connsiteX6" fmla="*/ 134252 w 159017"/>
                  <a:gd name="connsiteY6" fmla="*/ 134297 h 166911"/>
                  <a:gd name="connsiteX7" fmla="*/ 159017 w 159017"/>
                  <a:gd name="connsiteY7" fmla="*/ 100007 h 166911"/>
                  <a:gd name="connsiteX0" fmla="*/ 128759 w 164954"/>
                  <a:gd name="connsiteY0" fmla="*/ 18092 h 166866"/>
                  <a:gd name="connsiteX1" fmla="*/ 56369 w 164954"/>
                  <a:gd name="connsiteY1" fmla="*/ 947 h 166866"/>
                  <a:gd name="connsiteX2" fmla="*/ 46844 w 164954"/>
                  <a:gd name="connsiteY2" fmla="*/ 40952 h 166866"/>
                  <a:gd name="connsiteX3" fmla="*/ 6839 w 164954"/>
                  <a:gd name="connsiteY3" fmla="*/ 52382 h 166866"/>
                  <a:gd name="connsiteX4" fmla="*/ 4508 w 164954"/>
                  <a:gd name="connsiteY4" fmla="*/ 119206 h 166866"/>
                  <a:gd name="connsiteX5" fmla="*/ 52559 w 164954"/>
                  <a:gd name="connsiteY5" fmla="*/ 166682 h 166866"/>
                  <a:gd name="connsiteX6" fmla="*/ 140189 w 164954"/>
                  <a:gd name="connsiteY6" fmla="*/ 134297 h 166866"/>
                  <a:gd name="connsiteX7" fmla="*/ 164954 w 164954"/>
                  <a:gd name="connsiteY7" fmla="*/ 100007 h 166866"/>
                  <a:gd name="connsiteX0" fmla="*/ 128759 w 164954"/>
                  <a:gd name="connsiteY0" fmla="*/ 18092 h 167148"/>
                  <a:gd name="connsiteX1" fmla="*/ 56369 w 164954"/>
                  <a:gd name="connsiteY1" fmla="*/ 947 h 167148"/>
                  <a:gd name="connsiteX2" fmla="*/ 46844 w 164954"/>
                  <a:gd name="connsiteY2" fmla="*/ 40952 h 167148"/>
                  <a:gd name="connsiteX3" fmla="*/ 6839 w 164954"/>
                  <a:gd name="connsiteY3" fmla="*/ 52382 h 167148"/>
                  <a:gd name="connsiteX4" fmla="*/ 4508 w 164954"/>
                  <a:gd name="connsiteY4" fmla="*/ 119206 h 167148"/>
                  <a:gd name="connsiteX5" fmla="*/ 52559 w 164954"/>
                  <a:gd name="connsiteY5" fmla="*/ 166682 h 167148"/>
                  <a:gd name="connsiteX6" fmla="*/ 146482 w 164954"/>
                  <a:gd name="connsiteY6" fmla="*/ 140922 h 167148"/>
                  <a:gd name="connsiteX7" fmla="*/ 164954 w 164954"/>
                  <a:gd name="connsiteY7" fmla="*/ 100007 h 167148"/>
                  <a:gd name="connsiteX0" fmla="*/ 128759 w 164954"/>
                  <a:gd name="connsiteY0" fmla="*/ 18092 h 166893"/>
                  <a:gd name="connsiteX1" fmla="*/ 56369 w 164954"/>
                  <a:gd name="connsiteY1" fmla="*/ 947 h 166893"/>
                  <a:gd name="connsiteX2" fmla="*/ 46844 w 164954"/>
                  <a:gd name="connsiteY2" fmla="*/ 40952 h 166893"/>
                  <a:gd name="connsiteX3" fmla="*/ 6839 w 164954"/>
                  <a:gd name="connsiteY3" fmla="*/ 52382 h 166893"/>
                  <a:gd name="connsiteX4" fmla="*/ 4508 w 164954"/>
                  <a:gd name="connsiteY4" fmla="*/ 119206 h 166893"/>
                  <a:gd name="connsiteX5" fmla="*/ 52559 w 164954"/>
                  <a:gd name="connsiteY5" fmla="*/ 166682 h 166893"/>
                  <a:gd name="connsiteX6" fmla="*/ 146482 w 164954"/>
                  <a:gd name="connsiteY6" fmla="*/ 135168 h 166893"/>
                  <a:gd name="connsiteX7" fmla="*/ 164954 w 164954"/>
                  <a:gd name="connsiteY7" fmla="*/ 100007 h 166893"/>
                  <a:gd name="connsiteX0" fmla="*/ 128759 w 164954"/>
                  <a:gd name="connsiteY0" fmla="*/ 18092 h 165466"/>
                  <a:gd name="connsiteX1" fmla="*/ 56369 w 164954"/>
                  <a:gd name="connsiteY1" fmla="*/ 947 h 165466"/>
                  <a:gd name="connsiteX2" fmla="*/ 46844 w 164954"/>
                  <a:gd name="connsiteY2" fmla="*/ 40952 h 165466"/>
                  <a:gd name="connsiteX3" fmla="*/ 6839 w 164954"/>
                  <a:gd name="connsiteY3" fmla="*/ 52382 h 165466"/>
                  <a:gd name="connsiteX4" fmla="*/ 4508 w 164954"/>
                  <a:gd name="connsiteY4" fmla="*/ 119206 h 165466"/>
                  <a:gd name="connsiteX5" fmla="*/ 58032 w 164954"/>
                  <a:gd name="connsiteY5" fmla="*/ 165244 h 165466"/>
                  <a:gd name="connsiteX6" fmla="*/ 146482 w 164954"/>
                  <a:gd name="connsiteY6" fmla="*/ 135168 h 165466"/>
                  <a:gd name="connsiteX7" fmla="*/ 164954 w 164954"/>
                  <a:gd name="connsiteY7" fmla="*/ 100007 h 165466"/>
                  <a:gd name="connsiteX0" fmla="*/ 128759 w 164954"/>
                  <a:gd name="connsiteY0" fmla="*/ 22160 h 169534"/>
                  <a:gd name="connsiteX1" fmla="*/ 49529 w 164954"/>
                  <a:gd name="connsiteY1" fmla="*/ 699 h 169534"/>
                  <a:gd name="connsiteX2" fmla="*/ 46844 w 164954"/>
                  <a:gd name="connsiteY2" fmla="*/ 45020 h 169534"/>
                  <a:gd name="connsiteX3" fmla="*/ 6839 w 164954"/>
                  <a:gd name="connsiteY3" fmla="*/ 56450 h 169534"/>
                  <a:gd name="connsiteX4" fmla="*/ 4508 w 164954"/>
                  <a:gd name="connsiteY4" fmla="*/ 123274 h 169534"/>
                  <a:gd name="connsiteX5" fmla="*/ 58032 w 164954"/>
                  <a:gd name="connsiteY5" fmla="*/ 169312 h 169534"/>
                  <a:gd name="connsiteX6" fmla="*/ 146482 w 164954"/>
                  <a:gd name="connsiteY6" fmla="*/ 139236 h 169534"/>
                  <a:gd name="connsiteX7" fmla="*/ 164954 w 164954"/>
                  <a:gd name="connsiteY7" fmla="*/ 104075 h 169534"/>
                  <a:gd name="connsiteX0" fmla="*/ 121919 w 164954"/>
                  <a:gd name="connsiteY0" fmla="*/ 17139 h 170267"/>
                  <a:gd name="connsiteX1" fmla="*/ 49529 w 164954"/>
                  <a:gd name="connsiteY1" fmla="*/ 1432 h 170267"/>
                  <a:gd name="connsiteX2" fmla="*/ 46844 w 164954"/>
                  <a:gd name="connsiteY2" fmla="*/ 45753 h 170267"/>
                  <a:gd name="connsiteX3" fmla="*/ 6839 w 164954"/>
                  <a:gd name="connsiteY3" fmla="*/ 57183 h 170267"/>
                  <a:gd name="connsiteX4" fmla="*/ 4508 w 164954"/>
                  <a:gd name="connsiteY4" fmla="*/ 124007 h 170267"/>
                  <a:gd name="connsiteX5" fmla="*/ 58032 w 164954"/>
                  <a:gd name="connsiteY5" fmla="*/ 170045 h 170267"/>
                  <a:gd name="connsiteX6" fmla="*/ 146482 w 164954"/>
                  <a:gd name="connsiteY6" fmla="*/ 139969 h 170267"/>
                  <a:gd name="connsiteX7" fmla="*/ 164954 w 164954"/>
                  <a:gd name="connsiteY7" fmla="*/ 104808 h 170267"/>
                  <a:gd name="connsiteX0" fmla="*/ 113710 w 164954"/>
                  <a:gd name="connsiteY0" fmla="*/ 14850 h 170855"/>
                  <a:gd name="connsiteX1" fmla="*/ 49529 w 164954"/>
                  <a:gd name="connsiteY1" fmla="*/ 2020 h 170855"/>
                  <a:gd name="connsiteX2" fmla="*/ 46844 w 164954"/>
                  <a:gd name="connsiteY2" fmla="*/ 46341 h 170855"/>
                  <a:gd name="connsiteX3" fmla="*/ 6839 w 164954"/>
                  <a:gd name="connsiteY3" fmla="*/ 57771 h 170855"/>
                  <a:gd name="connsiteX4" fmla="*/ 4508 w 164954"/>
                  <a:gd name="connsiteY4" fmla="*/ 124595 h 170855"/>
                  <a:gd name="connsiteX5" fmla="*/ 58032 w 164954"/>
                  <a:gd name="connsiteY5" fmla="*/ 170633 h 170855"/>
                  <a:gd name="connsiteX6" fmla="*/ 146482 w 164954"/>
                  <a:gd name="connsiteY6" fmla="*/ 140557 h 170855"/>
                  <a:gd name="connsiteX7" fmla="*/ 164954 w 164954"/>
                  <a:gd name="connsiteY7" fmla="*/ 105396 h 170855"/>
                  <a:gd name="connsiteX0" fmla="*/ 113710 w 164954"/>
                  <a:gd name="connsiteY0" fmla="*/ 14850 h 170688"/>
                  <a:gd name="connsiteX1" fmla="*/ 49529 w 164954"/>
                  <a:gd name="connsiteY1" fmla="*/ 2020 h 170688"/>
                  <a:gd name="connsiteX2" fmla="*/ 46844 w 164954"/>
                  <a:gd name="connsiteY2" fmla="*/ 46341 h 170688"/>
                  <a:gd name="connsiteX3" fmla="*/ 6839 w 164954"/>
                  <a:gd name="connsiteY3" fmla="*/ 57771 h 170688"/>
                  <a:gd name="connsiteX4" fmla="*/ 4508 w 164954"/>
                  <a:gd name="connsiteY4" fmla="*/ 124595 h 170688"/>
                  <a:gd name="connsiteX5" fmla="*/ 58032 w 164954"/>
                  <a:gd name="connsiteY5" fmla="*/ 170633 h 170688"/>
                  <a:gd name="connsiteX6" fmla="*/ 135537 w 164954"/>
                  <a:gd name="connsiteY6" fmla="*/ 133364 h 170688"/>
                  <a:gd name="connsiteX7" fmla="*/ 164954 w 164954"/>
                  <a:gd name="connsiteY7" fmla="*/ 105396 h 170688"/>
                  <a:gd name="connsiteX0" fmla="*/ 113710 w 164954"/>
                  <a:gd name="connsiteY0" fmla="*/ 14850 h 170688"/>
                  <a:gd name="connsiteX1" fmla="*/ 49529 w 164954"/>
                  <a:gd name="connsiteY1" fmla="*/ 2020 h 170688"/>
                  <a:gd name="connsiteX2" fmla="*/ 46844 w 164954"/>
                  <a:gd name="connsiteY2" fmla="*/ 46341 h 170688"/>
                  <a:gd name="connsiteX3" fmla="*/ 6839 w 164954"/>
                  <a:gd name="connsiteY3" fmla="*/ 57771 h 170688"/>
                  <a:gd name="connsiteX4" fmla="*/ 4508 w 164954"/>
                  <a:gd name="connsiteY4" fmla="*/ 124595 h 170688"/>
                  <a:gd name="connsiteX5" fmla="*/ 58032 w 164954"/>
                  <a:gd name="connsiteY5" fmla="*/ 170633 h 170688"/>
                  <a:gd name="connsiteX6" fmla="*/ 135537 w 164954"/>
                  <a:gd name="connsiteY6" fmla="*/ 133364 h 170688"/>
                  <a:gd name="connsiteX7" fmla="*/ 164954 w 164954"/>
                  <a:gd name="connsiteY7" fmla="*/ 105396 h 170688"/>
                  <a:gd name="connsiteX0" fmla="*/ 114139 w 165383"/>
                  <a:gd name="connsiteY0" fmla="*/ 14545 h 170383"/>
                  <a:gd name="connsiteX1" fmla="*/ 49958 w 165383"/>
                  <a:gd name="connsiteY1" fmla="*/ 1715 h 170383"/>
                  <a:gd name="connsiteX2" fmla="*/ 55482 w 165383"/>
                  <a:gd name="connsiteY2" fmla="*/ 41721 h 170383"/>
                  <a:gd name="connsiteX3" fmla="*/ 7268 w 165383"/>
                  <a:gd name="connsiteY3" fmla="*/ 57466 h 170383"/>
                  <a:gd name="connsiteX4" fmla="*/ 4937 w 165383"/>
                  <a:gd name="connsiteY4" fmla="*/ 124290 h 170383"/>
                  <a:gd name="connsiteX5" fmla="*/ 58461 w 165383"/>
                  <a:gd name="connsiteY5" fmla="*/ 170328 h 170383"/>
                  <a:gd name="connsiteX6" fmla="*/ 135966 w 165383"/>
                  <a:gd name="connsiteY6" fmla="*/ 133059 h 170383"/>
                  <a:gd name="connsiteX7" fmla="*/ 165383 w 165383"/>
                  <a:gd name="connsiteY7" fmla="*/ 105091 h 170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5383" h="170383">
                    <a:moveTo>
                      <a:pt x="114139" y="14545"/>
                    </a:moveTo>
                    <a:cubicBezTo>
                      <a:pt x="81595" y="1686"/>
                      <a:pt x="59734" y="-2814"/>
                      <a:pt x="49958" y="1715"/>
                    </a:cubicBezTo>
                    <a:cubicBezTo>
                      <a:pt x="40182" y="6244"/>
                      <a:pt x="62597" y="32429"/>
                      <a:pt x="55482" y="41721"/>
                    </a:cubicBezTo>
                    <a:cubicBezTo>
                      <a:pt x="48367" y="51013"/>
                      <a:pt x="15692" y="43705"/>
                      <a:pt x="7268" y="57466"/>
                    </a:cubicBezTo>
                    <a:cubicBezTo>
                      <a:pt x="-1156" y="71227"/>
                      <a:pt x="-2683" y="105240"/>
                      <a:pt x="4937" y="124290"/>
                    </a:cubicBezTo>
                    <a:cubicBezTo>
                      <a:pt x="12557" y="143340"/>
                      <a:pt x="36623" y="168866"/>
                      <a:pt x="58461" y="170328"/>
                    </a:cubicBezTo>
                    <a:cubicBezTo>
                      <a:pt x="80299" y="171790"/>
                      <a:pt x="118146" y="143932"/>
                      <a:pt x="135966" y="133059"/>
                    </a:cubicBezTo>
                    <a:cubicBezTo>
                      <a:pt x="153786" y="122186"/>
                      <a:pt x="147733" y="132367"/>
                      <a:pt x="165383" y="105091"/>
                    </a:cubicBezTo>
                  </a:path>
                </a:pathLst>
              </a:custGeom>
              <a:solidFill>
                <a:srgbClr val="FFE8B9"/>
              </a:solid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nvGrpSpPr>
            <p:cNvPr id="250" name="グループ化 249"/>
            <p:cNvGrpSpPr/>
            <p:nvPr/>
          </p:nvGrpSpPr>
          <p:grpSpPr>
            <a:xfrm>
              <a:off x="4024298" y="5164558"/>
              <a:ext cx="178295" cy="186394"/>
              <a:chOff x="3144949" y="4864830"/>
              <a:chExt cx="178295" cy="186394"/>
            </a:xfrm>
          </p:grpSpPr>
          <p:sp>
            <p:nvSpPr>
              <p:cNvPr id="265" name="月 69"/>
              <p:cNvSpPr/>
              <p:nvPr/>
            </p:nvSpPr>
            <p:spPr>
              <a:xfrm rot="5117038" flipH="1">
                <a:off x="3204481" y="4861709"/>
                <a:ext cx="59232" cy="178295"/>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246" h="618198">
                    <a:moveTo>
                      <a:pt x="158246" y="618198"/>
                    </a:moveTo>
                    <a:cubicBezTo>
                      <a:pt x="29797" y="618198"/>
                      <a:pt x="12029" y="434992"/>
                      <a:pt x="4409" y="331959"/>
                    </a:cubicBezTo>
                    <a:cubicBezTo>
                      <a:pt x="-3211" y="228926"/>
                      <a:pt x="-15923" y="0"/>
                      <a:pt x="112526" y="0"/>
                    </a:cubicBezTo>
                    <a:cubicBezTo>
                      <a:pt x="31800" y="61747"/>
                      <a:pt x="2954" y="198992"/>
                      <a:pt x="2954" y="316718"/>
                    </a:cubicBezTo>
                    <a:cubicBezTo>
                      <a:pt x="2954" y="434444"/>
                      <a:pt x="52119" y="543750"/>
                      <a:pt x="132846" y="605496"/>
                    </a:cubicBezTo>
                    <a:lnTo>
                      <a:pt x="158246" y="618198"/>
                    </a:lnTo>
                    <a:close/>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66" name="円弧 265"/>
              <p:cNvSpPr/>
              <p:nvPr/>
            </p:nvSpPr>
            <p:spPr>
              <a:xfrm rot="7489724" flipV="1">
                <a:off x="3115004" y="4911049"/>
                <a:ext cx="186394" cy="93955"/>
              </a:xfrm>
              <a:prstGeom prst="arc">
                <a:avLst>
                  <a:gd name="adj1" fmla="val 19182506"/>
                  <a:gd name="adj2" fmla="val 21001370"/>
                </a:avLst>
              </a:prstGeom>
              <a:ln w="158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nvGrpSpPr>
            <p:cNvPr id="251" name="グループ化 250"/>
            <p:cNvGrpSpPr/>
            <p:nvPr/>
          </p:nvGrpSpPr>
          <p:grpSpPr>
            <a:xfrm>
              <a:off x="3454509" y="5158843"/>
              <a:ext cx="178295" cy="186394"/>
              <a:chOff x="2575160" y="4859115"/>
              <a:chExt cx="178295" cy="186394"/>
            </a:xfrm>
          </p:grpSpPr>
          <p:sp>
            <p:nvSpPr>
              <p:cNvPr id="263" name="月 69"/>
              <p:cNvSpPr/>
              <p:nvPr/>
            </p:nvSpPr>
            <p:spPr>
              <a:xfrm rot="16482962">
                <a:off x="2634692" y="4855994"/>
                <a:ext cx="59232" cy="178295"/>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246" h="618198">
                    <a:moveTo>
                      <a:pt x="158246" y="618198"/>
                    </a:moveTo>
                    <a:cubicBezTo>
                      <a:pt x="29797" y="618198"/>
                      <a:pt x="12029" y="434992"/>
                      <a:pt x="4409" y="331959"/>
                    </a:cubicBezTo>
                    <a:cubicBezTo>
                      <a:pt x="-3211" y="228926"/>
                      <a:pt x="-15923" y="0"/>
                      <a:pt x="112526" y="0"/>
                    </a:cubicBezTo>
                    <a:cubicBezTo>
                      <a:pt x="31800" y="61747"/>
                      <a:pt x="2954" y="198992"/>
                      <a:pt x="2954" y="316718"/>
                    </a:cubicBezTo>
                    <a:cubicBezTo>
                      <a:pt x="2954" y="434444"/>
                      <a:pt x="52119" y="543750"/>
                      <a:pt x="132846" y="605496"/>
                    </a:cubicBezTo>
                    <a:lnTo>
                      <a:pt x="158246" y="618198"/>
                    </a:lnTo>
                    <a:close/>
                  </a:path>
                </a:pathLst>
              </a:custGeom>
              <a:noFill/>
              <a:ln w="3175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64" name="円弧 263"/>
              <p:cNvSpPr/>
              <p:nvPr/>
            </p:nvSpPr>
            <p:spPr>
              <a:xfrm rot="7489724" flipV="1">
                <a:off x="2545215" y="4905334"/>
                <a:ext cx="186394" cy="93955"/>
              </a:xfrm>
              <a:prstGeom prst="arc">
                <a:avLst>
                  <a:gd name="adj1" fmla="val 19182506"/>
                  <a:gd name="adj2" fmla="val 21001370"/>
                </a:avLst>
              </a:prstGeom>
              <a:ln w="158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grpSp>
          <p:nvGrpSpPr>
            <p:cNvPr id="252" name="グループ化 251"/>
            <p:cNvGrpSpPr/>
            <p:nvPr/>
          </p:nvGrpSpPr>
          <p:grpSpPr>
            <a:xfrm flipH="1">
              <a:off x="3286424" y="5426542"/>
              <a:ext cx="568620" cy="571726"/>
              <a:chOff x="5899739" y="2198974"/>
              <a:chExt cx="568620" cy="571726"/>
            </a:xfrm>
          </p:grpSpPr>
          <p:sp>
            <p:nvSpPr>
              <p:cNvPr id="258" name="角丸四角形 104"/>
              <p:cNvSpPr/>
              <p:nvPr/>
            </p:nvSpPr>
            <p:spPr>
              <a:xfrm rot="18796288">
                <a:off x="6011125" y="2370876"/>
                <a:ext cx="514681" cy="170877"/>
              </a:xfrm>
              <a:custGeom>
                <a:avLst/>
                <a:gdLst>
                  <a:gd name="connsiteX0" fmla="*/ 0 w 443427"/>
                  <a:gd name="connsiteY0" fmla="*/ 19140 h 114840"/>
                  <a:gd name="connsiteX1" fmla="*/ 19140 w 443427"/>
                  <a:gd name="connsiteY1" fmla="*/ 0 h 114840"/>
                  <a:gd name="connsiteX2" fmla="*/ 424287 w 443427"/>
                  <a:gd name="connsiteY2" fmla="*/ 0 h 114840"/>
                  <a:gd name="connsiteX3" fmla="*/ 443427 w 443427"/>
                  <a:gd name="connsiteY3" fmla="*/ 19140 h 114840"/>
                  <a:gd name="connsiteX4" fmla="*/ 443427 w 443427"/>
                  <a:gd name="connsiteY4" fmla="*/ 95700 h 114840"/>
                  <a:gd name="connsiteX5" fmla="*/ 424287 w 443427"/>
                  <a:gd name="connsiteY5" fmla="*/ 114840 h 114840"/>
                  <a:gd name="connsiteX6" fmla="*/ 19140 w 443427"/>
                  <a:gd name="connsiteY6" fmla="*/ 114840 h 114840"/>
                  <a:gd name="connsiteX7" fmla="*/ 0 w 443427"/>
                  <a:gd name="connsiteY7" fmla="*/ 95700 h 114840"/>
                  <a:gd name="connsiteX8" fmla="*/ 0 w 443427"/>
                  <a:gd name="connsiteY8" fmla="*/ 19140 h 114840"/>
                  <a:gd name="connsiteX0" fmla="*/ 0 w 443427"/>
                  <a:gd name="connsiteY0" fmla="*/ 19140 h 114840"/>
                  <a:gd name="connsiteX1" fmla="*/ 19140 w 443427"/>
                  <a:gd name="connsiteY1" fmla="*/ 0 h 114840"/>
                  <a:gd name="connsiteX2" fmla="*/ 424287 w 443427"/>
                  <a:gd name="connsiteY2" fmla="*/ 0 h 114840"/>
                  <a:gd name="connsiteX3" fmla="*/ 443427 w 443427"/>
                  <a:gd name="connsiteY3" fmla="*/ 19140 h 114840"/>
                  <a:gd name="connsiteX4" fmla="*/ 443427 w 443427"/>
                  <a:gd name="connsiteY4" fmla="*/ 95700 h 114840"/>
                  <a:gd name="connsiteX5" fmla="*/ 424287 w 443427"/>
                  <a:gd name="connsiteY5" fmla="*/ 114840 h 114840"/>
                  <a:gd name="connsiteX6" fmla="*/ 200902 w 443427"/>
                  <a:gd name="connsiteY6" fmla="*/ 114002 h 114840"/>
                  <a:gd name="connsiteX7" fmla="*/ 19140 w 443427"/>
                  <a:gd name="connsiteY7" fmla="*/ 114840 h 114840"/>
                  <a:gd name="connsiteX8" fmla="*/ 0 w 443427"/>
                  <a:gd name="connsiteY8" fmla="*/ 95700 h 114840"/>
                  <a:gd name="connsiteX9" fmla="*/ 0 w 443427"/>
                  <a:gd name="connsiteY9" fmla="*/ 19140 h 114840"/>
                  <a:gd name="connsiteX0" fmla="*/ 0 w 443427"/>
                  <a:gd name="connsiteY0" fmla="*/ 19140 h 126029"/>
                  <a:gd name="connsiteX1" fmla="*/ 19140 w 443427"/>
                  <a:gd name="connsiteY1" fmla="*/ 0 h 126029"/>
                  <a:gd name="connsiteX2" fmla="*/ 424287 w 443427"/>
                  <a:gd name="connsiteY2" fmla="*/ 0 h 126029"/>
                  <a:gd name="connsiteX3" fmla="*/ 443427 w 443427"/>
                  <a:gd name="connsiteY3" fmla="*/ 19140 h 126029"/>
                  <a:gd name="connsiteX4" fmla="*/ 443427 w 443427"/>
                  <a:gd name="connsiteY4" fmla="*/ 95700 h 126029"/>
                  <a:gd name="connsiteX5" fmla="*/ 424287 w 443427"/>
                  <a:gd name="connsiteY5" fmla="*/ 114840 h 126029"/>
                  <a:gd name="connsiteX6" fmla="*/ 200174 w 443427"/>
                  <a:gd name="connsiteY6" fmla="*/ 126029 h 126029"/>
                  <a:gd name="connsiteX7" fmla="*/ 19140 w 443427"/>
                  <a:gd name="connsiteY7" fmla="*/ 114840 h 126029"/>
                  <a:gd name="connsiteX8" fmla="*/ 0 w 443427"/>
                  <a:gd name="connsiteY8" fmla="*/ 95700 h 126029"/>
                  <a:gd name="connsiteX9" fmla="*/ 0 w 443427"/>
                  <a:gd name="connsiteY9" fmla="*/ 19140 h 126029"/>
                  <a:gd name="connsiteX0" fmla="*/ 0 w 443427"/>
                  <a:gd name="connsiteY0" fmla="*/ 19140 h 136998"/>
                  <a:gd name="connsiteX1" fmla="*/ 19140 w 443427"/>
                  <a:gd name="connsiteY1" fmla="*/ 0 h 136998"/>
                  <a:gd name="connsiteX2" fmla="*/ 424287 w 443427"/>
                  <a:gd name="connsiteY2" fmla="*/ 0 h 136998"/>
                  <a:gd name="connsiteX3" fmla="*/ 443427 w 443427"/>
                  <a:gd name="connsiteY3" fmla="*/ 19140 h 136998"/>
                  <a:gd name="connsiteX4" fmla="*/ 443427 w 443427"/>
                  <a:gd name="connsiteY4" fmla="*/ 95700 h 136998"/>
                  <a:gd name="connsiteX5" fmla="*/ 424287 w 443427"/>
                  <a:gd name="connsiteY5" fmla="*/ 114840 h 136998"/>
                  <a:gd name="connsiteX6" fmla="*/ 201924 w 443427"/>
                  <a:gd name="connsiteY6" fmla="*/ 136998 h 136998"/>
                  <a:gd name="connsiteX7" fmla="*/ 19140 w 443427"/>
                  <a:gd name="connsiteY7" fmla="*/ 114840 h 136998"/>
                  <a:gd name="connsiteX8" fmla="*/ 0 w 443427"/>
                  <a:gd name="connsiteY8" fmla="*/ 95700 h 136998"/>
                  <a:gd name="connsiteX9" fmla="*/ 0 w 443427"/>
                  <a:gd name="connsiteY9" fmla="*/ 19140 h 136998"/>
                  <a:gd name="connsiteX0" fmla="*/ 0 w 443427"/>
                  <a:gd name="connsiteY0" fmla="*/ 19140 h 136998"/>
                  <a:gd name="connsiteX1" fmla="*/ 19140 w 443427"/>
                  <a:gd name="connsiteY1" fmla="*/ 0 h 136998"/>
                  <a:gd name="connsiteX2" fmla="*/ 213833 w 443427"/>
                  <a:gd name="connsiteY2" fmla="*/ 116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140 h 136998"/>
                  <a:gd name="connsiteX1" fmla="*/ 19140 w 443427"/>
                  <a:gd name="connsiteY1" fmla="*/ 0 h 136998"/>
                  <a:gd name="connsiteX2" fmla="*/ 210627 w 443427"/>
                  <a:gd name="connsiteY2" fmla="*/ 13199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140 h 136998"/>
                  <a:gd name="connsiteX1" fmla="*/ 19140 w 443427"/>
                  <a:gd name="connsiteY1" fmla="*/ 0 h 136998"/>
                  <a:gd name="connsiteX2" fmla="*/ 210627 w 443427"/>
                  <a:gd name="connsiteY2" fmla="*/ 13199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140 h 136998"/>
                  <a:gd name="connsiteX1" fmla="*/ 19140 w 443427"/>
                  <a:gd name="connsiteY1" fmla="*/ 0 h 136998"/>
                  <a:gd name="connsiteX2" fmla="*/ 210627 w 443427"/>
                  <a:gd name="connsiteY2" fmla="*/ 13199 h 136998"/>
                  <a:gd name="connsiteX3" fmla="*/ 424287 w 443427"/>
                  <a:gd name="connsiteY3" fmla="*/ 0 h 136998"/>
                  <a:gd name="connsiteX4" fmla="*/ 443427 w 443427"/>
                  <a:gd name="connsiteY4" fmla="*/ 19140 h 136998"/>
                  <a:gd name="connsiteX5" fmla="*/ 443427 w 443427"/>
                  <a:gd name="connsiteY5" fmla="*/ 95700 h 136998"/>
                  <a:gd name="connsiteX6" fmla="*/ 424287 w 443427"/>
                  <a:gd name="connsiteY6" fmla="*/ 114840 h 136998"/>
                  <a:gd name="connsiteX7" fmla="*/ 201924 w 443427"/>
                  <a:gd name="connsiteY7" fmla="*/ 136998 h 136998"/>
                  <a:gd name="connsiteX8" fmla="*/ 19140 w 443427"/>
                  <a:gd name="connsiteY8" fmla="*/ 114840 h 136998"/>
                  <a:gd name="connsiteX9" fmla="*/ 0 w 443427"/>
                  <a:gd name="connsiteY9" fmla="*/ 95700 h 136998"/>
                  <a:gd name="connsiteX10" fmla="*/ 0 w 443427"/>
                  <a:gd name="connsiteY10" fmla="*/ 19140 h 136998"/>
                  <a:gd name="connsiteX0" fmla="*/ 0 w 443427"/>
                  <a:gd name="connsiteY0" fmla="*/ 19558 h 137416"/>
                  <a:gd name="connsiteX1" fmla="*/ 19140 w 443427"/>
                  <a:gd name="connsiteY1" fmla="*/ 418 h 137416"/>
                  <a:gd name="connsiteX2" fmla="*/ 210627 w 443427"/>
                  <a:gd name="connsiteY2" fmla="*/ 13617 h 137416"/>
                  <a:gd name="connsiteX3" fmla="*/ 387498 w 443427"/>
                  <a:gd name="connsiteY3" fmla="*/ 0 h 137416"/>
                  <a:gd name="connsiteX4" fmla="*/ 443427 w 443427"/>
                  <a:gd name="connsiteY4" fmla="*/ 19558 h 137416"/>
                  <a:gd name="connsiteX5" fmla="*/ 443427 w 443427"/>
                  <a:gd name="connsiteY5" fmla="*/ 96118 h 137416"/>
                  <a:gd name="connsiteX6" fmla="*/ 424287 w 443427"/>
                  <a:gd name="connsiteY6" fmla="*/ 115258 h 137416"/>
                  <a:gd name="connsiteX7" fmla="*/ 201924 w 443427"/>
                  <a:gd name="connsiteY7" fmla="*/ 137416 h 137416"/>
                  <a:gd name="connsiteX8" fmla="*/ 19140 w 443427"/>
                  <a:gd name="connsiteY8" fmla="*/ 115258 h 137416"/>
                  <a:gd name="connsiteX9" fmla="*/ 0 w 443427"/>
                  <a:gd name="connsiteY9" fmla="*/ 96118 h 137416"/>
                  <a:gd name="connsiteX10" fmla="*/ 0 w 443427"/>
                  <a:gd name="connsiteY10" fmla="*/ 19558 h 137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43427" h="137416">
                    <a:moveTo>
                      <a:pt x="0" y="19558"/>
                    </a:moveTo>
                    <a:cubicBezTo>
                      <a:pt x="0" y="8987"/>
                      <a:pt x="8569" y="418"/>
                      <a:pt x="19140" y="418"/>
                    </a:cubicBezTo>
                    <a:cubicBezTo>
                      <a:pt x="82969" y="4818"/>
                      <a:pt x="125898" y="25454"/>
                      <a:pt x="210627" y="13617"/>
                    </a:cubicBezTo>
                    <a:lnTo>
                      <a:pt x="387498" y="0"/>
                    </a:lnTo>
                    <a:cubicBezTo>
                      <a:pt x="398069" y="0"/>
                      <a:pt x="443427" y="8987"/>
                      <a:pt x="443427" y="19558"/>
                    </a:cubicBezTo>
                    <a:lnTo>
                      <a:pt x="443427" y="96118"/>
                    </a:lnTo>
                    <a:cubicBezTo>
                      <a:pt x="443427" y="106689"/>
                      <a:pt x="434858" y="115258"/>
                      <a:pt x="424287" y="115258"/>
                    </a:cubicBezTo>
                    <a:lnTo>
                      <a:pt x="201924" y="137416"/>
                    </a:lnTo>
                    <a:lnTo>
                      <a:pt x="19140" y="115258"/>
                    </a:lnTo>
                    <a:cubicBezTo>
                      <a:pt x="8569" y="115258"/>
                      <a:pt x="0" y="106689"/>
                      <a:pt x="0" y="96118"/>
                    </a:cubicBezTo>
                    <a:lnTo>
                      <a:pt x="0" y="19558"/>
                    </a:lnTo>
                    <a:close/>
                  </a:path>
                </a:pathLst>
              </a:custGeom>
              <a:solidFill>
                <a:srgbClr val="FFE8B9"/>
              </a:solidFill>
              <a:ln w="28575" cap="rnd">
                <a:no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59" name="フリーフォーム 258"/>
              <p:cNvSpPr/>
              <p:nvPr/>
            </p:nvSpPr>
            <p:spPr>
              <a:xfrm>
                <a:off x="6136391" y="2355913"/>
                <a:ext cx="307845" cy="328111"/>
              </a:xfrm>
              <a:custGeom>
                <a:avLst/>
                <a:gdLst>
                  <a:gd name="connsiteX0" fmla="*/ 548640 w 548640"/>
                  <a:gd name="connsiteY0" fmla="*/ 0 h 554736"/>
                  <a:gd name="connsiteX1" fmla="*/ 213360 w 548640"/>
                  <a:gd name="connsiteY1" fmla="*/ 377952 h 554736"/>
                  <a:gd name="connsiteX2" fmla="*/ 0 w 548640"/>
                  <a:gd name="connsiteY2" fmla="*/ 554736 h 554736"/>
                </a:gdLst>
                <a:ahLst/>
                <a:cxnLst>
                  <a:cxn ang="0">
                    <a:pos x="connsiteX0" y="connsiteY0"/>
                  </a:cxn>
                  <a:cxn ang="0">
                    <a:pos x="connsiteX1" y="connsiteY1"/>
                  </a:cxn>
                  <a:cxn ang="0">
                    <a:pos x="connsiteX2" y="connsiteY2"/>
                  </a:cxn>
                </a:cxnLst>
                <a:rect l="l" t="t" r="r" b="b"/>
                <a:pathLst>
                  <a:path w="548640" h="554736">
                    <a:moveTo>
                      <a:pt x="548640" y="0"/>
                    </a:moveTo>
                    <a:cubicBezTo>
                      <a:pt x="426720" y="142748"/>
                      <a:pt x="304800" y="285496"/>
                      <a:pt x="213360" y="377952"/>
                    </a:cubicBezTo>
                    <a:cubicBezTo>
                      <a:pt x="121920" y="470408"/>
                      <a:pt x="60960" y="512572"/>
                      <a:pt x="0" y="554736"/>
                    </a:cubicBezTo>
                  </a:path>
                </a:pathLst>
              </a:custGeom>
              <a:no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60" name="フリーフォーム 259"/>
              <p:cNvSpPr/>
              <p:nvPr/>
            </p:nvSpPr>
            <p:spPr>
              <a:xfrm>
                <a:off x="6032040" y="2234327"/>
                <a:ext cx="325973" cy="330235"/>
              </a:xfrm>
              <a:custGeom>
                <a:avLst/>
                <a:gdLst>
                  <a:gd name="connsiteX0" fmla="*/ 658368 w 658368"/>
                  <a:gd name="connsiteY0" fmla="*/ 0 h 666975"/>
                  <a:gd name="connsiteX1" fmla="*/ 140208 w 658368"/>
                  <a:gd name="connsiteY1" fmla="*/ 579120 h 666975"/>
                  <a:gd name="connsiteX2" fmla="*/ 0 w 658368"/>
                  <a:gd name="connsiteY2" fmla="*/ 664464 h 666975"/>
                  <a:gd name="connsiteX3" fmla="*/ 0 w 658368"/>
                  <a:gd name="connsiteY3" fmla="*/ 664464 h 666975"/>
                </a:gdLst>
                <a:ahLst/>
                <a:cxnLst>
                  <a:cxn ang="0">
                    <a:pos x="connsiteX0" y="connsiteY0"/>
                  </a:cxn>
                  <a:cxn ang="0">
                    <a:pos x="connsiteX1" y="connsiteY1"/>
                  </a:cxn>
                  <a:cxn ang="0">
                    <a:pos x="connsiteX2" y="connsiteY2"/>
                  </a:cxn>
                  <a:cxn ang="0">
                    <a:pos x="connsiteX3" y="connsiteY3"/>
                  </a:cxn>
                </a:cxnLst>
                <a:rect l="l" t="t" r="r" b="b"/>
                <a:pathLst>
                  <a:path w="658368" h="666975">
                    <a:moveTo>
                      <a:pt x="658368" y="0"/>
                    </a:moveTo>
                    <a:cubicBezTo>
                      <a:pt x="454152" y="234188"/>
                      <a:pt x="249936" y="468376"/>
                      <a:pt x="140208" y="579120"/>
                    </a:cubicBezTo>
                    <a:cubicBezTo>
                      <a:pt x="30480" y="689864"/>
                      <a:pt x="0" y="664464"/>
                      <a:pt x="0" y="664464"/>
                    </a:cubicBezTo>
                    <a:lnTo>
                      <a:pt x="0" y="664464"/>
                    </a:lnTo>
                  </a:path>
                </a:pathLst>
              </a:custGeom>
              <a:no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numCol="1" rtlCol="0" anchor="ctr">
                <a:prstTxWarp prst="textButtonPour">
                  <a:avLst/>
                </a:prstTxWarp>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61" name="フリーフォーム 260"/>
              <p:cNvSpPr/>
              <p:nvPr/>
            </p:nvSpPr>
            <p:spPr>
              <a:xfrm>
                <a:off x="6335059" y="2226648"/>
                <a:ext cx="133300" cy="127928"/>
              </a:xfrm>
              <a:custGeom>
                <a:avLst/>
                <a:gdLst>
                  <a:gd name="connsiteX0" fmla="*/ 0 w 121704"/>
                  <a:gd name="connsiteY0" fmla="*/ 44 h 121964"/>
                  <a:gd name="connsiteX1" fmla="*/ 62865 w 121704"/>
                  <a:gd name="connsiteY1" fmla="*/ 7664 h 121964"/>
                  <a:gd name="connsiteX2" fmla="*/ 120015 w 121704"/>
                  <a:gd name="connsiteY2" fmla="*/ 47669 h 121964"/>
                  <a:gd name="connsiteX3" fmla="*/ 100965 w 121704"/>
                  <a:gd name="connsiteY3" fmla="*/ 121964 h 121964"/>
                  <a:gd name="connsiteX0" fmla="*/ 0 w 121704"/>
                  <a:gd name="connsiteY0" fmla="*/ 4333 h 116728"/>
                  <a:gd name="connsiteX1" fmla="*/ 62865 w 121704"/>
                  <a:gd name="connsiteY1" fmla="*/ 2428 h 116728"/>
                  <a:gd name="connsiteX2" fmla="*/ 120015 w 121704"/>
                  <a:gd name="connsiteY2" fmla="*/ 42433 h 116728"/>
                  <a:gd name="connsiteX3" fmla="*/ 100965 w 121704"/>
                  <a:gd name="connsiteY3" fmla="*/ 116728 h 116728"/>
                  <a:gd name="connsiteX0" fmla="*/ 0 w 120928"/>
                  <a:gd name="connsiteY0" fmla="*/ 4333 h 116728"/>
                  <a:gd name="connsiteX1" fmla="*/ 76200 w 120928"/>
                  <a:gd name="connsiteY1" fmla="*/ 2428 h 116728"/>
                  <a:gd name="connsiteX2" fmla="*/ 120015 w 120928"/>
                  <a:gd name="connsiteY2" fmla="*/ 42433 h 116728"/>
                  <a:gd name="connsiteX3" fmla="*/ 100965 w 120928"/>
                  <a:gd name="connsiteY3" fmla="*/ 116728 h 116728"/>
                  <a:gd name="connsiteX0" fmla="*/ 0 w 121665"/>
                  <a:gd name="connsiteY0" fmla="*/ 15810 h 128205"/>
                  <a:gd name="connsiteX1" fmla="*/ 63500 w 121665"/>
                  <a:gd name="connsiteY1" fmla="*/ 1205 h 128205"/>
                  <a:gd name="connsiteX2" fmla="*/ 120015 w 121665"/>
                  <a:gd name="connsiteY2" fmla="*/ 53910 h 128205"/>
                  <a:gd name="connsiteX3" fmla="*/ 100965 w 121665"/>
                  <a:gd name="connsiteY3" fmla="*/ 128205 h 128205"/>
                  <a:gd name="connsiteX0" fmla="*/ 0 w 126745"/>
                  <a:gd name="connsiteY0" fmla="*/ 27698 h 127393"/>
                  <a:gd name="connsiteX1" fmla="*/ 68580 w 126745"/>
                  <a:gd name="connsiteY1" fmla="*/ 393 h 127393"/>
                  <a:gd name="connsiteX2" fmla="*/ 125095 w 126745"/>
                  <a:gd name="connsiteY2" fmla="*/ 53098 h 127393"/>
                  <a:gd name="connsiteX3" fmla="*/ 106045 w 126745"/>
                  <a:gd name="connsiteY3" fmla="*/ 127393 h 127393"/>
                  <a:gd name="connsiteX0" fmla="*/ 0 w 127585"/>
                  <a:gd name="connsiteY0" fmla="*/ 27698 h 127393"/>
                  <a:gd name="connsiteX1" fmla="*/ 55245 w 127585"/>
                  <a:gd name="connsiteY1" fmla="*/ 393 h 127393"/>
                  <a:gd name="connsiteX2" fmla="*/ 125095 w 127585"/>
                  <a:gd name="connsiteY2" fmla="*/ 53098 h 127393"/>
                  <a:gd name="connsiteX3" fmla="*/ 106045 w 127585"/>
                  <a:gd name="connsiteY3" fmla="*/ 127393 h 127393"/>
                  <a:gd name="connsiteX0" fmla="*/ 0 w 133300"/>
                  <a:gd name="connsiteY0" fmla="*/ 18708 h 127928"/>
                  <a:gd name="connsiteX1" fmla="*/ 60960 w 133300"/>
                  <a:gd name="connsiteY1" fmla="*/ 928 h 127928"/>
                  <a:gd name="connsiteX2" fmla="*/ 130810 w 133300"/>
                  <a:gd name="connsiteY2" fmla="*/ 53633 h 127928"/>
                  <a:gd name="connsiteX3" fmla="*/ 111760 w 133300"/>
                  <a:gd name="connsiteY3" fmla="*/ 127928 h 127928"/>
                </a:gdLst>
                <a:ahLst/>
                <a:cxnLst>
                  <a:cxn ang="0">
                    <a:pos x="connsiteX0" y="connsiteY0"/>
                  </a:cxn>
                  <a:cxn ang="0">
                    <a:pos x="connsiteX1" y="connsiteY1"/>
                  </a:cxn>
                  <a:cxn ang="0">
                    <a:pos x="connsiteX2" y="connsiteY2"/>
                  </a:cxn>
                  <a:cxn ang="0">
                    <a:pos x="connsiteX3" y="connsiteY3"/>
                  </a:cxn>
                </a:cxnLst>
                <a:rect l="l" t="t" r="r" b="b"/>
                <a:pathLst>
                  <a:path w="133300" h="127928">
                    <a:moveTo>
                      <a:pt x="0" y="18708"/>
                    </a:moveTo>
                    <a:cubicBezTo>
                      <a:pt x="21431" y="18549"/>
                      <a:pt x="39158" y="-4893"/>
                      <a:pt x="60960" y="928"/>
                    </a:cubicBezTo>
                    <a:cubicBezTo>
                      <a:pt x="82762" y="6749"/>
                      <a:pt x="122343" y="32466"/>
                      <a:pt x="130810" y="53633"/>
                    </a:cubicBezTo>
                    <a:cubicBezTo>
                      <a:pt x="139277" y="74800"/>
                      <a:pt x="124460" y="100305"/>
                      <a:pt x="111760" y="127928"/>
                    </a:cubicBezTo>
                  </a:path>
                </a:pathLst>
              </a:custGeom>
              <a:no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62" name="フリーフォーム 261"/>
              <p:cNvSpPr/>
              <p:nvPr/>
            </p:nvSpPr>
            <p:spPr>
              <a:xfrm>
                <a:off x="5899739" y="2545076"/>
                <a:ext cx="230277" cy="225624"/>
              </a:xfrm>
              <a:custGeom>
                <a:avLst/>
                <a:gdLst>
                  <a:gd name="connsiteX0" fmla="*/ 135745 w 160510"/>
                  <a:gd name="connsiteY0" fmla="*/ 23262 h 152480"/>
                  <a:gd name="connsiteX1" fmla="*/ 53830 w 160510"/>
                  <a:gd name="connsiteY1" fmla="*/ 402 h 152480"/>
                  <a:gd name="connsiteX2" fmla="*/ 34780 w 160510"/>
                  <a:gd name="connsiteY2" fmla="*/ 40407 h 152480"/>
                  <a:gd name="connsiteX3" fmla="*/ 4300 w 160510"/>
                  <a:gd name="connsiteY3" fmla="*/ 51837 h 152480"/>
                  <a:gd name="connsiteX4" fmla="*/ 13825 w 160510"/>
                  <a:gd name="connsiteY4" fmla="*/ 131847 h 152480"/>
                  <a:gd name="connsiteX5" fmla="*/ 128125 w 160510"/>
                  <a:gd name="connsiteY5" fmla="*/ 148992 h 152480"/>
                  <a:gd name="connsiteX6" fmla="*/ 160510 w 160510"/>
                  <a:gd name="connsiteY6" fmla="*/ 76602 h 152480"/>
                  <a:gd name="connsiteX0" fmla="*/ 136755 w 161520"/>
                  <a:gd name="connsiteY0" fmla="*/ 23338 h 152556"/>
                  <a:gd name="connsiteX1" fmla="*/ 54840 w 161520"/>
                  <a:gd name="connsiteY1" fmla="*/ 478 h 152556"/>
                  <a:gd name="connsiteX2" fmla="*/ 51030 w 161520"/>
                  <a:gd name="connsiteY2" fmla="*/ 42388 h 152556"/>
                  <a:gd name="connsiteX3" fmla="*/ 5310 w 161520"/>
                  <a:gd name="connsiteY3" fmla="*/ 51913 h 152556"/>
                  <a:gd name="connsiteX4" fmla="*/ 14835 w 161520"/>
                  <a:gd name="connsiteY4" fmla="*/ 131923 h 152556"/>
                  <a:gd name="connsiteX5" fmla="*/ 129135 w 161520"/>
                  <a:gd name="connsiteY5" fmla="*/ 149068 h 152556"/>
                  <a:gd name="connsiteX6" fmla="*/ 161520 w 161520"/>
                  <a:gd name="connsiteY6" fmla="*/ 76678 h 152556"/>
                  <a:gd name="connsiteX0" fmla="*/ 134339 w 159104"/>
                  <a:gd name="connsiteY0" fmla="*/ 23338 h 167842"/>
                  <a:gd name="connsiteX1" fmla="*/ 52424 w 159104"/>
                  <a:gd name="connsiteY1" fmla="*/ 478 h 167842"/>
                  <a:gd name="connsiteX2" fmla="*/ 48614 w 159104"/>
                  <a:gd name="connsiteY2" fmla="*/ 42388 h 167842"/>
                  <a:gd name="connsiteX3" fmla="*/ 2894 w 159104"/>
                  <a:gd name="connsiteY3" fmla="*/ 51913 h 167842"/>
                  <a:gd name="connsiteX4" fmla="*/ 18134 w 159104"/>
                  <a:gd name="connsiteY4" fmla="*/ 160498 h 167842"/>
                  <a:gd name="connsiteX5" fmla="*/ 126719 w 159104"/>
                  <a:gd name="connsiteY5" fmla="*/ 149068 h 167842"/>
                  <a:gd name="connsiteX6" fmla="*/ 159104 w 159104"/>
                  <a:gd name="connsiteY6" fmla="*/ 76678 h 167842"/>
                  <a:gd name="connsiteX0" fmla="*/ 134719 w 159484"/>
                  <a:gd name="connsiteY0" fmla="*/ 23338 h 164309"/>
                  <a:gd name="connsiteX1" fmla="*/ 52804 w 159484"/>
                  <a:gd name="connsiteY1" fmla="*/ 478 h 164309"/>
                  <a:gd name="connsiteX2" fmla="*/ 48994 w 159484"/>
                  <a:gd name="connsiteY2" fmla="*/ 42388 h 164309"/>
                  <a:gd name="connsiteX3" fmla="*/ 3274 w 159484"/>
                  <a:gd name="connsiteY3" fmla="*/ 51913 h 164309"/>
                  <a:gd name="connsiteX4" fmla="*/ 18514 w 159484"/>
                  <a:gd name="connsiteY4" fmla="*/ 160498 h 164309"/>
                  <a:gd name="connsiteX5" fmla="*/ 136624 w 159484"/>
                  <a:gd name="connsiteY5" fmla="*/ 133828 h 164309"/>
                  <a:gd name="connsiteX6" fmla="*/ 159484 w 159484"/>
                  <a:gd name="connsiteY6" fmla="*/ 76678 h 164309"/>
                  <a:gd name="connsiteX0" fmla="*/ 134719 w 161389"/>
                  <a:gd name="connsiteY0" fmla="*/ 23338 h 163983"/>
                  <a:gd name="connsiteX1" fmla="*/ 52804 w 161389"/>
                  <a:gd name="connsiteY1" fmla="*/ 478 h 163983"/>
                  <a:gd name="connsiteX2" fmla="*/ 48994 w 161389"/>
                  <a:gd name="connsiteY2" fmla="*/ 42388 h 163983"/>
                  <a:gd name="connsiteX3" fmla="*/ 3274 w 161389"/>
                  <a:gd name="connsiteY3" fmla="*/ 51913 h 163983"/>
                  <a:gd name="connsiteX4" fmla="*/ 18514 w 161389"/>
                  <a:gd name="connsiteY4" fmla="*/ 160498 h 163983"/>
                  <a:gd name="connsiteX5" fmla="*/ 136624 w 161389"/>
                  <a:gd name="connsiteY5" fmla="*/ 133828 h 163983"/>
                  <a:gd name="connsiteX6" fmla="*/ 161389 w 161389"/>
                  <a:gd name="connsiteY6" fmla="*/ 99538 h 163983"/>
                  <a:gd name="connsiteX0" fmla="*/ 123289 w 161389"/>
                  <a:gd name="connsiteY0" fmla="*/ 18203 h 164563"/>
                  <a:gd name="connsiteX1" fmla="*/ 52804 w 161389"/>
                  <a:gd name="connsiteY1" fmla="*/ 1058 h 164563"/>
                  <a:gd name="connsiteX2" fmla="*/ 48994 w 161389"/>
                  <a:gd name="connsiteY2" fmla="*/ 42968 h 164563"/>
                  <a:gd name="connsiteX3" fmla="*/ 3274 w 161389"/>
                  <a:gd name="connsiteY3" fmla="*/ 52493 h 164563"/>
                  <a:gd name="connsiteX4" fmla="*/ 18514 w 161389"/>
                  <a:gd name="connsiteY4" fmla="*/ 161078 h 164563"/>
                  <a:gd name="connsiteX5" fmla="*/ 136624 w 161389"/>
                  <a:gd name="connsiteY5" fmla="*/ 134408 h 164563"/>
                  <a:gd name="connsiteX6" fmla="*/ 161389 w 161389"/>
                  <a:gd name="connsiteY6" fmla="*/ 100118 h 164563"/>
                  <a:gd name="connsiteX0" fmla="*/ 161389 w 161389"/>
                  <a:gd name="connsiteY0" fmla="*/ 26934 h 163769"/>
                  <a:gd name="connsiteX1" fmla="*/ 52804 w 161389"/>
                  <a:gd name="connsiteY1" fmla="*/ 264 h 163769"/>
                  <a:gd name="connsiteX2" fmla="*/ 48994 w 161389"/>
                  <a:gd name="connsiteY2" fmla="*/ 42174 h 163769"/>
                  <a:gd name="connsiteX3" fmla="*/ 3274 w 161389"/>
                  <a:gd name="connsiteY3" fmla="*/ 51699 h 163769"/>
                  <a:gd name="connsiteX4" fmla="*/ 18514 w 161389"/>
                  <a:gd name="connsiteY4" fmla="*/ 160284 h 163769"/>
                  <a:gd name="connsiteX5" fmla="*/ 136624 w 161389"/>
                  <a:gd name="connsiteY5" fmla="*/ 133614 h 163769"/>
                  <a:gd name="connsiteX6" fmla="*/ 161389 w 161389"/>
                  <a:gd name="connsiteY6" fmla="*/ 99324 h 163769"/>
                  <a:gd name="connsiteX0" fmla="*/ 125194 w 161389"/>
                  <a:gd name="connsiteY0" fmla="*/ 18202 h 164562"/>
                  <a:gd name="connsiteX1" fmla="*/ 52804 w 161389"/>
                  <a:gd name="connsiteY1" fmla="*/ 1057 h 164562"/>
                  <a:gd name="connsiteX2" fmla="*/ 48994 w 161389"/>
                  <a:gd name="connsiteY2" fmla="*/ 42967 h 164562"/>
                  <a:gd name="connsiteX3" fmla="*/ 3274 w 161389"/>
                  <a:gd name="connsiteY3" fmla="*/ 52492 h 164562"/>
                  <a:gd name="connsiteX4" fmla="*/ 18514 w 161389"/>
                  <a:gd name="connsiteY4" fmla="*/ 161077 h 164562"/>
                  <a:gd name="connsiteX5" fmla="*/ 136624 w 161389"/>
                  <a:gd name="connsiteY5" fmla="*/ 134407 h 164562"/>
                  <a:gd name="connsiteX6" fmla="*/ 161389 w 161389"/>
                  <a:gd name="connsiteY6" fmla="*/ 100117 h 164562"/>
                  <a:gd name="connsiteX0" fmla="*/ 126318 w 162513"/>
                  <a:gd name="connsiteY0" fmla="*/ 18433 h 164793"/>
                  <a:gd name="connsiteX1" fmla="*/ 53928 w 162513"/>
                  <a:gd name="connsiteY1" fmla="*/ 1288 h 164793"/>
                  <a:gd name="connsiteX2" fmla="*/ 65358 w 162513"/>
                  <a:gd name="connsiteY2" fmla="*/ 47008 h 164793"/>
                  <a:gd name="connsiteX3" fmla="*/ 4398 w 162513"/>
                  <a:gd name="connsiteY3" fmla="*/ 52723 h 164793"/>
                  <a:gd name="connsiteX4" fmla="*/ 19638 w 162513"/>
                  <a:gd name="connsiteY4" fmla="*/ 161308 h 164793"/>
                  <a:gd name="connsiteX5" fmla="*/ 137748 w 162513"/>
                  <a:gd name="connsiteY5" fmla="*/ 134638 h 164793"/>
                  <a:gd name="connsiteX6" fmla="*/ 162513 w 162513"/>
                  <a:gd name="connsiteY6" fmla="*/ 100348 h 164793"/>
                  <a:gd name="connsiteX0" fmla="*/ 124774 w 160969"/>
                  <a:gd name="connsiteY0" fmla="*/ 18092 h 164452"/>
                  <a:gd name="connsiteX1" fmla="*/ 52384 w 160969"/>
                  <a:gd name="connsiteY1" fmla="*/ 947 h 164452"/>
                  <a:gd name="connsiteX2" fmla="*/ 42859 w 160969"/>
                  <a:gd name="connsiteY2" fmla="*/ 40952 h 164452"/>
                  <a:gd name="connsiteX3" fmla="*/ 2854 w 160969"/>
                  <a:gd name="connsiteY3" fmla="*/ 52382 h 164452"/>
                  <a:gd name="connsiteX4" fmla="*/ 18094 w 160969"/>
                  <a:gd name="connsiteY4" fmla="*/ 160967 h 164452"/>
                  <a:gd name="connsiteX5" fmla="*/ 136204 w 160969"/>
                  <a:gd name="connsiteY5" fmla="*/ 134297 h 164452"/>
                  <a:gd name="connsiteX6" fmla="*/ 160969 w 160969"/>
                  <a:gd name="connsiteY6" fmla="*/ 100007 h 164452"/>
                  <a:gd name="connsiteX0" fmla="*/ 121941 w 158136"/>
                  <a:gd name="connsiteY0" fmla="*/ 18092 h 169800"/>
                  <a:gd name="connsiteX1" fmla="*/ 49551 w 158136"/>
                  <a:gd name="connsiteY1" fmla="*/ 947 h 169800"/>
                  <a:gd name="connsiteX2" fmla="*/ 40026 w 158136"/>
                  <a:gd name="connsiteY2" fmla="*/ 40952 h 169800"/>
                  <a:gd name="connsiteX3" fmla="*/ 21 w 158136"/>
                  <a:gd name="connsiteY3" fmla="*/ 52382 h 169800"/>
                  <a:gd name="connsiteX4" fmla="*/ 45741 w 158136"/>
                  <a:gd name="connsiteY4" fmla="*/ 166682 h 169800"/>
                  <a:gd name="connsiteX5" fmla="*/ 133371 w 158136"/>
                  <a:gd name="connsiteY5" fmla="*/ 134297 h 169800"/>
                  <a:gd name="connsiteX6" fmla="*/ 158136 w 158136"/>
                  <a:gd name="connsiteY6" fmla="*/ 100007 h 169800"/>
                  <a:gd name="connsiteX0" fmla="*/ 122822 w 159017"/>
                  <a:gd name="connsiteY0" fmla="*/ 18092 h 166911"/>
                  <a:gd name="connsiteX1" fmla="*/ 50432 w 159017"/>
                  <a:gd name="connsiteY1" fmla="*/ 947 h 166911"/>
                  <a:gd name="connsiteX2" fmla="*/ 40907 w 159017"/>
                  <a:gd name="connsiteY2" fmla="*/ 40952 h 166911"/>
                  <a:gd name="connsiteX3" fmla="*/ 902 w 159017"/>
                  <a:gd name="connsiteY3" fmla="*/ 52382 h 166911"/>
                  <a:gd name="connsiteX4" fmla="*/ 15716 w 159017"/>
                  <a:gd name="connsiteY4" fmla="*/ 117301 h 166911"/>
                  <a:gd name="connsiteX5" fmla="*/ 46622 w 159017"/>
                  <a:gd name="connsiteY5" fmla="*/ 166682 h 166911"/>
                  <a:gd name="connsiteX6" fmla="*/ 134252 w 159017"/>
                  <a:gd name="connsiteY6" fmla="*/ 134297 h 166911"/>
                  <a:gd name="connsiteX7" fmla="*/ 159017 w 159017"/>
                  <a:gd name="connsiteY7" fmla="*/ 100007 h 166911"/>
                  <a:gd name="connsiteX0" fmla="*/ 128759 w 164954"/>
                  <a:gd name="connsiteY0" fmla="*/ 18092 h 166866"/>
                  <a:gd name="connsiteX1" fmla="*/ 56369 w 164954"/>
                  <a:gd name="connsiteY1" fmla="*/ 947 h 166866"/>
                  <a:gd name="connsiteX2" fmla="*/ 46844 w 164954"/>
                  <a:gd name="connsiteY2" fmla="*/ 40952 h 166866"/>
                  <a:gd name="connsiteX3" fmla="*/ 6839 w 164954"/>
                  <a:gd name="connsiteY3" fmla="*/ 52382 h 166866"/>
                  <a:gd name="connsiteX4" fmla="*/ 4508 w 164954"/>
                  <a:gd name="connsiteY4" fmla="*/ 119206 h 166866"/>
                  <a:gd name="connsiteX5" fmla="*/ 52559 w 164954"/>
                  <a:gd name="connsiteY5" fmla="*/ 166682 h 166866"/>
                  <a:gd name="connsiteX6" fmla="*/ 140189 w 164954"/>
                  <a:gd name="connsiteY6" fmla="*/ 134297 h 166866"/>
                  <a:gd name="connsiteX7" fmla="*/ 164954 w 164954"/>
                  <a:gd name="connsiteY7" fmla="*/ 100007 h 166866"/>
                  <a:gd name="connsiteX0" fmla="*/ 128759 w 164954"/>
                  <a:gd name="connsiteY0" fmla="*/ 18092 h 167148"/>
                  <a:gd name="connsiteX1" fmla="*/ 56369 w 164954"/>
                  <a:gd name="connsiteY1" fmla="*/ 947 h 167148"/>
                  <a:gd name="connsiteX2" fmla="*/ 46844 w 164954"/>
                  <a:gd name="connsiteY2" fmla="*/ 40952 h 167148"/>
                  <a:gd name="connsiteX3" fmla="*/ 6839 w 164954"/>
                  <a:gd name="connsiteY3" fmla="*/ 52382 h 167148"/>
                  <a:gd name="connsiteX4" fmla="*/ 4508 w 164954"/>
                  <a:gd name="connsiteY4" fmla="*/ 119206 h 167148"/>
                  <a:gd name="connsiteX5" fmla="*/ 52559 w 164954"/>
                  <a:gd name="connsiteY5" fmla="*/ 166682 h 167148"/>
                  <a:gd name="connsiteX6" fmla="*/ 146482 w 164954"/>
                  <a:gd name="connsiteY6" fmla="*/ 140922 h 167148"/>
                  <a:gd name="connsiteX7" fmla="*/ 164954 w 164954"/>
                  <a:gd name="connsiteY7" fmla="*/ 100007 h 167148"/>
                  <a:gd name="connsiteX0" fmla="*/ 128759 w 164954"/>
                  <a:gd name="connsiteY0" fmla="*/ 18092 h 166893"/>
                  <a:gd name="connsiteX1" fmla="*/ 56369 w 164954"/>
                  <a:gd name="connsiteY1" fmla="*/ 947 h 166893"/>
                  <a:gd name="connsiteX2" fmla="*/ 46844 w 164954"/>
                  <a:gd name="connsiteY2" fmla="*/ 40952 h 166893"/>
                  <a:gd name="connsiteX3" fmla="*/ 6839 w 164954"/>
                  <a:gd name="connsiteY3" fmla="*/ 52382 h 166893"/>
                  <a:gd name="connsiteX4" fmla="*/ 4508 w 164954"/>
                  <a:gd name="connsiteY4" fmla="*/ 119206 h 166893"/>
                  <a:gd name="connsiteX5" fmla="*/ 52559 w 164954"/>
                  <a:gd name="connsiteY5" fmla="*/ 166682 h 166893"/>
                  <a:gd name="connsiteX6" fmla="*/ 146482 w 164954"/>
                  <a:gd name="connsiteY6" fmla="*/ 135168 h 166893"/>
                  <a:gd name="connsiteX7" fmla="*/ 164954 w 164954"/>
                  <a:gd name="connsiteY7" fmla="*/ 100007 h 166893"/>
                  <a:gd name="connsiteX0" fmla="*/ 128759 w 164954"/>
                  <a:gd name="connsiteY0" fmla="*/ 18092 h 165466"/>
                  <a:gd name="connsiteX1" fmla="*/ 56369 w 164954"/>
                  <a:gd name="connsiteY1" fmla="*/ 947 h 165466"/>
                  <a:gd name="connsiteX2" fmla="*/ 46844 w 164954"/>
                  <a:gd name="connsiteY2" fmla="*/ 40952 h 165466"/>
                  <a:gd name="connsiteX3" fmla="*/ 6839 w 164954"/>
                  <a:gd name="connsiteY3" fmla="*/ 52382 h 165466"/>
                  <a:gd name="connsiteX4" fmla="*/ 4508 w 164954"/>
                  <a:gd name="connsiteY4" fmla="*/ 119206 h 165466"/>
                  <a:gd name="connsiteX5" fmla="*/ 58032 w 164954"/>
                  <a:gd name="connsiteY5" fmla="*/ 165244 h 165466"/>
                  <a:gd name="connsiteX6" fmla="*/ 146482 w 164954"/>
                  <a:gd name="connsiteY6" fmla="*/ 135168 h 165466"/>
                  <a:gd name="connsiteX7" fmla="*/ 164954 w 164954"/>
                  <a:gd name="connsiteY7" fmla="*/ 100007 h 165466"/>
                  <a:gd name="connsiteX0" fmla="*/ 128759 w 164954"/>
                  <a:gd name="connsiteY0" fmla="*/ 22160 h 169534"/>
                  <a:gd name="connsiteX1" fmla="*/ 49529 w 164954"/>
                  <a:gd name="connsiteY1" fmla="*/ 699 h 169534"/>
                  <a:gd name="connsiteX2" fmla="*/ 46844 w 164954"/>
                  <a:gd name="connsiteY2" fmla="*/ 45020 h 169534"/>
                  <a:gd name="connsiteX3" fmla="*/ 6839 w 164954"/>
                  <a:gd name="connsiteY3" fmla="*/ 56450 h 169534"/>
                  <a:gd name="connsiteX4" fmla="*/ 4508 w 164954"/>
                  <a:gd name="connsiteY4" fmla="*/ 123274 h 169534"/>
                  <a:gd name="connsiteX5" fmla="*/ 58032 w 164954"/>
                  <a:gd name="connsiteY5" fmla="*/ 169312 h 169534"/>
                  <a:gd name="connsiteX6" fmla="*/ 146482 w 164954"/>
                  <a:gd name="connsiteY6" fmla="*/ 139236 h 169534"/>
                  <a:gd name="connsiteX7" fmla="*/ 164954 w 164954"/>
                  <a:gd name="connsiteY7" fmla="*/ 104075 h 169534"/>
                  <a:gd name="connsiteX0" fmla="*/ 121919 w 164954"/>
                  <a:gd name="connsiteY0" fmla="*/ 17139 h 170267"/>
                  <a:gd name="connsiteX1" fmla="*/ 49529 w 164954"/>
                  <a:gd name="connsiteY1" fmla="*/ 1432 h 170267"/>
                  <a:gd name="connsiteX2" fmla="*/ 46844 w 164954"/>
                  <a:gd name="connsiteY2" fmla="*/ 45753 h 170267"/>
                  <a:gd name="connsiteX3" fmla="*/ 6839 w 164954"/>
                  <a:gd name="connsiteY3" fmla="*/ 57183 h 170267"/>
                  <a:gd name="connsiteX4" fmla="*/ 4508 w 164954"/>
                  <a:gd name="connsiteY4" fmla="*/ 124007 h 170267"/>
                  <a:gd name="connsiteX5" fmla="*/ 58032 w 164954"/>
                  <a:gd name="connsiteY5" fmla="*/ 170045 h 170267"/>
                  <a:gd name="connsiteX6" fmla="*/ 146482 w 164954"/>
                  <a:gd name="connsiteY6" fmla="*/ 139969 h 170267"/>
                  <a:gd name="connsiteX7" fmla="*/ 164954 w 164954"/>
                  <a:gd name="connsiteY7" fmla="*/ 104808 h 170267"/>
                  <a:gd name="connsiteX0" fmla="*/ 113710 w 164954"/>
                  <a:gd name="connsiteY0" fmla="*/ 14850 h 170855"/>
                  <a:gd name="connsiteX1" fmla="*/ 49529 w 164954"/>
                  <a:gd name="connsiteY1" fmla="*/ 2020 h 170855"/>
                  <a:gd name="connsiteX2" fmla="*/ 46844 w 164954"/>
                  <a:gd name="connsiteY2" fmla="*/ 46341 h 170855"/>
                  <a:gd name="connsiteX3" fmla="*/ 6839 w 164954"/>
                  <a:gd name="connsiteY3" fmla="*/ 57771 h 170855"/>
                  <a:gd name="connsiteX4" fmla="*/ 4508 w 164954"/>
                  <a:gd name="connsiteY4" fmla="*/ 124595 h 170855"/>
                  <a:gd name="connsiteX5" fmla="*/ 58032 w 164954"/>
                  <a:gd name="connsiteY5" fmla="*/ 170633 h 170855"/>
                  <a:gd name="connsiteX6" fmla="*/ 146482 w 164954"/>
                  <a:gd name="connsiteY6" fmla="*/ 140557 h 170855"/>
                  <a:gd name="connsiteX7" fmla="*/ 164954 w 164954"/>
                  <a:gd name="connsiteY7" fmla="*/ 105396 h 170855"/>
                  <a:gd name="connsiteX0" fmla="*/ 113710 w 164954"/>
                  <a:gd name="connsiteY0" fmla="*/ 14850 h 170688"/>
                  <a:gd name="connsiteX1" fmla="*/ 49529 w 164954"/>
                  <a:gd name="connsiteY1" fmla="*/ 2020 h 170688"/>
                  <a:gd name="connsiteX2" fmla="*/ 46844 w 164954"/>
                  <a:gd name="connsiteY2" fmla="*/ 46341 h 170688"/>
                  <a:gd name="connsiteX3" fmla="*/ 6839 w 164954"/>
                  <a:gd name="connsiteY3" fmla="*/ 57771 h 170688"/>
                  <a:gd name="connsiteX4" fmla="*/ 4508 w 164954"/>
                  <a:gd name="connsiteY4" fmla="*/ 124595 h 170688"/>
                  <a:gd name="connsiteX5" fmla="*/ 58032 w 164954"/>
                  <a:gd name="connsiteY5" fmla="*/ 170633 h 170688"/>
                  <a:gd name="connsiteX6" fmla="*/ 135537 w 164954"/>
                  <a:gd name="connsiteY6" fmla="*/ 133364 h 170688"/>
                  <a:gd name="connsiteX7" fmla="*/ 164954 w 164954"/>
                  <a:gd name="connsiteY7" fmla="*/ 105396 h 170688"/>
                  <a:gd name="connsiteX0" fmla="*/ 113710 w 164954"/>
                  <a:gd name="connsiteY0" fmla="*/ 14850 h 170688"/>
                  <a:gd name="connsiteX1" fmla="*/ 49529 w 164954"/>
                  <a:gd name="connsiteY1" fmla="*/ 2020 h 170688"/>
                  <a:gd name="connsiteX2" fmla="*/ 46844 w 164954"/>
                  <a:gd name="connsiteY2" fmla="*/ 46341 h 170688"/>
                  <a:gd name="connsiteX3" fmla="*/ 6839 w 164954"/>
                  <a:gd name="connsiteY3" fmla="*/ 57771 h 170688"/>
                  <a:gd name="connsiteX4" fmla="*/ 4508 w 164954"/>
                  <a:gd name="connsiteY4" fmla="*/ 124595 h 170688"/>
                  <a:gd name="connsiteX5" fmla="*/ 58032 w 164954"/>
                  <a:gd name="connsiteY5" fmla="*/ 170633 h 170688"/>
                  <a:gd name="connsiteX6" fmla="*/ 135537 w 164954"/>
                  <a:gd name="connsiteY6" fmla="*/ 133364 h 170688"/>
                  <a:gd name="connsiteX7" fmla="*/ 164954 w 164954"/>
                  <a:gd name="connsiteY7" fmla="*/ 105396 h 170688"/>
                  <a:gd name="connsiteX0" fmla="*/ 114139 w 165383"/>
                  <a:gd name="connsiteY0" fmla="*/ 14545 h 170383"/>
                  <a:gd name="connsiteX1" fmla="*/ 49958 w 165383"/>
                  <a:gd name="connsiteY1" fmla="*/ 1715 h 170383"/>
                  <a:gd name="connsiteX2" fmla="*/ 55482 w 165383"/>
                  <a:gd name="connsiteY2" fmla="*/ 41721 h 170383"/>
                  <a:gd name="connsiteX3" fmla="*/ 7268 w 165383"/>
                  <a:gd name="connsiteY3" fmla="*/ 57466 h 170383"/>
                  <a:gd name="connsiteX4" fmla="*/ 4937 w 165383"/>
                  <a:gd name="connsiteY4" fmla="*/ 124290 h 170383"/>
                  <a:gd name="connsiteX5" fmla="*/ 58461 w 165383"/>
                  <a:gd name="connsiteY5" fmla="*/ 170328 h 170383"/>
                  <a:gd name="connsiteX6" fmla="*/ 135966 w 165383"/>
                  <a:gd name="connsiteY6" fmla="*/ 133059 h 170383"/>
                  <a:gd name="connsiteX7" fmla="*/ 165383 w 165383"/>
                  <a:gd name="connsiteY7" fmla="*/ 105091 h 1703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5383" h="170383">
                    <a:moveTo>
                      <a:pt x="114139" y="14545"/>
                    </a:moveTo>
                    <a:cubicBezTo>
                      <a:pt x="81595" y="1686"/>
                      <a:pt x="59734" y="-2814"/>
                      <a:pt x="49958" y="1715"/>
                    </a:cubicBezTo>
                    <a:cubicBezTo>
                      <a:pt x="40182" y="6244"/>
                      <a:pt x="62597" y="32429"/>
                      <a:pt x="55482" y="41721"/>
                    </a:cubicBezTo>
                    <a:cubicBezTo>
                      <a:pt x="48367" y="51013"/>
                      <a:pt x="15692" y="43705"/>
                      <a:pt x="7268" y="57466"/>
                    </a:cubicBezTo>
                    <a:cubicBezTo>
                      <a:pt x="-1156" y="71227"/>
                      <a:pt x="-2683" y="105240"/>
                      <a:pt x="4937" y="124290"/>
                    </a:cubicBezTo>
                    <a:cubicBezTo>
                      <a:pt x="12557" y="143340"/>
                      <a:pt x="36623" y="168866"/>
                      <a:pt x="58461" y="170328"/>
                    </a:cubicBezTo>
                    <a:cubicBezTo>
                      <a:pt x="80299" y="171790"/>
                      <a:pt x="118146" y="143932"/>
                      <a:pt x="135966" y="133059"/>
                    </a:cubicBezTo>
                    <a:cubicBezTo>
                      <a:pt x="153786" y="122186"/>
                      <a:pt x="147733" y="132367"/>
                      <a:pt x="165383" y="105091"/>
                    </a:cubicBezTo>
                  </a:path>
                </a:pathLst>
              </a:custGeom>
              <a:solidFill>
                <a:srgbClr val="FFE8B9"/>
              </a:solidFill>
              <a:ln w="2857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sp>
          <p:nvSpPr>
            <p:cNvPr id="253" name="月 69"/>
            <p:cNvSpPr/>
            <p:nvPr/>
          </p:nvSpPr>
          <p:spPr>
            <a:xfrm rot="9880539">
              <a:off x="4795765" y="4666919"/>
              <a:ext cx="89682" cy="227482"/>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246" h="618198">
                  <a:moveTo>
                    <a:pt x="158246" y="618198"/>
                  </a:moveTo>
                  <a:cubicBezTo>
                    <a:pt x="29797" y="618198"/>
                    <a:pt x="12029" y="434992"/>
                    <a:pt x="4409" y="331959"/>
                  </a:cubicBezTo>
                  <a:cubicBezTo>
                    <a:pt x="-3211" y="228926"/>
                    <a:pt x="-15923" y="0"/>
                    <a:pt x="112526" y="0"/>
                  </a:cubicBezTo>
                  <a:cubicBezTo>
                    <a:pt x="31800" y="61747"/>
                    <a:pt x="2954" y="198992"/>
                    <a:pt x="2954" y="316718"/>
                  </a:cubicBezTo>
                  <a:cubicBezTo>
                    <a:pt x="2954" y="434444"/>
                    <a:pt x="52119" y="543750"/>
                    <a:pt x="132846" y="605496"/>
                  </a:cubicBezTo>
                  <a:lnTo>
                    <a:pt x="158246" y="618198"/>
                  </a:lnTo>
                  <a:close/>
                </a:path>
              </a:pathLst>
            </a:custGeom>
            <a:noFill/>
            <a:ln w="2540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54" name="月 69"/>
            <p:cNvSpPr/>
            <p:nvPr/>
          </p:nvSpPr>
          <p:spPr>
            <a:xfrm rot="9261430">
              <a:off x="4941199" y="4593696"/>
              <a:ext cx="59831" cy="151275"/>
            </a:xfrm>
            <a:custGeom>
              <a:avLst/>
              <a:gdLst>
                <a:gd name="connsiteX0" fmla="*/ 232577 w 232577"/>
                <a:gd name="connsiteY0" fmla="*/ 577557 h 577557"/>
                <a:gd name="connsiteX1" fmla="*/ 0 w 232577"/>
                <a:gd name="connsiteY1" fmla="*/ 288778 h 577557"/>
                <a:gd name="connsiteX2" fmla="*/ 232577 w 232577"/>
                <a:gd name="connsiteY2" fmla="*/ -1 h 577557"/>
                <a:gd name="connsiteX3" fmla="*/ 102685 w 232577"/>
                <a:gd name="connsiteY3" fmla="*/ 288777 h 577557"/>
                <a:gd name="connsiteX4" fmla="*/ 232577 w 232577"/>
                <a:gd name="connsiteY4" fmla="*/ 577555 h 577557"/>
                <a:gd name="connsiteX5" fmla="*/ 232577 w 232577"/>
                <a:gd name="connsiteY5" fmla="*/ 577557 h 577557"/>
                <a:gd name="connsiteX0" fmla="*/ 232672 w 232672"/>
                <a:gd name="connsiteY0" fmla="*/ 605498 h 605498"/>
                <a:gd name="connsiteX1" fmla="*/ 95 w 232672"/>
                <a:gd name="connsiteY1" fmla="*/ 316719 h 605498"/>
                <a:gd name="connsiteX2" fmla="*/ 212352 w 232672"/>
                <a:gd name="connsiteY2" fmla="*/ 0 h 605498"/>
                <a:gd name="connsiteX3" fmla="*/ 102780 w 232672"/>
                <a:gd name="connsiteY3" fmla="*/ 316718 h 605498"/>
                <a:gd name="connsiteX4" fmla="*/ 232672 w 232672"/>
                <a:gd name="connsiteY4" fmla="*/ 605496 h 605498"/>
                <a:gd name="connsiteX5" fmla="*/ 232672 w 232672"/>
                <a:gd name="connsiteY5" fmla="*/ 605498 h 605498"/>
                <a:gd name="connsiteX0" fmla="*/ 258420 w 258420"/>
                <a:gd name="connsiteY0" fmla="*/ 618198 h 618198"/>
                <a:gd name="connsiteX1" fmla="*/ 443 w 258420"/>
                <a:gd name="connsiteY1" fmla="*/ 316719 h 618198"/>
                <a:gd name="connsiteX2" fmla="*/ 212700 w 258420"/>
                <a:gd name="connsiteY2" fmla="*/ 0 h 618198"/>
                <a:gd name="connsiteX3" fmla="*/ 103128 w 258420"/>
                <a:gd name="connsiteY3" fmla="*/ 316718 h 618198"/>
                <a:gd name="connsiteX4" fmla="*/ 233020 w 258420"/>
                <a:gd name="connsiteY4" fmla="*/ 605496 h 618198"/>
                <a:gd name="connsiteX5" fmla="*/ 258420 w 258420"/>
                <a:gd name="connsiteY5" fmla="*/ 618198 h 618198"/>
                <a:gd name="connsiteX0" fmla="*/ 158246 w 158246"/>
                <a:gd name="connsiteY0" fmla="*/ 618198 h 618198"/>
                <a:gd name="connsiteX1" fmla="*/ 4409 w 158246"/>
                <a:gd name="connsiteY1" fmla="*/ 331959 h 618198"/>
                <a:gd name="connsiteX2" fmla="*/ 112526 w 158246"/>
                <a:gd name="connsiteY2" fmla="*/ 0 h 618198"/>
                <a:gd name="connsiteX3" fmla="*/ 2954 w 158246"/>
                <a:gd name="connsiteY3" fmla="*/ 316718 h 618198"/>
                <a:gd name="connsiteX4" fmla="*/ 132846 w 158246"/>
                <a:gd name="connsiteY4" fmla="*/ 605496 h 618198"/>
                <a:gd name="connsiteX5" fmla="*/ 158246 w 158246"/>
                <a:gd name="connsiteY5" fmla="*/ 618198 h 618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8246" h="618198">
                  <a:moveTo>
                    <a:pt x="158246" y="618198"/>
                  </a:moveTo>
                  <a:cubicBezTo>
                    <a:pt x="29797" y="618198"/>
                    <a:pt x="12029" y="434992"/>
                    <a:pt x="4409" y="331959"/>
                  </a:cubicBezTo>
                  <a:cubicBezTo>
                    <a:pt x="-3211" y="228926"/>
                    <a:pt x="-15923" y="0"/>
                    <a:pt x="112526" y="0"/>
                  </a:cubicBezTo>
                  <a:cubicBezTo>
                    <a:pt x="31800" y="61747"/>
                    <a:pt x="2954" y="198992"/>
                    <a:pt x="2954" y="316718"/>
                  </a:cubicBezTo>
                  <a:cubicBezTo>
                    <a:pt x="2954" y="434444"/>
                    <a:pt x="52119" y="543750"/>
                    <a:pt x="132846" y="605496"/>
                  </a:cubicBezTo>
                  <a:lnTo>
                    <a:pt x="158246" y="618198"/>
                  </a:lnTo>
                  <a:close/>
                </a:path>
              </a:pathLst>
            </a:custGeom>
            <a:noFill/>
            <a:ln w="25400"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55" name="円弧 254"/>
            <p:cNvSpPr/>
            <p:nvPr/>
          </p:nvSpPr>
          <p:spPr>
            <a:xfrm rot="4673769" flipH="1">
              <a:off x="3962461" y="4785901"/>
              <a:ext cx="162445" cy="411674"/>
            </a:xfrm>
            <a:prstGeom prst="arc">
              <a:avLst>
                <a:gd name="adj1" fmla="val 16200000"/>
                <a:gd name="adj2" fmla="val 18375588"/>
              </a:avLst>
            </a:prstGeom>
            <a:ln w="2222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56" name="円弧 255"/>
            <p:cNvSpPr/>
            <p:nvPr/>
          </p:nvSpPr>
          <p:spPr>
            <a:xfrm rot="16926231">
              <a:off x="3524770" y="4796977"/>
              <a:ext cx="162445" cy="411674"/>
            </a:xfrm>
            <a:prstGeom prst="arc">
              <a:avLst>
                <a:gd name="adj1" fmla="val 16200000"/>
                <a:gd name="adj2" fmla="val 18375588"/>
              </a:avLst>
            </a:prstGeom>
            <a:ln w="2222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sp>
          <p:nvSpPr>
            <p:cNvPr id="257" name="円弧 256"/>
            <p:cNvSpPr/>
            <p:nvPr/>
          </p:nvSpPr>
          <p:spPr>
            <a:xfrm rot="10800000">
              <a:off x="3742629" y="5388524"/>
              <a:ext cx="144000" cy="108000"/>
            </a:xfrm>
            <a:prstGeom prst="arc">
              <a:avLst>
                <a:gd name="adj1" fmla="val 10988628"/>
                <a:gd name="adj2" fmla="val 21447654"/>
              </a:avLst>
            </a:prstGeom>
            <a:ln w="22225" cap="rnd">
              <a:solidFill>
                <a:srgbClr val="492303"/>
              </a:solidFill>
            </a:ln>
          </p:spPr>
          <p:style>
            <a:lnRef idx="1">
              <a:schemeClr val="accent1"/>
            </a:lnRef>
            <a:fillRef idx="0">
              <a:schemeClr val="accent1"/>
            </a:fillRef>
            <a:effectRef idx="0">
              <a:schemeClr val="accent1"/>
            </a:effectRef>
            <a:fontRef idx="minor">
              <a:schemeClr val="tx1"/>
            </a:fontRef>
          </p:style>
          <p:txBody>
            <a:bodyPr rtlCol="0"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endParaRPr kumimoji="1" lang="ja-JP" altLang="en-US" dirty="0"/>
            </a:p>
          </p:txBody>
        </p:sp>
      </p:grpSp>
      <p:sp>
        <p:nvSpPr>
          <p:cNvPr id="8" name="正方形/長方形 7"/>
          <p:cNvSpPr/>
          <p:nvPr/>
        </p:nvSpPr>
        <p:spPr>
          <a:xfrm>
            <a:off x="6477343" y="7114147"/>
            <a:ext cx="96327" cy="264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30558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Owner xmlns="be68a5a3-e962-4fc5-814b-6dd2c4345b48">
      <UserInfo>
        <DisplayName/>
        <AccountId xsi:nil="true"/>
        <AccountType/>
      </UserInfo>
    </Owner>
    <lcf76f155ced4ddcb4097134ff3c332f xmlns="be68a5a3-e962-4fc5-814b-6dd2c4345b48">
      <Terms xmlns="http://schemas.microsoft.com/office/infopath/2007/PartnerControls"/>
    </lcf76f155ced4ddcb4097134ff3c332f>
    <TaxCatchAll xmlns="5d97817f-4418-4126-80a6-5cc4da4a022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70F98A9C853B3045A16C17D0DA6A35DE" ma:contentTypeVersion="15" ma:contentTypeDescription="新しいドキュメントを作成します。" ma:contentTypeScope="" ma:versionID="8f051173901692e9c76c3745d7a32d25">
  <xsd:schema xmlns:xsd="http://www.w3.org/2001/XMLSchema" xmlns:xs="http://www.w3.org/2001/XMLSchema" xmlns:p="http://schemas.microsoft.com/office/2006/metadata/properties" xmlns:ns2="be68a5a3-e962-4fc5-814b-6dd2c4345b48" xmlns:ns3="5d97817f-4418-4126-80a6-5cc4da4a022f" targetNamespace="http://schemas.microsoft.com/office/2006/metadata/properties" ma:root="true" ma:fieldsID="ff3c26a1ba0a40983e7a7619c082504f" ns2:_="" ns3:_="">
    <xsd:import namespace="be68a5a3-e962-4fc5-814b-6dd2c4345b48"/>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68a5a3-e962-4fc5-814b-6dd2c4345b48"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a321ad18-6b62-4731-ba1a-4b506462c0a8}"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6768407-9F5B-4E9A-85D2-E28E34A6BABE}">
  <ds:schemaRefs>
    <ds:schemaRef ds:uri="http://www.w3.org/XML/1998/namespace"/>
    <ds:schemaRef ds:uri="http://schemas.microsoft.com/office/2006/documentManagement/types"/>
    <ds:schemaRef ds:uri="http://schemas.openxmlformats.org/package/2006/metadata/core-properties"/>
    <ds:schemaRef ds:uri="http://purl.org/dc/dcmitype/"/>
    <ds:schemaRef ds:uri="http://purl.org/dc/elements/1.1/"/>
    <ds:schemaRef ds:uri="5d97817f-4418-4126-80a6-5cc4da4a022f"/>
    <ds:schemaRef ds:uri="http://schemas.microsoft.com/office/2006/metadata/properties"/>
    <ds:schemaRef ds:uri="http://purl.org/dc/terms/"/>
    <ds:schemaRef ds:uri="http://schemas.microsoft.com/office/infopath/2007/PartnerControls"/>
    <ds:schemaRef ds:uri="be68a5a3-e962-4fc5-814b-6dd2c4345b48"/>
  </ds:schemaRefs>
</ds:datastoreItem>
</file>

<file path=customXml/itemProps2.xml><?xml version="1.0" encoding="utf-8"?>
<ds:datastoreItem xmlns:ds="http://schemas.openxmlformats.org/officeDocument/2006/customXml" ds:itemID="{0CF84259-C5BF-433F-B9D4-E36024D1BD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68a5a3-e962-4fc5-814b-6dd2c4345b48"/>
    <ds:schemaRef ds:uri="5d97817f-4418-4126-80a6-5cc4da4a022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A383CF9-6FAE-4BAE-9C9F-74536A82C7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Words>695</Words>
  <PresentationFormat>画面に合わせる (4:3)</PresentationFormat>
  <Paragraphs>68</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HGP創英角ﾎﾟｯﾌﾟ体</vt:lpstr>
      <vt:lpstr>HG丸ｺﾞｼｯｸM-PRO</vt:lpstr>
      <vt:lpstr>Meiryo UI</vt:lpstr>
      <vt:lpstr>ＭＳ Ｐゴシック</vt:lpstr>
      <vt:lpstr>メイリオ</vt:lpstr>
      <vt:lpstr>游ゴシック</vt:lpstr>
      <vt:lpstr>游ゴシック Light</vt:lpstr>
      <vt:lpstr>游ゴシック Medium</vt:lpstr>
      <vt:lpstr>游明朝</vt:lpstr>
      <vt:lpstr>游明朝 Demibold</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0x01010070F98A9C853B3045A16C17D0DA6A35DE</vt:lpwstr>
  </property>
  <property fmtid="{D5CDD505-2E9C-101B-9397-08002B2CF9AE}" pid="3" name="MediaServiceImageTags">
    <vt:lpwstr/>
  </property>
</Properties>
</file>