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</p:sldIdLst>
  <p:sldSz cx="7559675" cy="1069181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2139" autoAdjust="0"/>
  </p:normalViewPr>
  <p:slideViewPr>
    <p:cSldViewPr snapToGrid="0">
      <p:cViewPr varScale="1">
        <p:scale>
          <a:sx n="74" d="100"/>
          <a:sy n="74" d="100"/>
        </p:scale>
        <p:origin x="30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9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27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2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65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9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2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26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31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10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44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17317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7CCB2-1DEB-4FDF-B568-DB3B8B19F4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0D86A-2244-45CB-AB5D-B7002DDA4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4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20" y="734526"/>
            <a:ext cx="6296025" cy="927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0</Words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