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7021513" cy="9904413"/>
  <p:notesSz cx="6805613" cy="9939338"/>
  <p:defaultTextStyle>
    <a:defPPr>
      <a:defRPr lang="ja-JP"/>
    </a:defPPr>
    <a:lvl1pPr marL="0" algn="l" defTabSz="967122" rtl="0" eaLnBrk="1" latinLnBrk="0" hangingPunct="1">
      <a:defRPr kumimoji="1" sz="1900" kern="1200">
        <a:solidFill>
          <a:schemeClr val="tx1"/>
        </a:solidFill>
        <a:latin typeface="+mn-lt"/>
        <a:ea typeface="+mn-ea"/>
        <a:cs typeface="+mn-cs"/>
      </a:defRPr>
    </a:lvl1pPr>
    <a:lvl2pPr marL="483561" algn="l" defTabSz="967122" rtl="0" eaLnBrk="1" latinLnBrk="0" hangingPunct="1">
      <a:defRPr kumimoji="1" sz="1900" kern="1200">
        <a:solidFill>
          <a:schemeClr val="tx1"/>
        </a:solidFill>
        <a:latin typeface="+mn-lt"/>
        <a:ea typeface="+mn-ea"/>
        <a:cs typeface="+mn-cs"/>
      </a:defRPr>
    </a:lvl2pPr>
    <a:lvl3pPr marL="967122" algn="l" defTabSz="967122" rtl="0" eaLnBrk="1" latinLnBrk="0" hangingPunct="1">
      <a:defRPr kumimoji="1" sz="1900" kern="1200">
        <a:solidFill>
          <a:schemeClr val="tx1"/>
        </a:solidFill>
        <a:latin typeface="+mn-lt"/>
        <a:ea typeface="+mn-ea"/>
        <a:cs typeface="+mn-cs"/>
      </a:defRPr>
    </a:lvl3pPr>
    <a:lvl4pPr marL="1450682" algn="l" defTabSz="967122" rtl="0" eaLnBrk="1" latinLnBrk="0" hangingPunct="1">
      <a:defRPr kumimoji="1" sz="1900" kern="1200">
        <a:solidFill>
          <a:schemeClr val="tx1"/>
        </a:solidFill>
        <a:latin typeface="+mn-lt"/>
        <a:ea typeface="+mn-ea"/>
        <a:cs typeface="+mn-cs"/>
      </a:defRPr>
    </a:lvl4pPr>
    <a:lvl5pPr marL="1934243" algn="l" defTabSz="967122" rtl="0" eaLnBrk="1" latinLnBrk="0" hangingPunct="1">
      <a:defRPr kumimoji="1" sz="1900" kern="1200">
        <a:solidFill>
          <a:schemeClr val="tx1"/>
        </a:solidFill>
        <a:latin typeface="+mn-lt"/>
        <a:ea typeface="+mn-ea"/>
        <a:cs typeface="+mn-cs"/>
      </a:defRPr>
    </a:lvl5pPr>
    <a:lvl6pPr marL="2417804" algn="l" defTabSz="967122" rtl="0" eaLnBrk="1" latinLnBrk="0" hangingPunct="1">
      <a:defRPr kumimoji="1" sz="1900" kern="1200">
        <a:solidFill>
          <a:schemeClr val="tx1"/>
        </a:solidFill>
        <a:latin typeface="+mn-lt"/>
        <a:ea typeface="+mn-ea"/>
        <a:cs typeface="+mn-cs"/>
      </a:defRPr>
    </a:lvl6pPr>
    <a:lvl7pPr marL="2901365" algn="l" defTabSz="967122" rtl="0" eaLnBrk="1" latinLnBrk="0" hangingPunct="1">
      <a:defRPr kumimoji="1" sz="1900" kern="1200">
        <a:solidFill>
          <a:schemeClr val="tx1"/>
        </a:solidFill>
        <a:latin typeface="+mn-lt"/>
        <a:ea typeface="+mn-ea"/>
        <a:cs typeface="+mn-cs"/>
      </a:defRPr>
    </a:lvl7pPr>
    <a:lvl8pPr marL="3384925" algn="l" defTabSz="967122" rtl="0" eaLnBrk="1" latinLnBrk="0" hangingPunct="1">
      <a:defRPr kumimoji="1" sz="1900" kern="1200">
        <a:solidFill>
          <a:schemeClr val="tx1"/>
        </a:solidFill>
        <a:latin typeface="+mn-lt"/>
        <a:ea typeface="+mn-ea"/>
        <a:cs typeface="+mn-cs"/>
      </a:defRPr>
    </a:lvl8pPr>
    <a:lvl9pPr marL="3868486" algn="l" defTabSz="967122"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2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34D0D8"/>
    <a:srgbClr val="CCFF99"/>
    <a:srgbClr val="CCFFFF"/>
    <a:srgbClr val="CCFF66"/>
    <a:srgbClr val="99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4952B8-9442-340A-0481-BED87B282F45}" v="35" dt="2025-04-11T01:25:42.9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608" y="72"/>
      </p:cViewPr>
      <p:guideLst>
        <p:guide orient="horz" pos="3120"/>
        <p:guide pos="2212"/>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changesInfos/changesInfo1.xml" Type="http://schemas.microsoft.com/office/2016/11/relationships/changesInfo"/><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橋本貴幸" userId="S::hteooa@kikan-ad.esb.mhlw.go.jp::f839c59c-ad11-4521-998d-1f2318251d29" providerId="AD" clId="Web-{DA4952B8-9442-340A-0481-BED87B282F45}"/>
    <pc:docChg chg="modSld">
      <pc:chgData name="橋本貴幸" userId="S::hteooa@kikan-ad.esb.mhlw.go.jp::f839c59c-ad11-4521-998d-1f2318251d29" providerId="AD" clId="Web-{DA4952B8-9442-340A-0481-BED87B282F45}" dt="2025-04-11T01:25:42.932" v="33" actId="20577"/>
      <pc:docMkLst>
        <pc:docMk/>
      </pc:docMkLst>
      <pc:sldChg chg="modSp">
        <pc:chgData name="橋本貴幸" userId="S::hteooa@kikan-ad.esb.mhlw.go.jp::f839c59c-ad11-4521-998d-1f2318251d29" providerId="AD" clId="Web-{DA4952B8-9442-340A-0481-BED87B282F45}" dt="2025-04-11T01:25:42.932" v="33" actId="20577"/>
        <pc:sldMkLst>
          <pc:docMk/>
          <pc:sldMk cId="3158792157" sldId="259"/>
        </pc:sldMkLst>
        <pc:spChg chg="mod">
          <ac:chgData name="橋本貴幸" userId="S::hteooa@kikan-ad.esb.mhlw.go.jp::f839c59c-ad11-4521-998d-1f2318251d29" providerId="AD" clId="Web-{DA4952B8-9442-340A-0481-BED87B282F45}" dt="2025-04-11T01:23:14.851" v="3" actId="20577"/>
          <ac:spMkLst>
            <pc:docMk/>
            <pc:sldMk cId="3158792157" sldId="259"/>
            <ac:spMk id="6" creationId="{00000000-0000-0000-0000-000000000000}"/>
          </ac:spMkLst>
        </pc:spChg>
        <pc:spChg chg="mod">
          <ac:chgData name="橋本貴幸" userId="S::hteooa@kikan-ad.esb.mhlw.go.jp::f839c59c-ad11-4521-998d-1f2318251d29" providerId="AD" clId="Web-{DA4952B8-9442-340A-0481-BED87B282F45}" dt="2025-04-11T01:25:42.932" v="33" actId="20577"/>
          <ac:spMkLst>
            <pc:docMk/>
            <pc:sldMk cId="3158792157" sldId="259"/>
            <ac:spMk id="8" creationId="{00000000-0000-0000-0000-000000000000}"/>
          </ac:spMkLst>
        </pc:sp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614" y="3076790"/>
            <a:ext cx="5968286" cy="212302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53227" y="5612500"/>
            <a:ext cx="4915059" cy="2531128"/>
          </a:xfrm>
        </p:spPr>
        <p:txBody>
          <a:bodyPr/>
          <a:lstStyle>
            <a:lvl1pPr marL="0" indent="0" algn="ctr">
              <a:buNone/>
              <a:defRPr>
                <a:solidFill>
                  <a:schemeClr val="tx1">
                    <a:tint val="75000"/>
                  </a:schemeClr>
                </a:solidFill>
              </a:defRPr>
            </a:lvl1pPr>
            <a:lvl2pPr marL="483561" indent="0" algn="ctr">
              <a:buNone/>
              <a:defRPr>
                <a:solidFill>
                  <a:schemeClr val="tx1">
                    <a:tint val="75000"/>
                  </a:schemeClr>
                </a:solidFill>
              </a:defRPr>
            </a:lvl2pPr>
            <a:lvl3pPr marL="967122" indent="0" algn="ctr">
              <a:buNone/>
              <a:defRPr>
                <a:solidFill>
                  <a:schemeClr val="tx1">
                    <a:tint val="75000"/>
                  </a:schemeClr>
                </a:solidFill>
              </a:defRPr>
            </a:lvl3pPr>
            <a:lvl4pPr marL="1450682" indent="0" algn="ctr">
              <a:buNone/>
              <a:defRPr>
                <a:solidFill>
                  <a:schemeClr val="tx1">
                    <a:tint val="75000"/>
                  </a:schemeClr>
                </a:solidFill>
              </a:defRPr>
            </a:lvl4pPr>
            <a:lvl5pPr marL="1934243" indent="0" algn="ctr">
              <a:buNone/>
              <a:defRPr>
                <a:solidFill>
                  <a:schemeClr val="tx1">
                    <a:tint val="75000"/>
                  </a:schemeClr>
                </a:solidFill>
              </a:defRPr>
            </a:lvl5pPr>
            <a:lvl6pPr marL="2417804" indent="0" algn="ctr">
              <a:buNone/>
              <a:defRPr>
                <a:solidFill>
                  <a:schemeClr val="tx1">
                    <a:tint val="75000"/>
                  </a:schemeClr>
                </a:solidFill>
              </a:defRPr>
            </a:lvl6pPr>
            <a:lvl7pPr marL="2901365" indent="0" algn="ctr">
              <a:buNone/>
              <a:defRPr>
                <a:solidFill>
                  <a:schemeClr val="tx1">
                    <a:tint val="75000"/>
                  </a:schemeClr>
                </a:solidFill>
              </a:defRPr>
            </a:lvl7pPr>
            <a:lvl8pPr marL="3384925" indent="0" algn="ctr">
              <a:buNone/>
              <a:defRPr>
                <a:solidFill>
                  <a:schemeClr val="tx1">
                    <a:tint val="75000"/>
                  </a:schemeClr>
                </a:solidFill>
              </a:defRPr>
            </a:lvl8pPr>
            <a:lvl9pPr marL="386848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82482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35671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817947" y="529613"/>
            <a:ext cx="1184881" cy="112662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63308" y="529613"/>
            <a:ext cx="3437616" cy="112662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182184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32174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54652" y="6364503"/>
            <a:ext cx="5968286" cy="1967126"/>
          </a:xfrm>
        </p:spPr>
        <p:txBody>
          <a:bodyPr anchor="t"/>
          <a:lstStyle>
            <a:lvl1pPr algn="l">
              <a:defRPr sz="4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54652" y="4197915"/>
            <a:ext cx="5968286" cy="2166589"/>
          </a:xfrm>
        </p:spPr>
        <p:txBody>
          <a:bodyPr anchor="b"/>
          <a:lstStyle>
            <a:lvl1pPr marL="0" indent="0">
              <a:buNone/>
              <a:defRPr sz="2100">
                <a:solidFill>
                  <a:schemeClr val="tx1">
                    <a:tint val="75000"/>
                  </a:schemeClr>
                </a:solidFill>
              </a:defRPr>
            </a:lvl1pPr>
            <a:lvl2pPr marL="483561" indent="0">
              <a:buNone/>
              <a:defRPr sz="1900">
                <a:solidFill>
                  <a:schemeClr val="tx1">
                    <a:tint val="75000"/>
                  </a:schemeClr>
                </a:solidFill>
              </a:defRPr>
            </a:lvl2pPr>
            <a:lvl3pPr marL="967122" indent="0">
              <a:buNone/>
              <a:defRPr sz="1700">
                <a:solidFill>
                  <a:schemeClr val="tx1">
                    <a:tint val="75000"/>
                  </a:schemeClr>
                </a:solidFill>
              </a:defRPr>
            </a:lvl3pPr>
            <a:lvl4pPr marL="1450682" indent="0">
              <a:buNone/>
              <a:defRPr sz="1500">
                <a:solidFill>
                  <a:schemeClr val="tx1">
                    <a:tint val="75000"/>
                  </a:schemeClr>
                </a:solidFill>
              </a:defRPr>
            </a:lvl4pPr>
            <a:lvl5pPr marL="1934243" indent="0">
              <a:buNone/>
              <a:defRPr sz="1500">
                <a:solidFill>
                  <a:schemeClr val="tx1">
                    <a:tint val="75000"/>
                  </a:schemeClr>
                </a:solidFill>
              </a:defRPr>
            </a:lvl5pPr>
            <a:lvl6pPr marL="2417804" indent="0">
              <a:buNone/>
              <a:defRPr sz="1500">
                <a:solidFill>
                  <a:schemeClr val="tx1">
                    <a:tint val="75000"/>
                  </a:schemeClr>
                </a:solidFill>
              </a:defRPr>
            </a:lvl6pPr>
            <a:lvl7pPr marL="2901365" indent="0">
              <a:buNone/>
              <a:defRPr sz="1500">
                <a:solidFill>
                  <a:schemeClr val="tx1">
                    <a:tint val="75000"/>
                  </a:schemeClr>
                </a:solidFill>
              </a:defRPr>
            </a:lvl7pPr>
            <a:lvl8pPr marL="3384925" indent="0">
              <a:buNone/>
              <a:defRPr sz="1500">
                <a:solidFill>
                  <a:schemeClr val="tx1">
                    <a:tint val="75000"/>
                  </a:schemeClr>
                </a:solidFill>
              </a:defRPr>
            </a:lvl8pPr>
            <a:lvl9pPr marL="3868486"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80336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63307" y="3081373"/>
            <a:ext cx="2311248" cy="8714509"/>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91581" y="3081373"/>
            <a:ext cx="2311248" cy="8714509"/>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46897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51076" y="396636"/>
            <a:ext cx="6319362" cy="1650735"/>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51077" y="2217030"/>
            <a:ext cx="3102388" cy="923953"/>
          </a:xfrm>
        </p:spPr>
        <p:txBody>
          <a:bodyPr anchor="b"/>
          <a:lstStyle>
            <a:lvl1pPr marL="0" indent="0">
              <a:buNone/>
              <a:defRPr sz="2500" b="1"/>
            </a:lvl1pPr>
            <a:lvl2pPr marL="483561" indent="0">
              <a:buNone/>
              <a:defRPr sz="2100" b="1"/>
            </a:lvl2pPr>
            <a:lvl3pPr marL="967122" indent="0">
              <a:buNone/>
              <a:defRPr sz="1900" b="1"/>
            </a:lvl3pPr>
            <a:lvl4pPr marL="1450682" indent="0">
              <a:buNone/>
              <a:defRPr sz="1700" b="1"/>
            </a:lvl4pPr>
            <a:lvl5pPr marL="1934243" indent="0">
              <a:buNone/>
              <a:defRPr sz="1700" b="1"/>
            </a:lvl5pPr>
            <a:lvl6pPr marL="2417804" indent="0">
              <a:buNone/>
              <a:defRPr sz="1700" b="1"/>
            </a:lvl6pPr>
            <a:lvl7pPr marL="2901365" indent="0">
              <a:buNone/>
              <a:defRPr sz="1700" b="1"/>
            </a:lvl7pPr>
            <a:lvl8pPr marL="3384925" indent="0">
              <a:buNone/>
              <a:defRPr sz="1700" b="1"/>
            </a:lvl8pPr>
            <a:lvl9pPr marL="3868486"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51077" y="3140983"/>
            <a:ext cx="3102388" cy="570650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566832" y="2217030"/>
            <a:ext cx="3103606" cy="923953"/>
          </a:xfrm>
        </p:spPr>
        <p:txBody>
          <a:bodyPr anchor="b"/>
          <a:lstStyle>
            <a:lvl1pPr marL="0" indent="0">
              <a:buNone/>
              <a:defRPr sz="2500" b="1"/>
            </a:lvl1pPr>
            <a:lvl2pPr marL="483561" indent="0">
              <a:buNone/>
              <a:defRPr sz="2100" b="1"/>
            </a:lvl2pPr>
            <a:lvl3pPr marL="967122" indent="0">
              <a:buNone/>
              <a:defRPr sz="1900" b="1"/>
            </a:lvl3pPr>
            <a:lvl4pPr marL="1450682" indent="0">
              <a:buNone/>
              <a:defRPr sz="1700" b="1"/>
            </a:lvl4pPr>
            <a:lvl5pPr marL="1934243" indent="0">
              <a:buNone/>
              <a:defRPr sz="1700" b="1"/>
            </a:lvl5pPr>
            <a:lvl6pPr marL="2417804" indent="0">
              <a:buNone/>
              <a:defRPr sz="1700" b="1"/>
            </a:lvl6pPr>
            <a:lvl7pPr marL="2901365" indent="0">
              <a:buNone/>
              <a:defRPr sz="1700" b="1"/>
            </a:lvl7pPr>
            <a:lvl8pPr marL="3384925" indent="0">
              <a:buNone/>
              <a:defRPr sz="1700" b="1"/>
            </a:lvl8pPr>
            <a:lvl9pPr marL="3868486"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566832" y="3140983"/>
            <a:ext cx="3103606" cy="570650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283153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554185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905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1076" y="394343"/>
            <a:ext cx="2310030" cy="1678248"/>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745217" y="394344"/>
            <a:ext cx="3925222" cy="8453142"/>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51076" y="2072591"/>
            <a:ext cx="2310030" cy="6774895"/>
          </a:xfrm>
        </p:spPr>
        <p:txBody>
          <a:bodyPr/>
          <a:lstStyle>
            <a:lvl1pPr marL="0" indent="0">
              <a:buNone/>
              <a:defRPr sz="1500"/>
            </a:lvl1pPr>
            <a:lvl2pPr marL="483561" indent="0">
              <a:buNone/>
              <a:defRPr sz="1300"/>
            </a:lvl2pPr>
            <a:lvl3pPr marL="967122" indent="0">
              <a:buNone/>
              <a:defRPr sz="1000"/>
            </a:lvl3pPr>
            <a:lvl4pPr marL="1450682" indent="0">
              <a:buNone/>
              <a:defRPr sz="900"/>
            </a:lvl4pPr>
            <a:lvl5pPr marL="1934243" indent="0">
              <a:buNone/>
              <a:defRPr sz="900"/>
            </a:lvl5pPr>
            <a:lvl6pPr marL="2417804" indent="0">
              <a:buNone/>
              <a:defRPr sz="900"/>
            </a:lvl6pPr>
            <a:lvl7pPr marL="2901365" indent="0">
              <a:buNone/>
              <a:defRPr sz="900"/>
            </a:lvl7pPr>
            <a:lvl8pPr marL="3384925" indent="0">
              <a:buNone/>
              <a:defRPr sz="900"/>
            </a:lvl8pPr>
            <a:lvl9pPr marL="386848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360578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76265" y="6933090"/>
            <a:ext cx="4212908" cy="818491"/>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76265" y="884977"/>
            <a:ext cx="4212908" cy="5942648"/>
          </a:xfrm>
        </p:spPr>
        <p:txBody>
          <a:bodyPr/>
          <a:lstStyle>
            <a:lvl1pPr marL="0" indent="0">
              <a:buNone/>
              <a:defRPr sz="3400"/>
            </a:lvl1pPr>
            <a:lvl2pPr marL="483561" indent="0">
              <a:buNone/>
              <a:defRPr sz="3000"/>
            </a:lvl2pPr>
            <a:lvl3pPr marL="967122" indent="0">
              <a:buNone/>
              <a:defRPr sz="2500"/>
            </a:lvl3pPr>
            <a:lvl4pPr marL="1450682" indent="0">
              <a:buNone/>
              <a:defRPr sz="2100"/>
            </a:lvl4pPr>
            <a:lvl5pPr marL="1934243" indent="0">
              <a:buNone/>
              <a:defRPr sz="2100"/>
            </a:lvl5pPr>
            <a:lvl6pPr marL="2417804" indent="0">
              <a:buNone/>
              <a:defRPr sz="2100"/>
            </a:lvl6pPr>
            <a:lvl7pPr marL="2901365" indent="0">
              <a:buNone/>
              <a:defRPr sz="2100"/>
            </a:lvl7pPr>
            <a:lvl8pPr marL="3384925" indent="0">
              <a:buNone/>
              <a:defRPr sz="2100"/>
            </a:lvl8pPr>
            <a:lvl9pPr marL="3868486" indent="0">
              <a:buNone/>
              <a:defRPr sz="2100"/>
            </a:lvl9pPr>
          </a:lstStyle>
          <a:p>
            <a:endParaRPr kumimoji="1" lang="ja-JP" altLang="en-US"/>
          </a:p>
        </p:txBody>
      </p:sp>
      <p:sp>
        <p:nvSpPr>
          <p:cNvPr id="4" name="テキスト プレースホルダー 3"/>
          <p:cNvSpPr>
            <a:spLocks noGrp="1"/>
          </p:cNvSpPr>
          <p:nvPr>
            <p:ph type="body" sz="half" idx="2"/>
          </p:nvPr>
        </p:nvSpPr>
        <p:spPr>
          <a:xfrm>
            <a:off x="1376265" y="7751581"/>
            <a:ext cx="4212908" cy="1162392"/>
          </a:xfrm>
        </p:spPr>
        <p:txBody>
          <a:bodyPr/>
          <a:lstStyle>
            <a:lvl1pPr marL="0" indent="0">
              <a:buNone/>
              <a:defRPr sz="1500"/>
            </a:lvl1pPr>
            <a:lvl2pPr marL="483561" indent="0">
              <a:buNone/>
              <a:defRPr sz="1300"/>
            </a:lvl2pPr>
            <a:lvl3pPr marL="967122" indent="0">
              <a:buNone/>
              <a:defRPr sz="1000"/>
            </a:lvl3pPr>
            <a:lvl4pPr marL="1450682" indent="0">
              <a:buNone/>
              <a:defRPr sz="900"/>
            </a:lvl4pPr>
            <a:lvl5pPr marL="1934243" indent="0">
              <a:buNone/>
              <a:defRPr sz="900"/>
            </a:lvl5pPr>
            <a:lvl6pPr marL="2417804" indent="0">
              <a:buNone/>
              <a:defRPr sz="900"/>
            </a:lvl6pPr>
            <a:lvl7pPr marL="2901365" indent="0">
              <a:buNone/>
              <a:defRPr sz="900"/>
            </a:lvl7pPr>
            <a:lvl8pPr marL="3384925" indent="0">
              <a:buNone/>
              <a:defRPr sz="900"/>
            </a:lvl8pPr>
            <a:lvl9pPr marL="386848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78394D-5291-4CD2-8317-5ABE1B835BD4}" type="datetimeFigureOut">
              <a:rPr kumimoji="1" lang="ja-JP" altLang="en-US" smtClean="0"/>
              <a:t>2025/4/11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165310911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51076" y="396636"/>
            <a:ext cx="6319362" cy="1650735"/>
          </a:xfrm>
          <a:prstGeom prst="rect">
            <a:avLst/>
          </a:prstGeom>
        </p:spPr>
        <p:txBody>
          <a:bodyPr vert="horz" lIns="96713" tIns="48356" rIns="96713" bIns="4835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51076" y="2311032"/>
            <a:ext cx="6319362" cy="6536454"/>
          </a:xfrm>
          <a:prstGeom prst="rect">
            <a:avLst/>
          </a:prstGeom>
        </p:spPr>
        <p:txBody>
          <a:bodyPr vert="horz" lIns="96713" tIns="48356" rIns="96713" bIns="4835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51076" y="9179925"/>
            <a:ext cx="1638353" cy="527318"/>
          </a:xfrm>
          <a:prstGeom prst="rect">
            <a:avLst/>
          </a:prstGeom>
        </p:spPr>
        <p:txBody>
          <a:bodyPr vert="horz" lIns="96713" tIns="48356" rIns="96713" bIns="48356" rtlCol="0" anchor="ctr"/>
          <a:lstStyle>
            <a:lvl1pPr algn="l">
              <a:defRPr sz="1300">
                <a:solidFill>
                  <a:schemeClr val="tx1">
                    <a:tint val="75000"/>
                  </a:schemeClr>
                </a:solidFill>
              </a:defRPr>
            </a:lvl1pPr>
          </a:lstStyle>
          <a:p>
            <a:fld id="{4C78394D-5291-4CD2-8317-5ABE1B835BD4}" type="datetimeFigureOut">
              <a:rPr kumimoji="1" lang="ja-JP" altLang="en-US" smtClean="0"/>
              <a:t>2025/4/11</a:t>
            </a:fld>
            <a:endParaRPr kumimoji="1" lang="ja-JP" altLang="en-US"/>
          </a:p>
        </p:txBody>
      </p:sp>
      <p:sp>
        <p:nvSpPr>
          <p:cNvPr id="5" name="フッター プレースホルダー 4"/>
          <p:cNvSpPr>
            <a:spLocks noGrp="1"/>
          </p:cNvSpPr>
          <p:nvPr>
            <p:ph type="ftr" sz="quarter" idx="3"/>
          </p:nvPr>
        </p:nvSpPr>
        <p:spPr>
          <a:xfrm>
            <a:off x="2399017" y="9179925"/>
            <a:ext cx="2223479" cy="527318"/>
          </a:xfrm>
          <a:prstGeom prst="rect">
            <a:avLst/>
          </a:prstGeom>
        </p:spPr>
        <p:txBody>
          <a:bodyPr vert="horz" lIns="96713" tIns="48356" rIns="96713" bIns="48356"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032085" y="9179925"/>
            <a:ext cx="1638353" cy="527318"/>
          </a:xfrm>
          <a:prstGeom prst="rect">
            <a:avLst/>
          </a:prstGeom>
        </p:spPr>
        <p:txBody>
          <a:bodyPr vert="horz" lIns="96713" tIns="48356" rIns="96713" bIns="48356" rtlCol="0" anchor="ctr"/>
          <a:lstStyle>
            <a:lvl1pPr algn="r">
              <a:defRPr sz="1300">
                <a:solidFill>
                  <a:schemeClr val="tx1">
                    <a:tint val="75000"/>
                  </a:schemeClr>
                </a:solidFill>
              </a:defRPr>
            </a:lvl1pPr>
          </a:lstStyle>
          <a:p>
            <a:fld id="{3B569A49-A568-4075-96F1-10760C55C71B}" type="slidenum">
              <a:rPr kumimoji="1" lang="ja-JP" altLang="en-US" smtClean="0"/>
              <a:t>‹#›</a:t>
            </a:fld>
            <a:endParaRPr kumimoji="1" lang="ja-JP" altLang="en-US"/>
          </a:p>
        </p:txBody>
      </p:sp>
    </p:spTree>
    <p:extLst>
      <p:ext uri="{BB962C8B-B14F-4D97-AF65-F5344CB8AC3E}">
        <p14:creationId xmlns:p14="http://schemas.microsoft.com/office/powerpoint/2010/main" val="762988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7122" rtl="0" eaLnBrk="1" latinLnBrk="0" hangingPunct="1">
        <a:spcBef>
          <a:spcPct val="0"/>
        </a:spcBef>
        <a:buNone/>
        <a:defRPr kumimoji="1" sz="4600" kern="1200">
          <a:solidFill>
            <a:schemeClr val="tx1"/>
          </a:solidFill>
          <a:latin typeface="+mj-lt"/>
          <a:ea typeface="+mj-ea"/>
          <a:cs typeface="+mj-cs"/>
        </a:defRPr>
      </a:lvl1pPr>
    </p:titleStyle>
    <p:bodyStyle>
      <a:lvl1pPr marL="362671" indent="-362671" algn="l" defTabSz="967122"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5786" indent="-302225" algn="l" defTabSz="967122"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08902" indent="-241780" algn="l" defTabSz="967122"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92463"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76023"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59584"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43145"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26706"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110266" indent="-241780" algn="l" defTabSz="96712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7122" rtl="0" eaLnBrk="1" latinLnBrk="0" hangingPunct="1">
        <a:defRPr kumimoji="1" sz="1900" kern="1200">
          <a:solidFill>
            <a:schemeClr val="tx1"/>
          </a:solidFill>
          <a:latin typeface="+mn-lt"/>
          <a:ea typeface="+mn-ea"/>
          <a:cs typeface="+mn-cs"/>
        </a:defRPr>
      </a:lvl1pPr>
      <a:lvl2pPr marL="483561" algn="l" defTabSz="967122" rtl="0" eaLnBrk="1" latinLnBrk="0" hangingPunct="1">
        <a:defRPr kumimoji="1" sz="1900" kern="1200">
          <a:solidFill>
            <a:schemeClr val="tx1"/>
          </a:solidFill>
          <a:latin typeface="+mn-lt"/>
          <a:ea typeface="+mn-ea"/>
          <a:cs typeface="+mn-cs"/>
        </a:defRPr>
      </a:lvl2pPr>
      <a:lvl3pPr marL="967122" algn="l" defTabSz="967122" rtl="0" eaLnBrk="1" latinLnBrk="0" hangingPunct="1">
        <a:defRPr kumimoji="1" sz="1900" kern="1200">
          <a:solidFill>
            <a:schemeClr val="tx1"/>
          </a:solidFill>
          <a:latin typeface="+mn-lt"/>
          <a:ea typeface="+mn-ea"/>
          <a:cs typeface="+mn-cs"/>
        </a:defRPr>
      </a:lvl3pPr>
      <a:lvl4pPr marL="1450682" algn="l" defTabSz="967122" rtl="0" eaLnBrk="1" latinLnBrk="0" hangingPunct="1">
        <a:defRPr kumimoji="1" sz="1900" kern="1200">
          <a:solidFill>
            <a:schemeClr val="tx1"/>
          </a:solidFill>
          <a:latin typeface="+mn-lt"/>
          <a:ea typeface="+mn-ea"/>
          <a:cs typeface="+mn-cs"/>
        </a:defRPr>
      </a:lvl4pPr>
      <a:lvl5pPr marL="1934243" algn="l" defTabSz="967122" rtl="0" eaLnBrk="1" latinLnBrk="0" hangingPunct="1">
        <a:defRPr kumimoji="1" sz="1900" kern="1200">
          <a:solidFill>
            <a:schemeClr val="tx1"/>
          </a:solidFill>
          <a:latin typeface="+mn-lt"/>
          <a:ea typeface="+mn-ea"/>
          <a:cs typeface="+mn-cs"/>
        </a:defRPr>
      </a:lvl5pPr>
      <a:lvl6pPr marL="2417804" algn="l" defTabSz="967122" rtl="0" eaLnBrk="1" latinLnBrk="0" hangingPunct="1">
        <a:defRPr kumimoji="1" sz="1900" kern="1200">
          <a:solidFill>
            <a:schemeClr val="tx1"/>
          </a:solidFill>
          <a:latin typeface="+mn-lt"/>
          <a:ea typeface="+mn-ea"/>
          <a:cs typeface="+mn-cs"/>
        </a:defRPr>
      </a:lvl6pPr>
      <a:lvl7pPr marL="2901365" algn="l" defTabSz="967122" rtl="0" eaLnBrk="1" latinLnBrk="0" hangingPunct="1">
        <a:defRPr kumimoji="1" sz="1900" kern="1200">
          <a:solidFill>
            <a:schemeClr val="tx1"/>
          </a:solidFill>
          <a:latin typeface="+mn-lt"/>
          <a:ea typeface="+mn-ea"/>
          <a:cs typeface="+mn-cs"/>
        </a:defRPr>
      </a:lvl7pPr>
      <a:lvl8pPr marL="3384925" algn="l" defTabSz="967122" rtl="0" eaLnBrk="1" latinLnBrk="0" hangingPunct="1">
        <a:defRPr kumimoji="1" sz="1900" kern="1200">
          <a:solidFill>
            <a:schemeClr val="tx1"/>
          </a:solidFill>
          <a:latin typeface="+mn-lt"/>
          <a:ea typeface="+mn-ea"/>
          <a:cs typeface="+mn-cs"/>
        </a:defRPr>
      </a:lvl8pPr>
      <a:lvl9pPr marL="3868486" algn="l" defTabSz="96712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4232" y="86584"/>
            <a:ext cx="6486178" cy="10671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783" tIns="42392" rIns="84783" bIns="42392" rtlCol="0" anchor="ctr"/>
          <a:lstStyle/>
          <a:p>
            <a:r>
              <a:rPr lang="ja-JP" altLang="en-US" sz="2600" dirty="0">
                <a:solidFill>
                  <a:schemeClr val="tx1"/>
                </a:solidFill>
                <a:latin typeface="ＤＨＰ特太ゴシック体" panose="020B0500000000000000" pitchFamily="50" charset="-128"/>
                <a:ea typeface="ＤＨＰ特太ゴシック体" panose="020B0500000000000000" pitchFamily="50" charset="-128"/>
              </a:rPr>
              <a:t>ハローワーク町田　事業所部門　あて</a:t>
            </a:r>
            <a:r>
              <a:rPr lang="en-US" altLang="ja-JP" sz="2600" dirty="0">
                <a:solidFill>
                  <a:schemeClr val="tx1"/>
                </a:solidFill>
                <a:latin typeface="ＤＨＰ特太ゴシック体" panose="020B0500000000000000" pitchFamily="50" charset="-128"/>
                <a:ea typeface="ＤＨＰ特太ゴシック体" panose="020B0500000000000000" pitchFamily="50" charset="-128"/>
              </a:rPr>
              <a:t/>
            </a:r>
            <a:br>
              <a:rPr lang="en-US" altLang="ja-JP" sz="2600" dirty="0">
                <a:solidFill>
                  <a:schemeClr val="tx1"/>
                </a:solidFill>
                <a:latin typeface="ＤＨＰ特太ゴシック体" panose="020B0500000000000000" pitchFamily="50" charset="-128"/>
                <a:ea typeface="ＤＨＰ特太ゴシック体" panose="020B0500000000000000" pitchFamily="50" charset="-128"/>
              </a:rPr>
            </a:br>
            <a:r>
              <a:rPr lang="en-US" altLang="ja-JP" sz="2400" dirty="0">
                <a:solidFill>
                  <a:schemeClr val="tx1"/>
                </a:solidFill>
                <a:latin typeface="ＤＨＰ特太ゴシック体" panose="020B0500000000000000" pitchFamily="50" charset="-128"/>
                <a:ea typeface="ＤＨＰ特太ゴシック体" panose="020B0500000000000000" pitchFamily="50" charset="-128"/>
              </a:rPr>
              <a:t>【E-mail】hw1319kousei@mhlw.go.jp</a:t>
            </a:r>
          </a:p>
        </p:txBody>
      </p:sp>
      <p:sp>
        <p:nvSpPr>
          <p:cNvPr id="5" name="角丸四角形 4"/>
          <p:cNvSpPr/>
          <p:nvPr/>
        </p:nvSpPr>
        <p:spPr>
          <a:xfrm>
            <a:off x="167365" y="1203537"/>
            <a:ext cx="6619913" cy="1322573"/>
          </a:xfrm>
          <a:prstGeom prst="round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783" tIns="42392" rIns="84783" bIns="42392" rtlCol="0" anchor="ctr"/>
          <a:lstStyle/>
          <a:p>
            <a:pPr algn="ctr"/>
            <a:r>
              <a:rPr lang="ja-JP" altLang="en-US" dirty="0">
                <a:solidFill>
                  <a:schemeClr val="tx1"/>
                </a:solidFill>
              </a:rPr>
              <a:t>就職差別解消シンポジウム</a:t>
            </a:r>
            <a:endParaRPr lang="en-US" altLang="ja-JP" dirty="0">
              <a:solidFill>
                <a:schemeClr val="tx1"/>
              </a:solidFill>
            </a:endParaRPr>
          </a:p>
          <a:p>
            <a:pPr algn="ctr"/>
            <a:r>
              <a:rPr lang="ja-JP" altLang="en-US" sz="3600" dirty="0">
                <a:solidFill>
                  <a:schemeClr val="tx1"/>
                </a:solidFill>
                <a:latin typeface="ＤＨＰ特太ゴシック体" panose="020B0500000000000000" pitchFamily="50" charset="-128"/>
                <a:ea typeface="ＤＨＰ特太ゴシック体" panose="020B0500000000000000" pitchFamily="50" charset="-128"/>
              </a:rPr>
              <a:t>参 加 申 込 書</a:t>
            </a:r>
            <a:endParaRPr lang="en-US" altLang="ja-JP" sz="3600" dirty="0">
              <a:solidFill>
                <a:schemeClr val="tx1"/>
              </a:solidFill>
              <a:latin typeface="ＤＨＰ特太ゴシック体" panose="020B0500000000000000" pitchFamily="50" charset="-128"/>
              <a:ea typeface="ＤＨＰ特太ゴシック体" panose="020B0500000000000000" pitchFamily="50" charset="-128"/>
            </a:endParaRPr>
          </a:p>
          <a:p>
            <a:pPr algn="ctr"/>
            <a:r>
              <a:rPr lang="ja-JP" altLang="en-US" sz="2600" dirty="0">
                <a:solidFill>
                  <a:schemeClr val="tx1"/>
                </a:solidFill>
              </a:rPr>
              <a:t>令和７年６月４日（水）開催</a:t>
            </a:r>
          </a:p>
        </p:txBody>
      </p:sp>
      <p:sp>
        <p:nvSpPr>
          <p:cNvPr id="6" name="正方形/長方形 5"/>
          <p:cNvSpPr/>
          <p:nvPr/>
        </p:nvSpPr>
        <p:spPr>
          <a:xfrm>
            <a:off x="100498" y="2575942"/>
            <a:ext cx="6753649" cy="2647122"/>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lIns="84783" tIns="42392" rIns="84783" bIns="42392" rtlCol="0" anchor="ctr"/>
          <a:lstStyle/>
          <a:p>
            <a:r>
              <a:rPr lang="ja-JP" altLang="en-US" sz="1800">
                <a:solidFill>
                  <a:schemeClr val="tx1"/>
                </a:solidFill>
                <a:latin typeface="ＭＳ Ｐゴシック"/>
                <a:ea typeface="ＭＳ Ｐゴシック"/>
              </a:rPr>
              <a:t>■参加を希望される</a:t>
            </a:r>
            <a:r>
              <a:rPr lang="ja-JP" altLang="en-US" sz="1800" b="1" u="sng">
                <a:solidFill>
                  <a:schemeClr val="tx1"/>
                </a:solidFill>
                <a:latin typeface="ＭＳ Ｐゴシック"/>
                <a:ea typeface="ＭＳ Ｐゴシック"/>
              </a:rPr>
              <a:t>町田市内の事業所様</a:t>
            </a:r>
            <a:r>
              <a:rPr lang="ja-JP" altLang="en-US" sz="1800">
                <a:solidFill>
                  <a:schemeClr val="tx1"/>
                </a:solidFill>
                <a:latin typeface="ＭＳ Ｐゴシック"/>
                <a:ea typeface="ＭＳ Ｐゴシック"/>
              </a:rPr>
              <a:t>は、下記に必要事項をご記入のうえ、令和７年５月２３日（金）までに、ハローワーク 町田まで、メールにてお申込みください。（</a:t>
            </a:r>
            <a:r>
              <a:rPr lang="ja-JP" altLang="en-US" sz="1800" u="sng">
                <a:solidFill>
                  <a:schemeClr val="tx1"/>
                </a:solidFill>
                <a:latin typeface="ＭＳ Ｐゴシック"/>
                <a:ea typeface="ＭＳ Ｐゴシック"/>
              </a:rPr>
              <a:t>こちらの参加申込書のデータは、ハローワーク町田のホームページからダウンロードできます。</a:t>
            </a:r>
            <a:r>
              <a:rPr lang="ja-JP" altLang="en-US" sz="1800">
                <a:solidFill>
                  <a:schemeClr val="tx1"/>
                </a:solidFill>
                <a:latin typeface="ＭＳ Ｐゴシック"/>
                <a:ea typeface="ＭＳ Ｐゴシック"/>
              </a:rPr>
              <a:t>）また、</a:t>
            </a:r>
            <a:r>
              <a:rPr lang="ja-JP" altLang="en-US" sz="1800" b="1" u="sng">
                <a:solidFill>
                  <a:schemeClr val="tx1"/>
                </a:solidFill>
                <a:latin typeface="ＭＳ Ｐゴシック"/>
                <a:ea typeface="ＭＳ Ｐゴシック"/>
              </a:rPr>
              <a:t>シンポジウム当日は必ずこちらの参加申込書をご持参ください。</a:t>
            </a:r>
            <a:endParaRPr lang="en-US" altLang="ja-JP" sz="1800" b="1" u="sng">
              <a:solidFill>
                <a:schemeClr val="tx1"/>
              </a:solidFill>
              <a:latin typeface="ＭＳ Ｐゴシック"/>
              <a:ea typeface="ＭＳ Ｐゴシック"/>
            </a:endParaRPr>
          </a:p>
          <a:p>
            <a:r>
              <a:rPr lang="en-US" altLang="ja-JP" sz="1800" dirty="0">
                <a:solidFill>
                  <a:schemeClr val="tx1"/>
                </a:solidFill>
                <a:latin typeface="ＤＦ平成明朝体W3" panose="02020309000000000000" pitchFamily="17" charset="-128"/>
                <a:ea typeface="ＤＦ平成明朝体W3" panose="02020309000000000000" pitchFamily="17" charset="-128"/>
              </a:rPr>
              <a:t>※</a:t>
            </a:r>
            <a:r>
              <a:rPr lang="ja-JP" altLang="en-US" sz="1800" dirty="0">
                <a:solidFill>
                  <a:schemeClr val="tx1"/>
                </a:solidFill>
                <a:latin typeface="ＤＦ平成明朝体W3" panose="02020309000000000000" pitchFamily="17" charset="-128"/>
                <a:ea typeface="ＤＦ平成明朝体W3" panose="02020309000000000000" pitchFamily="17" charset="-128"/>
              </a:rPr>
              <a:t>会場の都合により、定員に達したところで締め切らせていた</a:t>
            </a:r>
            <a:endParaRPr lang="en-US" altLang="ja-JP" sz="1800" dirty="0">
              <a:solidFill>
                <a:schemeClr val="tx1"/>
              </a:solidFill>
              <a:latin typeface="ＤＦ平成明朝体W3" panose="02020309000000000000" pitchFamily="17" charset="-128"/>
              <a:ea typeface="ＤＦ平成明朝体W3" panose="02020309000000000000" pitchFamily="17" charset="-128"/>
            </a:endParaRPr>
          </a:p>
          <a:p>
            <a:r>
              <a:rPr lang="ja-JP" altLang="en-US" sz="1800" dirty="0">
                <a:solidFill>
                  <a:schemeClr val="tx1"/>
                </a:solidFill>
                <a:latin typeface="ＤＦ平成明朝体W3" panose="02020309000000000000" pitchFamily="17" charset="-128"/>
                <a:ea typeface="ＤＦ平成明朝体W3" panose="02020309000000000000" pitchFamily="17" charset="-128"/>
              </a:rPr>
              <a:t>　だく場合がございますので、あらかじめご了承ください。</a:t>
            </a:r>
            <a:endParaRPr lang="en-US" altLang="ja-JP" sz="1800" dirty="0">
              <a:solidFill>
                <a:schemeClr val="tx1"/>
              </a:solidFill>
              <a:latin typeface="ＤＦ平成明朝体W3" panose="02020309000000000000" pitchFamily="17" charset="-128"/>
              <a:ea typeface="ＤＦ平成明朝体W3" panose="02020309000000000000" pitchFamily="17" charset="-128"/>
            </a:endParaRPr>
          </a:p>
          <a:p>
            <a:r>
              <a:rPr lang="ja-JP" altLang="en-US" sz="2000" dirty="0">
                <a:solidFill>
                  <a:schemeClr val="tx1"/>
                </a:solidFill>
                <a:latin typeface="ＤＦ平成明朝体W3" panose="02020309000000000000" pitchFamily="17" charset="-128"/>
                <a:ea typeface="ＤＦ平成明朝体W3" panose="02020309000000000000" pitchFamily="17" charset="-128"/>
              </a:rPr>
              <a:t> </a:t>
            </a:r>
            <a:r>
              <a:rPr lang="ja-JP" altLang="en-US" sz="1600" dirty="0">
                <a:solidFill>
                  <a:schemeClr val="tx1"/>
                </a:solidFill>
                <a:latin typeface="ＤＦ平成明朝体W3" panose="02020309000000000000" pitchFamily="17" charset="-128"/>
                <a:ea typeface="ＤＦ平成明朝体W3" panose="02020309000000000000" pitchFamily="17" charset="-128"/>
              </a:rPr>
              <a:t>（定員に達し、ご参加いただけない場合のみご連絡いたします。）</a:t>
            </a:r>
            <a:endParaRPr lang="en-US" altLang="ja-JP" sz="1600" dirty="0">
              <a:solidFill>
                <a:schemeClr val="tx1"/>
              </a:solidFill>
              <a:latin typeface="ＤＦ平成明朝体W3" panose="02020309000000000000" pitchFamily="17" charset="-128"/>
              <a:ea typeface="ＤＦ平成明朝体W3" panose="02020309000000000000" pitchFamily="17" charset="-128"/>
            </a:endParaRPr>
          </a:p>
          <a:p>
            <a:endParaRPr lang="ja-JP" altLang="en-US" sz="2200" dirty="0">
              <a:solidFill>
                <a:schemeClr val="tx1"/>
              </a:solidFill>
              <a:latin typeface="+mj-ea"/>
              <a:ea typeface="+mj-ea"/>
            </a:endParaRPr>
          </a:p>
        </p:txBody>
      </p:sp>
      <p:graphicFrame>
        <p:nvGraphicFramePr>
          <p:cNvPr id="7" name="表 6"/>
          <p:cNvGraphicFramePr>
            <a:graphicFrameLocks noGrp="1"/>
          </p:cNvGraphicFramePr>
          <p:nvPr>
            <p:extLst>
              <p:ext uri="{D42A27DB-BD31-4B8C-83A1-F6EECF244321}">
                <p14:modId xmlns:p14="http://schemas.microsoft.com/office/powerpoint/2010/main" val="571025856"/>
              </p:ext>
            </p:extLst>
          </p:nvPr>
        </p:nvGraphicFramePr>
        <p:xfrm>
          <a:off x="167365" y="4952206"/>
          <a:ext cx="6619914" cy="2632528"/>
        </p:xfrm>
        <a:graphic>
          <a:graphicData uri="http://schemas.openxmlformats.org/drawingml/2006/table">
            <a:tbl>
              <a:tblPr firstRow="1" bandRow="1">
                <a:tableStyleId>{5940675A-B579-460E-94D1-54222C63F5DA}</a:tableStyleId>
              </a:tblPr>
              <a:tblGrid>
                <a:gridCol w="1217455">
                  <a:extLst>
                    <a:ext uri="{9D8B030D-6E8A-4147-A177-3AD203B41FA5}">
                      <a16:colId xmlns:a16="http://schemas.microsoft.com/office/drawing/2014/main" val="20000"/>
                    </a:ext>
                  </a:extLst>
                </a:gridCol>
                <a:gridCol w="2587093">
                  <a:extLst>
                    <a:ext uri="{9D8B030D-6E8A-4147-A177-3AD203B41FA5}">
                      <a16:colId xmlns:a16="http://schemas.microsoft.com/office/drawing/2014/main" val="20001"/>
                    </a:ext>
                  </a:extLst>
                </a:gridCol>
                <a:gridCol w="2815366">
                  <a:extLst>
                    <a:ext uri="{9D8B030D-6E8A-4147-A177-3AD203B41FA5}">
                      <a16:colId xmlns:a16="http://schemas.microsoft.com/office/drawing/2014/main" val="20002"/>
                    </a:ext>
                  </a:extLst>
                </a:gridCol>
              </a:tblGrid>
              <a:tr h="659734">
                <a:tc>
                  <a:txBody>
                    <a:bodyPr/>
                    <a:lstStyle/>
                    <a:p>
                      <a:pPr algn="ctr"/>
                      <a:r>
                        <a:rPr kumimoji="1" lang="ja-JP" altLang="en-US" sz="1800" dirty="0"/>
                        <a:t>企業名</a:t>
                      </a:r>
                      <a:endParaRPr kumimoji="1" lang="en-US" altLang="ja-JP" sz="1800" dirty="0"/>
                    </a:p>
                    <a:p>
                      <a:pPr algn="ctr"/>
                      <a:r>
                        <a:rPr kumimoji="1" lang="ja-JP" altLang="en-US" sz="1050" dirty="0">
                          <a:solidFill>
                            <a:schemeClr val="tx1"/>
                          </a:solidFill>
                        </a:rPr>
                        <a:t>（または自治体名）</a:t>
                      </a:r>
                    </a:p>
                  </a:txBody>
                  <a:tcPr marL="84913" marR="84913" marT="42347" marB="42347" anchor="ctr"/>
                </a:tc>
                <a:tc gridSpan="2">
                  <a:txBody>
                    <a:bodyPr/>
                    <a:lstStyle/>
                    <a:p>
                      <a:endParaRPr kumimoji="1" lang="ja-JP" altLang="en-US" sz="1800" dirty="0"/>
                    </a:p>
                  </a:txBody>
                  <a:tcPr marL="84913" marR="84913" marT="42347" marB="42347" anchor="ctr"/>
                </a:tc>
                <a:tc hMerge="1">
                  <a:txBody>
                    <a:bodyPr/>
                    <a:lstStyle/>
                    <a:p>
                      <a:endParaRPr kumimoji="1" lang="ja-JP" altLang="en-US" dirty="0"/>
                    </a:p>
                  </a:txBody>
                  <a:tcPr/>
                </a:tc>
                <a:extLst>
                  <a:ext uri="{0D108BD9-81ED-4DB2-BD59-A6C34878D82A}">
                    <a16:rowId xmlns:a16="http://schemas.microsoft.com/office/drawing/2014/main" val="10000"/>
                  </a:ext>
                </a:extLst>
              </a:tr>
              <a:tr h="444020">
                <a:tc>
                  <a:txBody>
                    <a:bodyPr/>
                    <a:lstStyle/>
                    <a:p>
                      <a:pPr algn="ctr"/>
                      <a:r>
                        <a:rPr kumimoji="1" lang="ja-JP" altLang="en-US" sz="1800" dirty="0"/>
                        <a:t>所在地</a:t>
                      </a:r>
                    </a:p>
                  </a:txBody>
                  <a:tcPr marL="84913" marR="84913" marT="42347" marB="42347" anchor="ctr"/>
                </a:tc>
                <a:tc gridSpan="2">
                  <a:txBody>
                    <a:bodyPr/>
                    <a:lstStyle/>
                    <a:p>
                      <a:r>
                        <a:rPr kumimoji="1" lang="ja-JP" altLang="en-US" sz="1800" dirty="0"/>
                        <a:t>町田市</a:t>
                      </a:r>
                    </a:p>
                  </a:txBody>
                  <a:tcPr marL="84913" marR="84913" marT="42347" marB="42347" anchor="ctr"/>
                </a:tc>
                <a:tc hMerge="1">
                  <a:txBody>
                    <a:bodyPr/>
                    <a:lstStyle/>
                    <a:p>
                      <a:endParaRPr kumimoji="1" lang="ja-JP" altLang="en-US" dirty="0"/>
                    </a:p>
                  </a:txBody>
                  <a:tcPr/>
                </a:tc>
                <a:extLst>
                  <a:ext uri="{0D108BD9-81ED-4DB2-BD59-A6C34878D82A}">
                    <a16:rowId xmlns:a16="http://schemas.microsoft.com/office/drawing/2014/main" val="10001"/>
                  </a:ext>
                </a:extLst>
              </a:tr>
              <a:tr h="411300">
                <a:tc>
                  <a:txBody>
                    <a:bodyPr/>
                    <a:lstStyle/>
                    <a:p>
                      <a:pPr algn="ctr"/>
                      <a:r>
                        <a:rPr kumimoji="1" lang="ja-JP" altLang="en-US" sz="1800" dirty="0"/>
                        <a:t>連絡先</a:t>
                      </a:r>
                    </a:p>
                  </a:txBody>
                  <a:tcPr marL="84913" marR="84913" marT="42347" marB="42347" anchor="ctr"/>
                </a:tc>
                <a:tc>
                  <a:txBody>
                    <a:bodyPr/>
                    <a:lstStyle/>
                    <a:p>
                      <a:r>
                        <a:rPr kumimoji="1" lang="en-US" altLang="ja-JP" sz="1300" dirty="0">
                          <a:latin typeface="+mj-ea"/>
                          <a:ea typeface="+mj-ea"/>
                        </a:rPr>
                        <a:t>TEL</a:t>
                      </a:r>
                      <a:endParaRPr kumimoji="1" lang="ja-JP" altLang="en-US" sz="1300" dirty="0">
                        <a:latin typeface="+mj-ea"/>
                        <a:ea typeface="+mj-ea"/>
                      </a:endParaRPr>
                    </a:p>
                  </a:txBody>
                  <a:tcPr marL="84913" marR="84913" marT="42347" marB="42347"/>
                </a:tc>
                <a:tc>
                  <a:txBody>
                    <a:bodyPr/>
                    <a:lstStyle/>
                    <a:p>
                      <a:r>
                        <a:rPr kumimoji="1" lang="ja-JP" altLang="en-US" sz="1300" dirty="0"/>
                        <a:t>ＭＡＩＬ</a:t>
                      </a:r>
                    </a:p>
                  </a:txBody>
                  <a:tcPr marL="84913" marR="84913" marT="42347" marB="42347"/>
                </a:tc>
                <a:extLst>
                  <a:ext uri="{0D108BD9-81ED-4DB2-BD59-A6C34878D82A}">
                    <a16:rowId xmlns:a16="http://schemas.microsoft.com/office/drawing/2014/main" val="10002"/>
                  </a:ext>
                </a:extLst>
              </a:tr>
              <a:tr h="501170">
                <a:tc>
                  <a:txBody>
                    <a:bodyPr/>
                    <a:lstStyle/>
                    <a:p>
                      <a:pPr algn="ctr"/>
                      <a:r>
                        <a:rPr kumimoji="1" lang="ja-JP" altLang="en-US" sz="1800" dirty="0"/>
                        <a:t>役　職</a:t>
                      </a:r>
                    </a:p>
                  </a:txBody>
                  <a:tcPr marL="84913" marR="84913" marT="42347" marB="42347" anchor="ctr"/>
                </a:tc>
                <a:tc gridSpan="2">
                  <a:txBody>
                    <a:bodyPr/>
                    <a:lstStyle/>
                    <a:p>
                      <a:endParaRPr kumimoji="1" lang="ja-JP" altLang="en-US" sz="1800" dirty="0"/>
                    </a:p>
                  </a:txBody>
                  <a:tcPr marL="84913" marR="84913" marT="42347" marB="42347" anchor="ctr"/>
                </a:tc>
                <a:tc hMerge="1">
                  <a:txBody>
                    <a:bodyPr/>
                    <a:lstStyle/>
                    <a:p>
                      <a:endParaRPr kumimoji="1" lang="ja-JP" altLang="en-US" sz="1800" dirty="0"/>
                    </a:p>
                  </a:txBody>
                  <a:tcPr marL="84913" marR="84913" marT="42347" marB="42347" anchor="ctr"/>
                </a:tc>
                <a:extLst>
                  <a:ext uri="{0D108BD9-81ED-4DB2-BD59-A6C34878D82A}">
                    <a16:rowId xmlns:a16="http://schemas.microsoft.com/office/drawing/2014/main" val="10003"/>
                  </a:ext>
                </a:extLst>
              </a:tr>
              <a:tr h="616304">
                <a:tc>
                  <a:txBody>
                    <a:bodyPr/>
                    <a:lstStyle/>
                    <a:p>
                      <a:pPr algn="ctr"/>
                      <a:r>
                        <a:rPr kumimoji="1" lang="ja-JP" altLang="en-US" sz="1800"/>
                        <a:t>氏　名</a:t>
                      </a:r>
                      <a:endParaRPr kumimoji="1" lang="ja-JP" altLang="en-US" sz="1800" dirty="0"/>
                    </a:p>
                  </a:txBody>
                  <a:tcPr marL="84913" marR="84913" marT="42347" marB="42347" anchor="ctr"/>
                </a:tc>
                <a:tc gridSpan="2">
                  <a:txBody>
                    <a:bodyPr/>
                    <a:lstStyle/>
                    <a:p>
                      <a:endParaRPr kumimoji="1" lang="ja-JP" altLang="en-US" sz="1800" dirty="0"/>
                    </a:p>
                  </a:txBody>
                  <a:tcPr marL="84913" marR="84913" marT="42347" marB="42347" anchor="ctr"/>
                </a:tc>
                <a:tc hMerge="1">
                  <a:txBody>
                    <a:bodyPr/>
                    <a:lstStyle/>
                    <a:p>
                      <a:endParaRPr kumimoji="1" lang="ja-JP" altLang="en-US" sz="1800" dirty="0"/>
                    </a:p>
                  </a:txBody>
                  <a:tcPr marL="84913" marR="84913" marT="42347" marB="42347" anchor="ctr"/>
                </a:tc>
                <a:extLst>
                  <a:ext uri="{0D108BD9-81ED-4DB2-BD59-A6C34878D82A}">
                    <a16:rowId xmlns:a16="http://schemas.microsoft.com/office/drawing/2014/main" val="10004"/>
                  </a:ext>
                </a:extLst>
              </a:tr>
            </a:tbl>
          </a:graphicData>
        </a:graphic>
      </p:graphicFrame>
      <p:sp>
        <p:nvSpPr>
          <p:cNvPr id="8" name="正方形/長方形 7"/>
          <p:cNvSpPr/>
          <p:nvPr/>
        </p:nvSpPr>
        <p:spPr>
          <a:xfrm>
            <a:off x="167365" y="7688510"/>
            <a:ext cx="6686781" cy="1000426"/>
          </a:xfrm>
          <a:prstGeom prst="rect">
            <a:avLst/>
          </a:prstGeom>
          <a:no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783" tIns="42392" rIns="84783" bIns="42392" rtlCol="0" anchor="ctr"/>
          <a:lstStyle/>
          <a:p>
            <a:r>
              <a:rPr kumimoji="1" lang="en-US" altLang="ja-JP" dirty="0">
                <a:solidFill>
                  <a:schemeClr val="tx1"/>
                </a:solidFill>
                <a:ea typeface="ＭＳ Ｐゴシック"/>
              </a:rPr>
              <a:t>【</a:t>
            </a:r>
            <a:r>
              <a:rPr lang="ja-JP" altLang="en-US" dirty="0">
                <a:solidFill>
                  <a:schemeClr val="tx1"/>
                </a:solidFill>
                <a:ea typeface="ＭＳ Ｐゴシック"/>
              </a:rPr>
              <a:t>問い合わせ先</a:t>
            </a:r>
            <a:r>
              <a:rPr kumimoji="1" lang="en-US" altLang="ja-JP" dirty="0">
                <a:solidFill>
                  <a:schemeClr val="tx1"/>
                </a:solidFill>
                <a:ea typeface="ＭＳ Ｐゴシック"/>
              </a:rPr>
              <a:t>】</a:t>
            </a:r>
            <a:r>
              <a:rPr kumimoji="1" lang="ja-JP" altLang="en-US" dirty="0">
                <a:solidFill>
                  <a:schemeClr val="tx1"/>
                </a:solidFill>
                <a:ea typeface="ＭＳ Ｐゴシック"/>
              </a:rPr>
              <a:t>ハローワーク</a:t>
            </a:r>
            <a:r>
              <a:rPr kumimoji="1" lang="ja-JP" altLang="en-US" dirty="0" smtClean="0">
                <a:solidFill>
                  <a:schemeClr val="tx1"/>
                </a:solidFill>
                <a:ea typeface="ＭＳ Ｐゴシック"/>
              </a:rPr>
              <a:t>町田　</a:t>
            </a:r>
            <a:r>
              <a:rPr lang="ja-JP" altLang="en-US" sz="1200" dirty="0" smtClean="0">
                <a:solidFill>
                  <a:schemeClr val="tx1"/>
                </a:solidFill>
                <a:ea typeface="ＭＳ Ｐゴシック"/>
              </a:rPr>
              <a:t>（</a:t>
            </a:r>
            <a:r>
              <a:rPr lang="en-US" altLang="ja-JP" sz="1200" dirty="0" smtClean="0">
                <a:solidFill>
                  <a:schemeClr val="tx1"/>
                </a:solidFill>
                <a:ea typeface="ＭＳ Ｐゴシック"/>
              </a:rPr>
              <a:t>※</a:t>
            </a:r>
            <a:r>
              <a:rPr lang="ja-JP" altLang="en-US" sz="1200" dirty="0" smtClean="0">
                <a:solidFill>
                  <a:schemeClr val="tx1"/>
                </a:solidFill>
                <a:ea typeface="ＭＳ Ｐゴシック"/>
              </a:rPr>
              <a:t>町田市以外は</a:t>
            </a:r>
            <a:r>
              <a:rPr lang="ja-JP" altLang="en-US" sz="1200" dirty="0">
                <a:solidFill>
                  <a:schemeClr val="tx1"/>
                </a:solidFill>
                <a:ea typeface="ＭＳ Ｐゴシック"/>
              </a:rPr>
              <a:t>各管轄ハローワーク</a:t>
            </a:r>
            <a:r>
              <a:rPr lang="ja-JP" altLang="en-US" sz="1200" dirty="0" smtClean="0">
                <a:solidFill>
                  <a:schemeClr val="tx1"/>
                </a:solidFill>
                <a:ea typeface="ＭＳ Ｐゴシック"/>
              </a:rPr>
              <a:t>へ）</a:t>
            </a:r>
            <a:endParaRPr kumimoji="1" lang="en-US" altLang="ja-JP" sz="1200" dirty="0">
              <a:solidFill>
                <a:schemeClr val="tx1"/>
              </a:solidFill>
              <a:ea typeface="ＭＳ Ｐゴシック"/>
            </a:endParaRPr>
          </a:p>
          <a:p>
            <a:r>
              <a:rPr lang="ja-JP" altLang="en-US" dirty="0">
                <a:solidFill>
                  <a:schemeClr val="tx1"/>
                </a:solidFill>
              </a:rPr>
              <a:t>　　　　　　　　　 　担当：事業所部門</a:t>
            </a:r>
            <a:endParaRPr lang="en-US" altLang="ja-JP" dirty="0">
              <a:solidFill>
                <a:schemeClr val="tx1"/>
              </a:solidFill>
            </a:endParaRPr>
          </a:p>
          <a:p>
            <a:r>
              <a:rPr kumimoji="1" lang="ja-JP" altLang="en-US" dirty="0">
                <a:solidFill>
                  <a:schemeClr val="tx1"/>
                </a:solidFill>
              </a:rPr>
              <a:t>　　　　　　　　　　 ＴＥＬ ：</a:t>
            </a:r>
            <a:r>
              <a:rPr lang="ja-JP" altLang="en-US" dirty="0">
                <a:solidFill>
                  <a:schemeClr val="tx1"/>
                </a:solidFill>
              </a:rPr>
              <a:t>０４２－７３２－７３９７</a:t>
            </a:r>
            <a:endParaRPr kumimoji="1" lang="ja-JP" altLang="en-US"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9167" y="576606"/>
            <a:ext cx="10541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正方形/長方形 8"/>
          <p:cNvSpPr/>
          <p:nvPr/>
        </p:nvSpPr>
        <p:spPr>
          <a:xfrm>
            <a:off x="33630" y="8688936"/>
            <a:ext cx="6753649" cy="1159814"/>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lIns="84783" tIns="42392" rIns="84783" bIns="42392" rtlCol="0" anchor="ctr"/>
          <a:lstStyle/>
          <a:p>
            <a:r>
              <a:rPr lang="en-US" altLang="ja-JP" sz="1800" dirty="0">
                <a:solidFill>
                  <a:schemeClr val="tx1"/>
                </a:solidFill>
                <a:latin typeface="+mn-ea"/>
              </a:rPr>
              <a:t>※</a:t>
            </a:r>
            <a:r>
              <a:rPr lang="ja-JP" altLang="en-US" sz="1800" dirty="0">
                <a:solidFill>
                  <a:schemeClr val="tx1"/>
                </a:solidFill>
                <a:latin typeface="+mn-ea"/>
              </a:rPr>
              <a:t>発熱や風邪の症状等健康状態に不安がある方は参加を控えていただきますようお願い致します。</a:t>
            </a:r>
            <a:endParaRPr lang="en-US" altLang="ja-JP" sz="1800" dirty="0">
              <a:solidFill>
                <a:schemeClr val="tx1"/>
              </a:solidFill>
              <a:latin typeface="+mn-ea"/>
            </a:endParaRPr>
          </a:p>
          <a:p>
            <a:endParaRPr lang="ja-JP" altLang="en-US" sz="2200" dirty="0">
              <a:solidFill>
                <a:schemeClr val="tx1"/>
              </a:solidFill>
            </a:endParaRPr>
          </a:p>
        </p:txBody>
      </p:sp>
    </p:spTree>
    <p:extLst>
      <p:ext uri="{BB962C8B-B14F-4D97-AF65-F5344CB8AC3E}">
        <p14:creationId xmlns:p14="http://schemas.microsoft.com/office/powerpoint/2010/main" val="31587921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81B84762FC99B4DBEA550236046DB90" ma:contentTypeVersion="16" ma:contentTypeDescription="新しいドキュメントを作成します。" ma:contentTypeScope="" ma:versionID="d380a0fde01f48b29a8ea414cfddc0b5">
  <xsd:schema xmlns:xsd="http://www.w3.org/2001/XMLSchema" xmlns:xs="http://www.w3.org/2001/XMLSchema" xmlns:p="http://schemas.microsoft.com/office/2006/metadata/properties" xmlns:ns2="dc2181a8-ecfa-4696-bf29-b29390a7ec2f" xmlns:ns3="2af7db65-e281-4bdf-8fb7-478a6b55ba37" targetNamespace="http://schemas.microsoft.com/office/2006/metadata/properties" ma:root="true" ma:fieldsID="ec11765cb74c6fab1fb929ac6f2b50ad" ns2:_="" ns3:_="">
    <xsd:import namespace="dc2181a8-ecfa-4696-bf29-b29390a7ec2f"/>
    <xsd:import namespace="2af7db65-e281-4bdf-8fb7-478a6b55ba37"/>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_Flow_SignoffStatus"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181a8-ecfa-4696-bf29-b29390a7ec2f"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0" nillable="true" ma:displayName="承認の状態" ma:internalName="_x627f__x8a8d__x306e__x72b6__x614b_">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f7db65-e281-4bdf-8fb7-478a6b55ba3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c7706ea7-2d5c-4313-b93e-6eb7bb6aca8e}" ma:internalName="TaxCatchAll" ma:showField="CatchAllData" ma:web="2af7db65-e281-4bdf-8fb7-478a6b55ba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c2181a8-ecfa-4696-bf29-b29390a7ec2f">
      <Terms xmlns="http://schemas.microsoft.com/office/infopath/2007/PartnerControls"/>
    </lcf76f155ced4ddcb4097134ff3c332f>
    <TaxCatchAll xmlns="2af7db65-e281-4bdf-8fb7-478a6b55ba37" xsi:nil="true"/>
    <Owner xmlns="dc2181a8-ecfa-4696-bf29-b29390a7ec2f">
      <UserInfo>
        <DisplayName/>
        <AccountId xsi:nil="true"/>
        <AccountType/>
      </UserInfo>
    </Owner>
    <_Flow_SignoffStatus xmlns="dc2181a8-ecfa-4696-bf29-b29390a7ec2f" xsi:nil="true"/>
  </documentManagement>
</p:properties>
</file>

<file path=customXml/itemProps1.xml><?xml version="1.0" encoding="utf-8"?>
<ds:datastoreItem xmlns:ds="http://schemas.openxmlformats.org/officeDocument/2006/customXml" ds:itemID="{3028C485-A9AE-4F65-A388-0DB0305B6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2181a8-ecfa-4696-bf29-b29390a7ec2f"/>
    <ds:schemaRef ds:uri="2af7db65-e281-4bdf-8fb7-478a6b55b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9972D5-93E7-4026-B82B-69DC83926632}">
  <ds:schemaRefs>
    <ds:schemaRef ds:uri="http://schemas.microsoft.com/sharepoint/v3/contenttype/forms"/>
  </ds:schemaRefs>
</ds:datastoreItem>
</file>

<file path=customXml/itemProps3.xml><?xml version="1.0" encoding="utf-8"?>
<ds:datastoreItem xmlns:ds="http://schemas.openxmlformats.org/officeDocument/2006/customXml" ds:itemID="{BE29BA6C-272E-481E-98EC-E112BF681DAE}">
  <ds:schemaRefs>
    <ds:schemaRef ds:uri="http://schemas.microsoft.com/office/2006/metadata/properties"/>
    <ds:schemaRef ds:uri="http://schemas.microsoft.com/office/infopath/2007/PartnerControls"/>
    <ds:schemaRef ds:uri="dc2181a8-ecfa-4696-bf29-b29390a7ec2f"/>
    <ds:schemaRef ds:uri="2af7db65-e281-4bdf-8fb7-478a6b55ba37"/>
  </ds:schemaRefs>
</ds:datastoreItem>
</file>

<file path=docProps/app.xml><?xml version="1.0" encoding="utf-8"?>
<Properties xmlns="http://schemas.openxmlformats.org/officeDocument/2006/extended-properties" xmlns:vt="http://schemas.openxmlformats.org/officeDocument/2006/docPropsVTypes">
  <Words>222</Words>
  <PresentationFormat>ユーザー設定</PresentationFormat>
  <Paragraphs>21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ＤＦ平成明朝体W3</vt:lpstr>
      <vt:lpstr>ＤＨＰ特太ゴシック体</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0x010100881B84762FC99B4DBEA550236046DB90</vt:lpwstr>
  </property>
  <property fmtid="{D5CDD505-2E9C-101B-9397-08002B2CF9AE}" pid="3" name="MediaServiceImageTags">
    <vt:lpwstr/>
  </property>
</Properties>
</file>