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2"/>
  </p:notesMasterIdLst>
  <p:sldIdLst>
    <p:sldId id="267" r:id="rId2"/>
    <p:sldId id="257" r:id="rId3"/>
    <p:sldId id="259" r:id="rId4"/>
    <p:sldId id="261" r:id="rId5"/>
    <p:sldId id="262" r:id="rId6"/>
    <p:sldId id="263" r:id="rId7"/>
    <p:sldId id="265" r:id="rId8"/>
    <p:sldId id="266" r:id="rId9"/>
    <p:sldId id="264" r:id="rId10"/>
    <p:sldId id="268" r:id="rId11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9.xml" Type="http://schemas.openxmlformats.org/officeDocument/2006/relationships/slide"/><Relationship Id="rId11" Target="slides/slide10.xml" Type="http://schemas.openxmlformats.org/officeDocument/2006/relationships/slide"/><Relationship Id="rId12" Target="notesMasters/notesMaster1.xml" Type="http://schemas.openxmlformats.org/officeDocument/2006/relationships/notesMaster"/><Relationship Id="rId13" Target="presProps.xml" Type="http://schemas.openxmlformats.org/officeDocument/2006/relationships/presProps"/><Relationship Id="rId14" Target="viewProps.xml" Type="http://schemas.openxmlformats.org/officeDocument/2006/relationships/viewProps"/><Relationship Id="rId15" Target="theme/theme1.xml" Type="http://schemas.openxmlformats.org/officeDocument/2006/relationships/theme"/><Relationship Id="rId16" Target="tableStyles.xml" Type="http://schemas.openxmlformats.org/officeDocument/2006/relationships/tableStyles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slides/slide3.xml" Type="http://schemas.openxmlformats.org/officeDocument/2006/relationships/slide"/><Relationship Id="rId5" Target="slides/slide4.xml" Type="http://schemas.openxmlformats.org/officeDocument/2006/relationships/slide"/><Relationship Id="rId6" Target="slides/slide5.xml" Type="http://schemas.openxmlformats.org/officeDocument/2006/relationships/slide"/><Relationship Id="rId7" Target="slides/slide6.xml" Type="http://schemas.openxmlformats.org/officeDocument/2006/relationships/slide"/><Relationship Id="rId8" Target="slides/slide7.xml" Type="http://schemas.openxmlformats.org/officeDocument/2006/relationships/slide"/><Relationship Id="rId9" Target="slides/slide8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7F8DAA71-C60E-4F91-8C34-F7C1E8E58B61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21225"/>
            <a:ext cx="5443537" cy="4471988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0" y="9440864"/>
            <a:ext cx="2949575" cy="496887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C33E5AEB-BCF4-4F17-B74B-C254FC50F7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5436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29FDC-C3F9-486F-9020-D376F5B798FB}" type="datetime1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95B1-0166-47D7-A069-5470B0EAD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C4C88-8AEF-46C9-BE23-152BD55BDB63}" type="datetime1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95B1-0166-47D7-A069-5470B0EAD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272C1-6894-4A04-9581-3830F9F27EF0}" type="datetime1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95B1-0166-47D7-A069-5470B0EAD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2E29-AC0F-4AD5-A656-E25326D02D6D}" type="datetime1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95B1-0166-47D7-A069-5470B0EAD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4464B-BE4B-4E9D-B85E-47F011D84B6C}" type="datetime1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95B1-0166-47D7-A069-5470B0EAD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5CE67-5E05-469E-9516-35A7FAF340E5}" type="datetime1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95B1-0166-47D7-A069-5470B0EAD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F51F6-08A5-4079-8FC0-1F14B88335F0}" type="datetime1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95B1-0166-47D7-A069-5470B0EAD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720B-BAE0-4772-9FCD-55CF33013201}" type="datetime1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95B1-0166-47D7-A069-5470B0EAD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7939-5328-46FD-B138-28CD941DD90E}" type="datetime1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95B1-0166-47D7-A069-5470B0EAD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442CD-DAD9-4CB3-A3F6-FB7F4E9F27D3}" type="datetime1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95B1-0166-47D7-A069-5470B0EAD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478D-59E0-4745-B1B0-8600BDA0CADB}" type="datetime1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95B1-0166-47D7-A069-5470B0EAD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EEA6EE0-E417-4B0F-9669-6B1DF8599C0D}" type="datetime1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7DF95B1-0166-47D7-A069-5470B0EAD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001760" y="1443885"/>
            <a:ext cx="7128792" cy="47262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b="1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令和６</a:t>
            </a:r>
            <a:r>
              <a:rPr kumimoji="1" lang="ja-JP" altLang="en-US" sz="3200" b="1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年度</a:t>
            </a:r>
            <a:endParaRPr kumimoji="1" lang="en-US" altLang="ja-JP" sz="3200" b="1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endParaRPr kumimoji="1" lang="en-US" altLang="ja-JP" sz="3200" b="1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3600" b="1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キャリア探索プログラム（中学）</a:t>
            </a:r>
            <a:endParaRPr lang="en-US" altLang="ja-JP" sz="3600" b="1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3600" b="1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（職業意識形成支援・就職支援）</a:t>
            </a:r>
            <a:endParaRPr kumimoji="1" lang="en-US" altLang="ja-JP" sz="3600" b="1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endParaRPr kumimoji="1" lang="en-US" altLang="ja-JP" sz="3600" b="1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2800" b="1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就職支援ナビゲーター　</a:t>
            </a:r>
            <a:endParaRPr lang="en-US" altLang="ja-JP" sz="2800" b="1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2800" b="1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職業支援プログラム</a:t>
            </a:r>
            <a:endParaRPr lang="en-US" altLang="ja-JP" sz="2800" b="1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endParaRPr lang="en-US" altLang="ja-JP" sz="2800" b="1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2800" b="1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立川公共職業安定所</a:t>
            </a:r>
            <a:endParaRPr lang="en-US" altLang="ja-JP" sz="2800" b="1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endParaRPr lang="en-US" altLang="ja-JP" sz="2800" b="1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endParaRPr lang="en-US" altLang="ja-JP" b="1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b="1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kumimoji="1" lang="ja-JP" altLang="en-US" b="1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7186830" y="4317494"/>
            <a:ext cx="1236194" cy="1570825"/>
            <a:chOff x="2937498" y="254757"/>
            <a:chExt cx="2183593" cy="2973638"/>
          </a:xfrm>
        </p:grpSpPr>
        <p:grpSp>
          <p:nvGrpSpPr>
            <p:cNvPr id="6" name="グループ化 5"/>
            <p:cNvGrpSpPr/>
            <p:nvPr/>
          </p:nvGrpSpPr>
          <p:grpSpPr>
            <a:xfrm>
              <a:off x="3344169" y="2710090"/>
              <a:ext cx="1083688" cy="518305"/>
              <a:chOff x="3344169" y="2710090"/>
              <a:chExt cx="1083688" cy="518305"/>
            </a:xfrm>
          </p:grpSpPr>
          <p:grpSp>
            <p:nvGrpSpPr>
              <p:cNvPr id="80" name="グループ化 79"/>
              <p:cNvGrpSpPr/>
              <p:nvPr/>
            </p:nvGrpSpPr>
            <p:grpSpPr>
              <a:xfrm>
                <a:off x="3344169" y="2738318"/>
                <a:ext cx="507751" cy="466548"/>
                <a:chOff x="3283524" y="2738318"/>
                <a:chExt cx="507751" cy="466548"/>
              </a:xfrm>
            </p:grpSpPr>
            <p:sp>
              <p:nvSpPr>
                <p:cNvPr id="85" name="フリーフォーム 84"/>
                <p:cNvSpPr/>
                <p:nvPr/>
              </p:nvSpPr>
              <p:spPr>
                <a:xfrm flipH="1">
                  <a:off x="3551075" y="2738318"/>
                  <a:ext cx="213443" cy="371485"/>
                </a:xfrm>
                <a:custGeom>
                  <a:avLst/>
                  <a:gdLst>
                    <a:gd name="connsiteX0" fmla="*/ 188976 w 195527"/>
                    <a:gd name="connsiteY0" fmla="*/ 0 h 447276"/>
                    <a:gd name="connsiteX1" fmla="*/ 176784 w 195527"/>
                    <a:gd name="connsiteY1" fmla="*/ 365760 h 447276"/>
                    <a:gd name="connsiteX2" fmla="*/ 30480 w 195527"/>
                    <a:gd name="connsiteY2" fmla="*/ 420624 h 447276"/>
                    <a:gd name="connsiteX3" fmla="*/ 0 w 195527"/>
                    <a:gd name="connsiteY3" fmla="*/ 24384 h 447276"/>
                    <a:gd name="connsiteX0" fmla="*/ 188976 w 188976"/>
                    <a:gd name="connsiteY0" fmla="*/ 0 h 442166"/>
                    <a:gd name="connsiteX1" fmla="*/ 178442 w 188976"/>
                    <a:gd name="connsiteY1" fmla="*/ 164223 h 442166"/>
                    <a:gd name="connsiteX2" fmla="*/ 176784 w 188976"/>
                    <a:gd name="connsiteY2" fmla="*/ 365760 h 442166"/>
                    <a:gd name="connsiteX3" fmla="*/ 30480 w 188976"/>
                    <a:gd name="connsiteY3" fmla="*/ 420624 h 442166"/>
                    <a:gd name="connsiteX4" fmla="*/ 0 w 188976"/>
                    <a:gd name="connsiteY4" fmla="*/ 24384 h 442166"/>
                    <a:gd name="connsiteX0" fmla="*/ 188976 w 221197"/>
                    <a:gd name="connsiteY0" fmla="*/ 0 h 441532"/>
                    <a:gd name="connsiteX1" fmla="*/ 221114 w 221197"/>
                    <a:gd name="connsiteY1" fmla="*/ 188607 h 441532"/>
                    <a:gd name="connsiteX2" fmla="*/ 176784 w 221197"/>
                    <a:gd name="connsiteY2" fmla="*/ 365760 h 441532"/>
                    <a:gd name="connsiteX3" fmla="*/ 30480 w 221197"/>
                    <a:gd name="connsiteY3" fmla="*/ 420624 h 441532"/>
                    <a:gd name="connsiteX4" fmla="*/ 0 w 221197"/>
                    <a:gd name="connsiteY4" fmla="*/ 24384 h 441532"/>
                    <a:gd name="connsiteX0" fmla="*/ 194987 w 227208"/>
                    <a:gd name="connsiteY0" fmla="*/ 0 h 430063"/>
                    <a:gd name="connsiteX1" fmla="*/ 227125 w 227208"/>
                    <a:gd name="connsiteY1" fmla="*/ 188607 h 430063"/>
                    <a:gd name="connsiteX2" fmla="*/ 182795 w 227208"/>
                    <a:gd name="connsiteY2" fmla="*/ 365760 h 430063"/>
                    <a:gd name="connsiteX3" fmla="*/ 36491 w 227208"/>
                    <a:gd name="connsiteY3" fmla="*/ 420624 h 430063"/>
                    <a:gd name="connsiteX4" fmla="*/ 1573 w 227208"/>
                    <a:gd name="connsiteY4" fmla="*/ 188607 h 430063"/>
                    <a:gd name="connsiteX5" fmla="*/ 6011 w 227208"/>
                    <a:gd name="connsiteY5" fmla="*/ 24384 h 430063"/>
                    <a:gd name="connsiteX0" fmla="*/ 194987 w 237350"/>
                    <a:gd name="connsiteY0" fmla="*/ 0 h 428532"/>
                    <a:gd name="connsiteX1" fmla="*/ 237285 w 237350"/>
                    <a:gd name="connsiteY1" fmla="*/ 280047 h 428532"/>
                    <a:gd name="connsiteX2" fmla="*/ 182795 w 237350"/>
                    <a:gd name="connsiteY2" fmla="*/ 365760 h 428532"/>
                    <a:gd name="connsiteX3" fmla="*/ 36491 w 237350"/>
                    <a:gd name="connsiteY3" fmla="*/ 420624 h 428532"/>
                    <a:gd name="connsiteX4" fmla="*/ 1573 w 237350"/>
                    <a:gd name="connsiteY4" fmla="*/ 188607 h 428532"/>
                    <a:gd name="connsiteX5" fmla="*/ 6011 w 237350"/>
                    <a:gd name="connsiteY5" fmla="*/ 24384 h 428532"/>
                    <a:gd name="connsiteX0" fmla="*/ 194987 w 194987"/>
                    <a:gd name="connsiteY0" fmla="*/ 0 h 428532"/>
                    <a:gd name="connsiteX1" fmla="*/ 183258 w 194987"/>
                    <a:gd name="connsiteY1" fmla="*/ 280047 h 428532"/>
                    <a:gd name="connsiteX2" fmla="*/ 182795 w 194987"/>
                    <a:gd name="connsiteY2" fmla="*/ 365760 h 428532"/>
                    <a:gd name="connsiteX3" fmla="*/ 36491 w 194987"/>
                    <a:gd name="connsiteY3" fmla="*/ 420624 h 428532"/>
                    <a:gd name="connsiteX4" fmla="*/ 1573 w 194987"/>
                    <a:gd name="connsiteY4" fmla="*/ 188607 h 428532"/>
                    <a:gd name="connsiteX5" fmla="*/ 6011 w 194987"/>
                    <a:gd name="connsiteY5" fmla="*/ 24384 h 428532"/>
                    <a:gd name="connsiteX0" fmla="*/ 188976 w 188976"/>
                    <a:gd name="connsiteY0" fmla="*/ 0 h 439402"/>
                    <a:gd name="connsiteX1" fmla="*/ 177247 w 188976"/>
                    <a:gd name="connsiteY1" fmla="*/ 280047 h 439402"/>
                    <a:gd name="connsiteX2" fmla="*/ 176784 w 188976"/>
                    <a:gd name="connsiteY2" fmla="*/ 365760 h 439402"/>
                    <a:gd name="connsiteX3" fmla="*/ 30480 w 188976"/>
                    <a:gd name="connsiteY3" fmla="*/ 420624 h 439402"/>
                    <a:gd name="connsiteX4" fmla="*/ 0 w 188976"/>
                    <a:gd name="connsiteY4" fmla="*/ 24384 h 439402"/>
                    <a:gd name="connsiteX0" fmla="*/ 189170 w 189170"/>
                    <a:gd name="connsiteY0" fmla="*/ 0 h 452449"/>
                    <a:gd name="connsiteX1" fmla="*/ 177441 w 189170"/>
                    <a:gd name="connsiteY1" fmla="*/ 280047 h 452449"/>
                    <a:gd name="connsiteX2" fmla="*/ 176978 w 189170"/>
                    <a:gd name="connsiteY2" fmla="*/ 365760 h 452449"/>
                    <a:gd name="connsiteX3" fmla="*/ 17167 w 189170"/>
                    <a:gd name="connsiteY3" fmla="*/ 435277 h 452449"/>
                    <a:gd name="connsiteX4" fmla="*/ 194 w 189170"/>
                    <a:gd name="connsiteY4" fmla="*/ 24384 h 4524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89170" h="452449">
                      <a:moveTo>
                        <a:pt x="189170" y="0"/>
                      </a:moveTo>
                      <a:cubicBezTo>
                        <a:pt x="187414" y="27371"/>
                        <a:pt x="179473" y="219087"/>
                        <a:pt x="177441" y="280047"/>
                      </a:cubicBezTo>
                      <a:cubicBezTo>
                        <a:pt x="175409" y="341007"/>
                        <a:pt x="203690" y="339888"/>
                        <a:pt x="176978" y="365760"/>
                      </a:cubicBezTo>
                      <a:cubicBezTo>
                        <a:pt x="150266" y="391632"/>
                        <a:pt x="46631" y="492173"/>
                        <a:pt x="17167" y="435277"/>
                      </a:cubicBezTo>
                      <a:cubicBezTo>
                        <a:pt x="-12297" y="378381"/>
                        <a:pt x="6544" y="106934"/>
                        <a:pt x="194" y="24384"/>
                      </a:cubicBezTo>
                    </a:path>
                  </a:pathLst>
                </a:custGeom>
                <a:solidFill>
                  <a:srgbClr val="FFE8B9"/>
                </a:solidFill>
                <a:ln w="31750" cap="rnd">
                  <a:solidFill>
                    <a:srgbClr val="49230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6" name="フリーフォーム 85"/>
                <p:cNvSpPr/>
                <p:nvPr/>
              </p:nvSpPr>
              <p:spPr>
                <a:xfrm>
                  <a:off x="3283524" y="2825273"/>
                  <a:ext cx="507751" cy="379593"/>
                </a:xfrm>
                <a:custGeom>
                  <a:avLst/>
                  <a:gdLst>
                    <a:gd name="connsiteX0" fmla="*/ 335355 w 631215"/>
                    <a:gd name="connsiteY0" fmla="*/ 49549 h 675599"/>
                    <a:gd name="connsiteX1" fmla="*/ 337260 w 631215"/>
                    <a:gd name="connsiteY1" fmla="*/ 318154 h 675599"/>
                    <a:gd name="connsiteX2" fmla="*/ 415365 w 631215"/>
                    <a:gd name="connsiteY2" fmla="*/ 377209 h 675599"/>
                    <a:gd name="connsiteX3" fmla="*/ 289635 w 631215"/>
                    <a:gd name="connsiteY3" fmla="*/ 325774 h 675599"/>
                    <a:gd name="connsiteX4" fmla="*/ 142950 w 631215"/>
                    <a:gd name="connsiteY4" fmla="*/ 341014 h 675599"/>
                    <a:gd name="connsiteX5" fmla="*/ 75 w 631215"/>
                    <a:gd name="connsiteY5" fmla="*/ 542944 h 675599"/>
                    <a:gd name="connsiteX6" fmla="*/ 127710 w 631215"/>
                    <a:gd name="connsiteY6" fmla="*/ 659149 h 675599"/>
                    <a:gd name="connsiteX7" fmla="*/ 407745 w 631215"/>
                    <a:gd name="connsiteY7" fmla="*/ 668674 h 675599"/>
                    <a:gd name="connsiteX8" fmla="*/ 619200 w 631215"/>
                    <a:gd name="connsiteY8" fmla="*/ 609619 h 675599"/>
                    <a:gd name="connsiteX9" fmla="*/ 605865 w 631215"/>
                    <a:gd name="connsiteY9" fmla="*/ 36214 h 675599"/>
                    <a:gd name="connsiteX10" fmla="*/ 613485 w 631215"/>
                    <a:gd name="connsiteY10" fmla="*/ 59074 h 675599"/>
                    <a:gd name="connsiteX11" fmla="*/ 571575 w 631215"/>
                    <a:gd name="connsiteY11" fmla="*/ 57169 h 675599"/>
                    <a:gd name="connsiteX12" fmla="*/ 455370 w 631215"/>
                    <a:gd name="connsiteY12" fmla="*/ 87649 h 675599"/>
                    <a:gd name="connsiteX13" fmla="*/ 335355 w 631215"/>
                    <a:gd name="connsiteY13" fmla="*/ 49549 h 675599"/>
                    <a:gd name="connsiteX0" fmla="*/ 335355 w 631215"/>
                    <a:gd name="connsiteY0" fmla="*/ 49549 h 675599"/>
                    <a:gd name="connsiteX1" fmla="*/ 337260 w 631215"/>
                    <a:gd name="connsiteY1" fmla="*/ 318154 h 675599"/>
                    <a:gd name="connsiteX2" fmla="*/ 415365 w 631215"/>
                    <a:gd name="connsiteY2" fmla="*/ 377209 h 675599"/>
                    <a:gd name="connsiteX3" fmla="*/ 289635 w 631215"/>
                    <a:gd name="connsiteY3" fmla="*/ 325774 h 675599"/>
                    <a:gd name="connsiteX4" fmla="*/ 142950 w 631215"/>
                    <a:gd name="connsiteY4" fmla="*/ 341014 h 675599"/>
                    <a:gd name="connsiteX5" fmla="*/ 75 w 631215"/>
                    <a:gd name="connsiteY5" fmla="*/ 542944 h 675599"/>
                    <a:gd name="connsiteX6" fmla="*/ 127710 w 631215"/>
                    <a:gd name="connsiteY6" fmla="*/ 659149 h 675599"/>
                    <a:gd name="connsiteX7" fmla="*/ 407745 w 631215"/>
                    <a:gd name="connsiteY7" fmla="*/ 668674 h 675599"/>
                    <a:gd name="connsiteX8" fmla="*/ 619200 w 631215"/>
                    <a:gd name="connsiteY8" fmla="*/ 609619 h 675599"/>
                    <a:gd name="connsiteX9" fmla="*/ 605865 w 631215"/>
                    <a:gd name="connsiteY9" fmla="*/ 36214 h 675599"/>
                    <a:gd name="connsiteX10" fmla="*/ 613485 w 631215"/>
                    <a:gd name="connsiteY10" fmla="*/ 59074 h 675599"/>
                    <a:gd name="connsiteX11" fmla="*/ 571575 w 631215"/>
                    <a:gd name="connsiteY11" fmla="*/ 57169 h 675599"/>
                    <a:gd name="connsiteX12" fmla="*/ 464895 w 631215"/>
                    <a:gd name="connsiteY12" fmla="*/ 97174 h 675599"/>
                    <a:gd name="connsiteX13" fmla="*/ 335355 w 631215"/>
                    <a:gd name="connsiteY13" fmla="*/ 49549 h 675599"/>
                    <a:gd name="connsiteX0" fmla="*/ 335355 w 631215"/>
                    <a:gd name="connsiteY0" fmla="*/ 49549 h 675599"/>
                    <a:gd name="connsiteX1" fmla="*/ 337260 w 631215"/>
                    <a:gd name="connsiteY1" fmla="*/ 318154 h 675599"/>
                    <a:gd name="connsiteX2" fmla="*/ 415365 w 631215"/>
                    <a:gd name="connsiteY2" fmla="*/ 377209 h 675599"/>
                    <a:gd name="connsiteX3" fmla="*/ 289635 w 631215"/>
                    <a:gd name="connsiteY3" fmla="*/ 325774 h 675599"/>
                    <a:gd name="connsiteX4" fmla="*/ 142950 w 631215"/>
                    <a:gd name="connsiteY4" fmla="*/ 341014 h 675599"/>
                    <a:gd name="connsiteX5" fmla="*/ 75 w 631215"/>
                    <a:gd name="connsiteY5" fmla="*/ 542944 h 675599"/>
                    <a:gd name="connsiteX6" fmla="*/ 127710 w 631215"/>
                    <a:gd name="connsiteY6" fmla="*/ 659149 h 675599"/>
                    <a:gd name="connsiteX7" fmla="*/ 407745 w 631215"/>
                    <a:gd name="connsiteY7" fmla="*/ 668674 h 675599"/>
                    <a:gd name="connsiteX8" fmla="*/ 619200 w 631215"/>
                    <a:gd name="connsiteY8" fmla="*/ 609619 h 675599"/>
                    <a:gd name="connsiteX9" fmla="*/ 605865 w 631215"/>
                    <a:gd name="connsiteY9" fmla="*/ 36214 h 675599"/>
                    <a:gd name="connsiteX10" fmla="*/ 613485 w 631215"/>
                    <a:gd name="connsiteY10" fmla="*/ 59074 h 675599"/>
                    <a:gd name="connsiteX11" fmla="*/ 571575 w 631215"/>
                    <a:gd name="connsiteY11" fmla="*/ 57169 h 675599"/>
                    <a:gd name="connsiteX12" fmla="*/ 464895 w 631215"/>
                    <a:gd name="connsiteY12" fmla="*/ 97174 h 675599"/>
                    <a:gd name="connsiteX13" fmla="*/ 335355 w 631215"/>
                    <a:gd name="connsiteY13" fmla="*/ 49549 h 675599"/>
                    <a:gd name="connsiteX0" fmla="*/ 335355 w 634722"/>
                    <a:gd name="connsiteY0" fmla="*/ 10502 h 635950"/>
                    <a:gd name="connsiteX1" fmla="*/ 337260 w 634722"/>
                    <a:gd name="connsiteY1" fmla="*/ 279107 h 635950"/>
                    <a:gd name="connsiteX2" fmla="*/ 415365 w 634722"/>
                    <a:gd name="connsiteY2" fmla="*/ 338162 h 635950"/>
                    <a:gd name="connsiteX3" fmla="*/ 289635 w 634722"/>
                    <a:gd name="connsiteY3" fmla="*/ 286727 h 635950"/>
                    <a:gd name="connsiteX4" fmla="*/ 142950 w 634722"/>
                    <a:gd name="connsiteY4" fmla="*/ 301967 h 635950"/>
                    <a:gd name="connsiteX5" fmla="*/ 75 w 634722"/>
                    <a:gd name="connsiteY5" fmla="*/ 503897 h 635950"/>
                    <a:gd name="connsiteX6" fmla="*/ 127710 w 634722"/>
                    <a:gd name="connsiteY6" fmla="*/ 620102 h 635950"/>
                    <a:gd name="connsiteX7" fmla="*/ 407745 w 634722"/>
                    <a:gd name="connsiteY7" fmla="*/ 629627 h 635950"/>
                    <a:gd name="connsiteX8" fmla="*/ 619200 w 634722"/>
                    <a:gd name="connsiteY8" fmla="*/ 570572 h 635950"/>
                    <a:gd name="connsiteX9" fmla="*/ 613485 w 634722"/>
                    <a:gd name="connsiteY9" fmla="*/ 20027 h 635950"/>
                    <a:gd name="connsiteX10" fmla="*/ 571575 w 634722"/>
                    <a:gd name="connsiteY10" fmla="*/ 18122 h 635950"/>
                    <a:gd name="connsiteX11" fmla="*/ 464895 w 634722"/>
                    <a:gd name="connsiteY11" fmla="*/ 58127 h 635950"/>
                    <a:gd name="connsiteX12" fmla="*/ 335355 w 634722"/>
                    <a:gd name="connsiteY12" fmla="*/ 10502 h 635950"/>
                    <a:gd name="connsiteX0" fmla="*/ 335355 w 635157"/>
                    <a:gd name="connsiteY0" fmla="*/ 24350 h 649798"/>
                    <a:gd name="connsiteX1" fmla="*/ 337260 w 635157"/>
                    <a:gd name="connsiteY1" fmla="*/ 292955 h 649798"/>
                    <a:gd name="connsiteX2" fmla="*/ 415365 w 635157"/>
                    <a:gd name="connsiteY2" fmla="*/ 352010 h 649798"/>
                    <a:gd name="connsiteX3" fmla="*/ 289635 w 635157"/>
                    <a:gd name="connsiteY3" fmla="*/ 300575 h 649798"/>
                    <a:gd name="connsiteX4" fmla="*/ 142950 w 635157"/>
                    <a:gd name="connsiteY4" fmla="*/ 315815 h 649798"/>
                    <a:gd name="connsiteX5" fmla="*/ 75 w 635157"/>
                    <a:gd name="connsiteY5" fmla="*/ 517745 h 649798"/>
                    <a:gd name="connsiteX6" fmla="*/ 127710 w 635157"/>
                    <a:gd name="connsiteY6" fmla="*/ 633950 h 649798"/>
                    <a:gd name="connsiteX7" fmla="*/ 407745 w 635157"/>
                    <a:gd name="connsiteY7" fmla="*/ 643475 h 649798"/>
                    <a:gd name="connsiteX8" fmla="*/ 619200 w 635157"/>
                    <a:gd name="connsiteY8" fmla="*/ 584420 h 649798"/>
                    <a:gd name="connsiteX9" fmla="*/ 613485 w 635157"/>
                    <a:gd name="connsiteY9" fmla="*/ 33875 h 649798"/>
                    <a:gd name="connsiteX10" fmla="*/ 560144 w 635157"/>
                    <a:gd name="connsiteY10" fmla="*/ 56734 h 649798"/>
                    <a:gd name="connsiteX11" fmla="*/ 571575 w 635157"/>
                    <a:gd name="connsiteY11" fmla="*/ 31970 h 649798"/>
                    <a:gd name="connsiteX12" fmla="*/ 464895 w 635157"/>
                    <a:gd name="connsiteY12" fmla="*/ 71975 h 649798"/>
                    <a:gd name="connsiteX13" fmla="*/ 335355 w 635157"/>
                    <a:gd name="connsiteY13" fmla="*/ 24350 h 649798"/>
                    <a:gd name="connsiteX0" fmla="*/ 335355 w 640491"/>
                    <a:gd name="connsiteY0" fmla="*/ 10502 h 635950"/>
                    <a:gd name="connsiteX1" fmla="*/ 337260 w 640491"/>
                    <a:gd name="connsiteY1" fmla="*/ 279107 h 635950"/>
                    <a:gd name="connsiteX2" fmla="*/ 415365 w 640491"/>
                    <a:gd name="connsiteY2" fmla="*/ 338162 h 635950"/>
                    <a:gd name="connsiteX3" fmla="*/ 289635 w 640491"/>
                    <a:gd name="connsiteY3" fmla="*/ 286727 h 635950"/>
                    <a:gd name="connsiteX4" fmla="*/ 142950 w 640491"/>
                    <a:gd name="connsiteY4" fmla="*/ 301967 h 635950"/>
                    <a:gd name="connsiteX5" fmla="*/ 75 w 640491"/>
                    <a:gd name="connsiteY5" fmla="*/ 503897 h 635950"/>
                    <a:gd name="connsiteX6" fmla="*/ 127710 w 640491"/>
                    <a:gd name="connsiteY6" fmla="*/ 620102 h 635950"/>
                    <a:gd name="connsiteX7" fmla="*/ 407745 w 640491"/>
                    <a:gd name="connsiteY7" fmla="*/ 629627 h 635950"/>
                    <a:gd name="connsiteX8" fmla="*/ 619200 w 640491"/>
                    <a:gd name="connsiteY8" fmla="*/ 570572 h 635950"/>
                    <a:gd name="connsiteX9" fmla="*/ 632534 w 640491"/>
                    <a:gd name="connsiteY9" fmla="*/ 261961 h 635950"/>
                    <a:gd name="connsiteX10" fmla="*/ 613485 w 640491"/>
                    <a:gd name="connsiteY10" fmla="*/ 20027 h 635950"/>
                    <a:gd name="connsiteX11" fmla="*/ 560144 w 640491"/>
                    <a:gd name="connsiteY11" fmla="*/ 42886 h 635950"/>
                    <a:gd name="connsiteX12" fmla="*/ 571575 w 640491"/>
                    <a:gd name="connsiteY12" fmla="*/ 18122 h 635950"/>
                    <a:gd name="connsiteX13" fmla="*/ 464895 w 640491"/>
                    <a:gd name="connsiteY13" fmla="*/ 58127 h 635950"/>
                    <a:gd name="connsiteX14" fmla="*/ 335355 w 640491"/>
                    <a:gd name="connsiteY14" fmla="*/ 10502 h 635950"/>
                    <a:gd name="connsiteX0" fmla="*/ 335355 w 631694"/>
                    <a:gd name="connsiteY0" fmla="*/ 10502 h 635950"/>
                    <a:gd name="connsiteX1" fmla="*/ 337260 w 631694"/>
                    <a:gd name="connsiteY1" fmla="*/ 279107 h 635950"/>
                    <a:gd name="connsiteX2" fmla="*/ 415365 w 631694"/>
                    <a:gd name="connsiteY2" fmla="*/ 338162 h 635950"/>
                    <a:gd name="connsiteX3" fmla="*/ 289635 w 631694"/>
                    <a:gd name="connsiteY3" fmla="*/ 286727 h 635950"/>
                    <a:gd name="connsiteX4" fmla="*/ 142950 w 631694"/>
                    <a:gd name="connsiteY4" fmla="*/ 301967 h 635950"/>
                    <a:gd name="connsiteX5" fmla="*/ 75 w 631694"/>
                    <a:gd name="connsiteY5" fmla="*/ 503897 h 635950"/>
                    <a:gd name="connsiteX6" fmla="*/ 127710 w 631694"/>
                    <a:gd name="connsiteY6" fmla="*/ 620102 h 635950"/>
                    <a:gd name="connsiteX7" fmla="*/ 407745 w 631694"/>
                    <a:gd name="connsiteY7" fmla="*/ 629627 h 635950"/>
                    <a:gd name="connsiteX8" fmla="*/ 619200 w 631694"/>
                    <a:gd name="connsiteY8" fmla="*/ 570572 h 635950"/>
                    <a:gd name="connsiteX9" fmla="*/ 607769 w 631694"/>
                    <a:gd name="connsiteY9" fmla="*/ 261961 h 635950"/>
                    <a:gd name="connsiteX10" fmla="*/ 613485 w 631694"/>
                    <a:gd name="connsiteY10" fmla="*/ 20027 h 635950"/>
                    <a:gd name="connsiteX11" fmla="*/ 560144 w 631694"/>
                    <a:gd name="connsiteY11" fmla="*/ 42886 h 635950"/>
                    <a:gd name="connsiteX12" fmla="*/ 571575 w 631694"/>
                    <a:gd name="connsiteY12" fmla="*/ 18122 h 635950"/>
                    <a:gd name="connsiteX13" fmla="*/ 464895 w 631694"/>
                    <a:gd name="connsiteY13" fmla="*/ 58127 h 635950"/>
                    <a:gd name="connsiteX14" fmla="*/ 335355 w 631694"/>
                    <a:gd name="connsiteY14" fmla="*/ 10502 h 635950"/>
                    <a:gd name="connsiteX0" fmla="*/ 335355 w 616296"/>
                    <a:gd name="connsiteY0" fmla="*/ 10502 h 636213"/>
                    <a:gd name="connsiteX1" fmla="*/ 337260 w 616296"/>
                    <a:gd name="connsiteY1" fmla="*/ 279107 h 636213"/>
                    <a:gd name="connsiteX2" fmla="*/ 415365 w 616296"/>
                    <a:gd name="connsiteY2" fmla="*/ 338162 h 636213"/>
                    <a:gd name="connsiteX3" fmla="*/ 289635 w 616296"/>
                    <a:gd name="connsiteY3" fmla="*/ 286727 h 636213"/>
                    <a:gd name="connsiteX4" fmla="*/ 142950 w 616296"/>
                    <a:gd name="connsiteY4" fmla="*/ 301967 h 636213"/>
                    <a:gd name="connsiteX5" fmla="*/ 75 w 616296"/>
                    <a:gd name="connsiteY5" fmla="*/ 503897 h 636213"/>
                    <a:gd name="connsiteX6" fmla="*/ 127710 w 616296"/>
                    <a:gd name="connsiteY6" fmla="*/ 620102 h 636213"/>
                    <a:gd name="connsiteX7" fmla="*/ 407745 w 616296"/>
                    <a:gd name="connsiteY7" fmla="*/ 629627 h 636213"/>
                    <a:gd name="connsiteX8" fmla="*/ 598245 w 616296"/>
                    <a:gd name="connsiteY8" fmla="*/ 566762 h 636213"/>
                    <a:gd name="connsiteX9" fmla="*/ 607769 w 616296"/>
                    <a:gd name="connsiteY9" fmla="*/ 261961 h 636213"/>
                    <a:gd name="connsiteX10" fmla="*/ 613485 w 616296"/>
                    <a:gd name="connsiteY10" fmla="*/ 20027 h 636213"/>
                    <a:gd name="connsiteX11" fmla="*/ 560144 w 616296"/>
                    <a:gd name="connsiteY11" fmla="*/ 42886 h 636213"/>
                    <a:gd name="connsiteX12" fmla="*/ 571575 w 616296"/>
                    <a:gd name="connsiteY12" fmla="*/ 18122 h 636213"/>
                    <a:gd name="connsiteX13" fmla="*/ 464895 w 616296"/>
                    <a:gd name="connsiteY13" fmla="*/ 58127 h 636213"/>
                    <a:gd name="connsiteX14" fmla="*/ 335355 w 616296"/>
                    <a:gd name="connsiteY14" fmla="*/ 10502 h 636213"/>
                    <a:gd name="connsiteX0" fmla="*/ 335354 w 617107"/>
                    <a:gd name="connsiteY0" fmla="*/ 10502 h 632880"/>
                    <a:gd name="connsiteX1" fmla="*/ 337259 w 617107"/>
                    <a:gd name="connsiteY1" fmla="*/ 279107 h 632880"/>
                    <a:gd name="connsiteX2" fmla="*/ 415364 w 617107"/>
                    <a:gd name="connsiteY2" fmla="*/ 338162 h 632880"/>
                    <a:gd name="connsiteX3" fmla="*/ 289634 w 617107"/>
                    <a:gd name="connsiteY3" fmla="*/ 286727 h 632880"/>
                    <a:gd name="connsiteX4" fmla="*/ 142949 w 617107"/>
                    <a:gd name="connsiteY4" fmla="*/ 301967 h 632880"/>
                    <a:gd name="connsiteX5" fmla="*/ 74 w 617107"/>
                    <a:gd name="connsiteY5" fmla="*/ 503897 h 632880"/>
                    <a:gd name="connsiteX6" fmla="*/ 127709 w 617107"/>
                    <a:gd name="connsiteY6" fmla="*/ 620102 h 632880"/>
                    <a:gd name="connsiteX7" fmla="*/ 396314 w 617107"/>
                    <a:gd name="connsiteY7" fmla="*/ 623912 h 632880"/>
                    <a:gd name="connsiteX8" fmla="*/ 598244 w 617107"/>
                    <a:gd name="connsiteY8" fmla="*/ 566762 h 632880"/>
                    <a:gd name="connsiteX9" fmla="*/ 607768 w 617107"/>
                    <a:gd name="connsiteY9" fmla="*/ 261961 h 632880"/>
                    <a:gd name="connsiteX10" fmla="*/ 613484 w 617107"/>
                    <a:gd name="connsiteY10" fmla="*/ 20027 h 632880"/>
                    <a:gd name="connsiteX11" fmla="*/ 560143 w 617107"/>
                    <a:gd name="connsiteY11" fmla="*/ 42886 h 632880"/>
                    <a:gd name="connsiteX12" fmla="*/ 571574 w 617107"/>
                    <a:gd name="connsiteY12" fmla="*/ 18122 h 632880"/>
                    <a:gd name="connsiteX13" fmla="*/ 464894 w 617107"/>
                    <a:gd name="connsiteY13" fmla="*/ 58127 h 632880"/>
                    <a:gd name="connsiteX14" fmla="*/ 335354 w 617107"/>
                    <a:gd name="connsiteY14" fmla="*/ 10502 h 632880"/>
                    <a:gd name="connsiteX0" fmla="*/ 335354 w 617107"/>
                    <a:gd name="connsiteY0" fmla="*/ 10502 h 632880"/>
                    <a:gd name="connsiteX1" fmla="*/ 337259 w 617107"/>
                    <a:gd name="connsiteY1" fmla="*/ 279107 h 632880"/>
                    <a:gd name="connsiteX2" fmla="*/ 415364 w 617107"/>
                    <a:gd name="connsiteY2" fmla="*/ 338162 h 632880"/>
                    <a:gd name="connsiteX3" fmla="*/ 289634 w 617107"/>
                    <a:gd name="connsiteY3" fmla="*/ 286727 h 632880"/>
                    <a:gd name="connsiteX4" fmla="*/ 142949 w 617107"/>
                    <a:gd name="connsiteY4" fmla="*/ 301967 h 632880"/>
                    <a:gd name="connsiteX5" fmla="*/ 74 w 617107"/>
                    <a:gd name="connsiteY5" fmla="*/ 503897 h 632880"/>
                    <a:gd name="connsiteX6" fmla="*/ 127709 w 617107"/>
                    <a:gd name="connsiteY6" fmla="*/ 620102 h 632880"/>
                    <a:gd name="connsiteX7" fmla="*/ 396314 w 617107"/>
                    <a:gd name="connsiteY7" fmla="*/ 623912 h 632880"/>
                    <a:gd name="connsiteX8" fmla="*/ 598244 w 617107"/>
                    <a:gd name="connsiteY8" fmla="*/ 566762 h 632880"/>
                    <a:gd name="connsiteX9" fmla="*/ 607768 w 617107"/>
                    <a:gd name="connsiteY9" fmla="*/ 261961 h 632880"/>
                    <a:gd name="connsiteX10" fmla="*/ 613484 w 617107"/>
                    <a:gd name="connsiteY10" fmla="*/ 20027 h 632880"/>
                    <a:gd name="connsiteX11" fmla="*/ 560143 w 617107"/>
                    <a:gd name="connsiteY11" fmla="*/ 42886 h 632880"/>
                    <a:gd name="connsiteX12" fmla="*/ 571574 w 617107"/>
                    <a:gd name="connsiteY12" fmla="*/ 18122 h 632880"/>
                    <a:gd name="connsiteX13" fmla="*/ 464894 w 617107"/>
                    <a:gd name="connsiteY13" fmla="*/ 58127 h 632880"/>
                    <a:gd name="connsiteX14" fmla="*/ 335354 w 617107"/>
                    <a:gd name="connsiteY14" fmla="*/ 10502 h 632880"/>
                    <a:gd name="connsiteX0" fmla="*/ 335739 w 617492"/>
                    <a:gd name="connsiteY0" fmla="*/ 10502 h 630739"/>
                    <a:gd name="connsiteX1" fmla="*/ 337644 w 617492"/>
                    <a:gd name="connsiteY1" fmla="*/ 279107 h 630739"/>
                    <a:gd name="connsiteX2" fmla="*/ 415749 w 617492"/>
                    <a:gd name="connsiteY2" fmla="*/ 338162 h 630739"/>
                    <a:gd name="connsiteX3" fmla="*/ 290019 w 617492"/>
                    <a:gd name="connsiteY3" fmla="*/ 286727 h 630739"/>
                    <a:gd name="connsiteX4" fmla="*/ 143334 w 617492"/>
                    <a:gd name="connsiteY4" fmla="*/ 301967 h 630739"/>
                    <a:gd name="connsiteX5" fmla="*/ 459 w 617492"/>
                    <a:gd name="connsiteY5" fmla="*/ 503897 h 630739"/>
                    <a:gd name="connsiteX6" fmla="*/ 109044 w 617492"/>
                    <a:gd name="connsiteY6" fmla="*/ 616292 h 630739"/>
                    <a:gd name="connsiteX7" fmla="*/ 396699 w 617492"/>
                    <a:gd name="connsiteY7" fmla="*/ 623912 h 630739"/>
                    <a:gd name="connsiteX8" fmla="*/ 598629 w 617492"/>
                    <a:gd name="connsiteY8" fmla="*/ 566762 h 630739"/>
                    <a:gd name="connsiteX9" fmla="*/ 608153 w 617492"/>
                    <a:gd name="connsiteY9" fmla="*/ 261961 h 630739"/>
                    <a:gd name="connsiteX10" fmla="*/ 613869 w 617492"/>
                    <a:gd name="connsiteY10" fmla="*/ 20027 h 630739"/>
                    <a:gd name="connsiteX11" fmla="*/ 560528 w 617492"/>
                    <a:gd name="connsiteY11" fmla="*/ 42886 h 630739"/>
                    <a:gd name="connsiteX12" fmla="*/ 571959 w 617492"/>
                    <a:gd name="connsiteY12" fmla="*/ 18122 h 630739"/>
                    <a:gd name="connsiteX13" fmla="*/ 465279 w 617492"/>
                    <a:gd name="connsiteY13" fmla="*/ 58127 h 630739"/>
                    <a:gd name="connsiteX14" fmla="*/ 335739 w 617492"/>
                    <a:gd name="connsiteY14" fmla="*/ 10502 h 630739"/>
                    <a:gd name="connsiteX0" fmla="*/ 335739 w 617492"/>
                    <a:gd name="connsiteY0" fmla="*/ 10502 h 632247"/>
                    <a:gd name="connsiteX1" fmla="*/ 337644 w 617492"/>
                    <a:gd name="connsiteY1" fmla="*/ 279107 h 632247"/>
                    <a:gd name="connsiteX2" fmla="*/ 415749 w 617492"/>
                    <a:gd name="connsiteY2" fmla="*/ 338162 h 632247"/>
                    <a:gd name="connsiteX3" fmla="*/ 290019 w 617492"/>
                    <a:gd name="connsiteY3" fmla="*/ 286727 h 632247"/>
                    <a:gd name="connsiteX4" fmla="*/ 143334 w 617492"/>
                    <a:gd name="connsiteY4" fmla="*/ 301967 h 632247"/>
                    <a:gd name="connsiteX5" fmla="*/ 459 w 617492"/>
                    <a:gd name="connsiteY5" fmla="*/ 479132 h 632247"/>
                    <a:gd name="connsiteX6" fmla="*/ 109044 w 617492"/>
                    <a:gd name="connsiteY6" fmla="*/ 616292 h 632247"/>
                    <a:gd name="connsiteX7" fmla="*/ 396699 w 617492"/>
                    <a:gd name="connsiteY7" fmla="*/ 623912 h 632247"/>
                    <a:gd name="connsiteX8" fmla="*/ 598629 w 617492"/>
                    <a:gd name="connsiteY8" fmla="*/ 566762 h 632247"/>
                    <a:gd name="connsiteX9" fmla="*/ 608153 w 617492"/>
                    <a:gd name="connsiteY9" fmla="*/ 261961 h 632247"/>
                    <a:gd name="connsiteX10" fmla="*/ 613869 w 617492"/>
                    <a:gd name="connsiteY10" fmla="*/ 20027 h 632247"/>
                    <a:gd name="connsiteX11" fmla="*/ 560528 w 617492"/>
                    <a:gd name="connsiteY11" fmla="*/ 42886 h 632247"/>
                    <a:gd name="connsiteX12" fmla="*/ 571959 w 617492"/>
                    <a:gd name="connsiteY12" fmla="*/ 18122 h 632247"/>
                    <a:gd name="connsiteX13" fmla="*/ 465279 w 617492"/>
                    <a:gd name="connsiteY13" fmla="*/ 58127 h 632247"/>
                    <a:gd name="connsiteX14" fmla="*/ 335739 w 617492"/>
                    <a:gd name="connsiteY14" fmla="*/ 10502 h 632247"/>
                    <a:gd name="connsiteX0" fmla="*/ 335436 w 617189"/>
                    <a:gd name="connsiteY0" fmla="*/ 10502 h 632247"/>
                    <a:gd name="connsiteX1" fmla="*/ 337341 w 617189"/>
                    <a:gd name="connsiteY1" fmla="*/ 279107 h 632247"/>
                    <a:gd name="connsiteX2" fmla="*/ 415446 w 617189"/>
                    <a:gd name="connsiteY2" fmla="*/ 338162 h 632247"/>
                    <a:gd name="connsiteX3" fmla="*/ 289716 w 617189"/>
                    <a:gd name="connsiteY3" fmla="*/ 286727 h 632247"/>
                    <a:gd name="connsiteX4" fmla="*/ 127791 w 617189"/>
                    <a:gd name="connsiteY4" fmla="*/ 301967 h 632247"/>
                    <a:gd name="connsiteX5" fmla="*/ 156 w 617189"/>
                    <a:gd name="connsiteY5" fmla="*/ 479132 h 632247"/>
                    <a:gd name="connsiteX6" fmla="*/ 108741 w 617189"/>
                    <a:gd name="connsiteY6" fmla="*/ 616292 h 632247"/>
                    <a:gd name="connsiteX7" fmla="*/ 396396 w 617189"/>
                    <a:gd name="connsiteY7" fmla="*/ 623912 h 632247"/>
                    <a:gd name="connsiteX8" fmla="*/ 598326 w 617189"/>
                    <a:gd name="connsiteY8" fmla="*/ 566762 h 632247"/>
                    <a:gd name="connsiteX9" fmla="*/ 607850 w 617189"/>
                    <a:gd name="connsiteY9" fmla="*/ 261961 h 632247"/>
                    <a:gd name="connsiteX10" fmla="*/ 613566 w 617189"/>
                    <a:gd name="connsiteY10" fmla="*/ 20027 h 632247"/>
                    <a:gd name="connsiteX11" fmla="*/ 560225 w 617189"/>
                    <a:gd name="connsiteY11" fmla="*/ 42886 h 632247"/>
                    <a:gd name="connsiteX12" fmla="*/ 571656 w 617189"/>
                    <a:gd name="connsiteY12" fmla="*/ 18122 h 632247"/>
                    <a:gd name="connsiteX13" fmla="*/ 464976 w 617189"/>
                    <a:gd name="connsiteY13" fmla="*/ 58127 h 632247"/>
                    <a:gd name="connsiteX14" fmla="*/ 335436 w 617189"/>
                    <a:gd name="connsiteY14" fmla="*/ 10502 h 632247"/>
                    <a:gd name="connsiteX0" fmla="*/ 335436 w 617189"/>
                    <a:gd name="connsiteY0" fmla="*/ 10502 h 632247"/>
                    <a:gd name="connsiteX1" fmla="*/ 337341 w 617189"/>
                    <a:gd name="connsiteY1" fmla="*/ 279107 h 632247"/>
                    <a:gd name="connsiteX2" fmla="*/ 415446 w 617189"/>
                    <a:gd name="connsiteY2" fmla="*/ 338162 h 632247"/>
                    <a:gd name="connsiteX3" fmla="*/ 289716 w 617189"/>
                    <a:gd name="connsiteY3" fmla="*/ 286727 h 632247"/>
                    <a:gd name="connsiteX4" fmla="*/ 127791 w 617189"/>
                    <a:gd name="connsiteY4" fmla="*/ 301967 h 632247"/>
                    <a:gd name="connsiteX5" fmla="*/ 156 w 617189"/>
                    <a:gd name="connsiteY5" fmla="*/ 479132 h 632247"/>
                    <a:gd name="connsiteX6" fmla="*/ 108741 w 617189"/>
                    <a:gd name="connsiteY6" fmla="*/ 616292 h 632247"/>
                    <a:gd name="connsiteX7" fmla="*/ 396396 w 617189"/>
                    <a:gd name="connsiteY7" fmla="*/ 623912 h 632247"/>
                    <a:gd name="connsiteX8" fmla="*/ 598326 w 617189"/>
                    <a:gd name="connsiteY8" fmla="*/ 566762 h 632247"/>
                    <a:gd name="connsiteX9" fmla="*/ 607850 w 617189"/>
                    <a:gd name="connsiteY9" fmla="*/ 261961 h 632247"/>
                    <a:gd name="connsiteX10" fmla="*/ 613566 w 617189"/>
                    <a:gd name="connsiteY10" fmla="*/ 20027 h 632247"/>
                    <a:gd name="connsiteX11" fmla="*/ 560225 w 617189"/>
                    <a:gd name="connsiteY11" fmla="*/ 42886 h 632247"/>
                    <a:gd name="connsiteX12" fmla="*/ 571656 w 617189"/>
                    <a:gd name="connsiteY12" fmla="*/ 18122 h 632247"/>
                    <a:gd name="connsiteX13" fmla="*/ 464976 w 617189"/>
                    <a:gd name="connsiteY13" fmla="*/ 58127 h 632247"/>
                    <a:gd name="connsiteX14" fmla="*/ 335436 w 617189"/>
                    <a:gd name="connsiteY14" fmla="*/ 10502 h 632247"/>
                    <a:gd name="connsiteX0" fmla="*/ 335436 w 617189"/>
                    <a:gd name="connsiteY0" fmla="*/ 10502 h 632247"/>
                    <a:gd name="connsiteX1" fmla="*/ 322100 w 617189"/>
                    <a:gd name="connsiteY1" fmla="*/ 151472 h 632247"/>
                    <a:gd name="connsiteX2" fmla="*/ 337341 w 617189"/>
                    <a:gd name="connsiteY2" fmla="*/ 279107 h 632247"/>
                    <a:gd name="connsiteX3" fmla="*/ 415446 w 617189"/>
                    <a:gd name="connsiteY3" fmla="*/ 338162 h 632247"/>
                    <a:gd name="connsiteX4" fmla="*/ 289716 w 617189"/>
                    <a:gd name="connsiteY4" fmla="*/ 286727 h 632247"/>
                    <a:gd name="connsiteX5" fmla="*/ 127791 w 617189"/>
                    <a:gd name="connsiteY5" fmla="*/ 301967 h 632247"/>
                    <a:gd name="connsiteX6" fmla="*/ 156 w 617189"/>
                    <a:gd name="connsiteY6" fmla="*/ 479132 h 632247"/>
                    <a:gd name="connsiteX7" fmla="*/ 108741 w 617189"/>
                    <a:gd name="connsiteY7" fmla="*/ 616292 h 632247"/>
                    <a:gd name="connsiteX8" fmla="*/ 396396 w 617189"/>
                    <a:gd name="connsiteY8" fmla="*/ 623912 h 632247"/>
                    <a:gd name="connsiteX9" fmla="*/ 598326 w 617189"/>
                    <a:gd name="connsiteY9" fmla="*/ 566762 h 632247"/>
                    <a:gd name="connsiteX10" fmla="*/ 607850 w 617189"/>
                    <a:gd name="connsiteY10" fmla="*/ 261961 h 632247"/>
                    <a:gd name="connsiteX11" fmla="*/ 613566 w 617189"/>
                    <a:gd name="connsiteY11" fmla="*/ 20027 h 632247"/>
                    <a:gd name="connsiteX12" fmla="*/ 560225 w 617189"/>
                    <a:gd name="connsiteY12" fmla="*/ 42886 h 632247"/>
                    <a:gd name="connsiteX13" fmla="*/ 571656 w 617189"/>
                    <a:gd name="connsiteY13" fmla="*/ 18122 h 632247"/>
                    <a:gd name="connsiteX14" fmla="*/ 464976 w 617189"/>
                    <a:gd name="connsiteY14" fmla="*/ 58127 h 632247"/>
                    <a:gd name="connsiteX15" fmla="*/ 335436 w 617189"/>
                    <a:gd name="connsiteY15" fmla="*/ 10502 h 632247"/>
                    <a:gd name="connsiteX0" fmla="*/ 335436 w 617189"/>
                    <a:gd name="connsiteY0" fmla="*/ 3577 h 625322"/>
                    <a:gd name="connsiteX1" fmla="*/ 325910 w 617189"/>
                    <a:gd name="connsiteY1" fmla="*/ 155977 h 625322"/>
                    <a:gd name="connsiteX2" fmla="*/ 337341 w 617189"/>
                    <a:gd name="connsiteY2" fmla="*/ 272182 h 625322"/>
                    <a:gd name="connsiteX3" fmla="*/ 415446 w 617189"/>
                    <a:gd name="connsiteY3" fmla="*/ 331237 h 625322"/>
                    <a:gd name="connsiteX4" fmla="*/ 289716 w 617189"/>
                    <a:gd name="connsiteY4" fmla="*/ 279802 h 625322"/>
                    <a:gd name="connsiteX5" fmla="*/ 127791 w 617189"/>
                    <a:gd name="connsiteY5" fmla="*/ 295042 h 625322"/>
                    <a:gd name="connsiteX6" fmla="*/ 156 w 617189"/>
                    <a:gd name="connsiteY6" fmla="*/ 472207 h 625322"/>
                    <a:gd name="connsiteX7" fmla="*/ 108741 w 617189"/>
                    <a:gd name="connsiteY7" fmla="*/ 609367 h 625322"/>
                    <a:gd name="connsiteX8" fmla="*/ 396396 w 617189"/>
                    <a:gd name="connsiteY8" fmla="*/ 616987 h 625322"/>
                    <a:gd name="connsiteX9" fmla="*/ 598326 w 617189"/>
                    <a:gd name="connsiteY9" fmla="*/ 559837 h 625322"/>
                    <a:gd name="connsiteX10" fmla="*/ 607850 w 617189"/>
                    <a:gd name="connsiteY10" fmla="*/ 255036 h 625322"/>
                    <a:gd name="connsiteX11" fmla="*/ 613566 w 617189"/>
                    <a:gd name="connsiteY11" fmla="*/ 13102 h 625322"/>
                    <a:gd name="connsiteX12" fmla="*/ 560225 w 617189"/>
                    <a:gd name="connsiteY12" fmla="*/ 35961 h 625322"/>
                    <a:gd name="connsiteX13" fmla="*/ 571656 w 617189"/>
                    <a:gd name="connsiteY13" fmla="*/ 11197 h 625322"/>
                    <a:gd name="connsiteX14" fmla="*/ 464976 w 617189"/>
                    <a:gd name="connsiteY14" fmla="*/ 51202 h 625322"/>
                    <a:gd name="connsiteX15" fmla="*/ 335436 w 617189"/>
                    <a:gd name="connsiteY15" fmla="*/ 3577 h 625322"/>
                    <a:gd name="connsiteX0" fmla="*/ 335436 w 617189"/>
                    <a:gd name="connsiteY0" fmla="*/ 3577 h 625322"/>
                    <a:gd name="connsiteX1" fmla="*/ 325910 w 617189"/>
                    <a:gd name="connsiteY1" fmla="*/ 155977 h 625322"/>
                    <a:gd name="connsiteX2" fmla="*/ 337341 w 617189"/>
                    <a:gd name="connsiteY2" fmla="*/ 272182 h 625322"/>
                    <a:gd name="connsiteX3" fmla="*/ 415446 w 617189"/>
                    <a:gd name="connsiteY3" fmla="*/ 331237 h 625322"/>
                    <a:gd name="connsiteX4" fmla="*/ 289716 w 617189"/>
                    <a:gd name="connsiteY4" fmla="*/ 279802 h 625322"/>
                    <a:gd name="connsiteX5" fmla="*/ 127791 w 617189"/>
                    <a:gd name="connsiteY5" fmla="*/ 295042 h 625322"/>
                    <a:gd name="connsiteX6" fmla="*/ 156 w 617189"/>
                    <a:gd name="connsiteY6" fmla="*/ 472207 h 625322"/>
                    <a:gd name="connsiteX7" fmla="*/ 108741 w 617189"/>
                    <a:gd name="connsiteY7" fmla="*/ 609367 h 625322"/>
                    <a:gd name="connsiteX8" fmla="*/ 396396 w 617189"/>
                    <a:gd name="connsiteY8" fmla="*/ 616987 h 625322"/>
                    <a:gd name="connsiteX9" fmla="*/ 598326 w 617189"/>
                    <a:gd name="connsiteY9" fmla="*/ 559837 h 625322"/>
                    <a:gd name="connsiteX10" fmla="*/ 607850 w 617189"/>
                    <a:gd name="connsiteY10" fmla="*/ 255036 h 625322"/>
                    <a:gd name="connsiteX11" fmla="*/ 613566 w 617189"/>
                    <a:gd name="connsiteY11" fmla="*/ 13102 h 625322"/>
                    <a:gd name="connsiteX12" fmla="*/ 560225 w 617189"/>
                    <a:gd name="connsiteY12" fmla="*/ 35961 h 625322"/>
                    <a:gd name="connsiteX13" fmla="*/ 571656 w 617189"/>
                    <a:gd name="connsiteY13" fmla="*/ 11197 h 625322"/>
                    <a:gd name="connsiteX14" fmla="*/ 464976 w 617189"/>
                    <a:gd name="connsiteY14" fmla="*/ 51202 h 625322"/>
                    <a:gd name="connsiteX15" fmla="*/ 335436 w 617189"/>
                    <a:gd name="connsiteY15" fmla="*/ 3577 h 625322"/>
                    <a:gd name="connsiteX0" fmla="*/ 335436 w 617189"/>
                    <a:gd name="connsiteY0" fmla="*/ 8211 h 629956"/>
                    <a:gd name="connsiteX1" fmla="*/ 325910 w 617189"/>
                    <a:gd name="connsiteY1" fmla="*/ 160611 h 629956"/>
                    <a:gd name="connsiteX2" fmla="*/ 337341 w 617189"/>
                    <a:gd name="connsiteY2" fmla="*/ 276816 h 629956"/>
                    <a:gd name="connsiteX3" fmla="*/ 415446 w 617189"/>
                    <a:gd name="connsiteY3" fmla="*/ 335871 h 629956"/>
                    <a:gd name="connsiteX4" fmla="*/ 289716 w 617189"/>
                    <a:gd name="connsiteY4" fmla="*/ 284436 h 629956"/>
                    <a:gd name="connsiteX5" fmla="*/ 127791 w 617189"/>
                    <a:gd name="connsiteY5" fmla="*/ 299676 h 629956"/>
                    <a:gd name="connsiteX6" fmla="*/ 156 w 617189"/>
                    <a:gd name="connsiteY6" fmla="*/ 476841 h 629956"/>
                    <a:gd name="connsiteX7" fmla="*/ 108741 w 617189"/>
                    <a:gd name="connsiteY7" fmla="*/ 614001 h 629956"/>
                    <a:gd name="connsiteX8" fmla="*/ 396396 w 617189"/>
                    <a:gd name="connsiteY8" fmla="*/ 621621 h 629956"/>
                    <a:gd name="connsiteX9" fmla="*/ 598326 w 617189"/>
                    <a:gd name="connsiteY9" fmla="*/ 564471 h 629956"/>
                    <a:gd name="connsiteX10" fmla="*/ 607850 w 617189"/>
                    <a:gd name="connsiteY10" fmla="*/ 259670 h 629956"/>
                    <a:gd name="connsiteX11" fmla="*/ 613566 w 617189"/>
                    <a:gd name="connsiteY11" fmla="*/ 17736 h 629956"/>
                    <a:gd name="connsiteX12" fmla="*/ 560225 w 617189"/>
                    <a:gd name="connsiteY12" fmla="*/ 40595 h 629956"/>
                    <a:gd name="connsiteX13" fmla="*/ 571656 w 617189"/>
                    <a:gd name="connsiteY13" fmla="*/ 15831 h 629956"/>
                    <a:gd name="connsiteX14" fmla="*/ 464976 w 617189"/>
                    <a:gd name="connsiteY14" fmla="*/ 55836 h 629956"/>
                    <a:gd name="connsiteX15" fmla="*/ 335436 w 617189"/>
                    <a:gd name="connsiteY15" fmla="*/ 8211 h 629956"/>
                    <a:gd name="connsiteX0" fmla="*/ 335436 w 617189"/>
                    <a:gd name="connsiteY0" fmla="*/ 7550 h 629295"/>
                    <a:gd name="connsiteX1" fmla="*/ 325910 w 617189"/>
                    <a:gd name="connsiteY1" fmla="*/ 159950 h 629295"/>
                    <a:gd name="connsiteX2" fmla="*/ 337341 w 617189"/>
                    <a:gd name="connsiteY2" fmla="*/ 276155 h 629295"/>
                    <a:gd name="connsiteX3" fmla="*/ 415446 w 617189"/>
                    <a:gd name="connsiteY3" fmla="*/ 335210 h 629295"/>
                    <a:gd name="connsiteX4" fmla="*/ 289716 w 617189"/>
                    <a:gd name="connsiteY4" fmla="*/ 283775 h 629295"/>
                    <a:gd name="connsiteX5" fmla="*/ 127791 w 617189"/>
                    <a:gd name="connsiteY5" fmla="*/ 299015 h 629295"/>
                    <a:gd name="connsiteX6" fmla="*/ 156 w 617189"/>
                    <a:gd name="connsiteY6" fmla="*/ 476180 h 629295"/>
                    <a:gd name="connsiteX7" fmla="*/ 108741 w 617189"/>
                    <a:gd name="connsiteY7" fmla="*/ 613340 h 629295"/>
                    <a:gd name="connsiteX8" fmla="*/ 396396 w 617189"/>
                    <a:gd name="connsiteY8" fmla="*/ 620960 h 629295"/>
                    <a:gd name="connsiteX9" fmla="*/ 598326 w 617189"/>
                    <a:gd name="connsiteY9" fmla="*/ 563810 h 629295"/>
                    <a:gd name="connsiteX10" fmla="*/ 607850 w 617189"/>
                    <a:gd name="connsiteY10" fmla="*/ 259009 h 629295"/>
                    <a:gd name="connsiteX11" fmla="*/ 613566 w 617189"/>
                    <a:gd name="connsiteY11" fmla="*/ 17075 h 629295"/>
                    <a:gd name="connsiteX12" fmla="*/ 560225 w 617189"/>
                    <a:gd name="connsiteY12" fmla="*/ 39934 h 629295"/>
                    <a:gd name="connsiteX13" fmla="*/ 464976 w 617189"/>
                    <a:gd name="connsiteY13" fmla="*/ 55175 h 629295"/>
                    <a:gd name="connsiteX14" fmla="*/ 335436 w 617189"/>
                    <a:gd name="connsiteY14" fmla="*/ 7550 h 629295"/>
                    <a:gd name="connsiteX0" fmla="*/ 335436 w 617189"/>
                    <a:gd name="connsiteY0" fmla="*/ 4670 h 626415"/>
                    <a:gd name="connsiteX1" fmla="*/ 325910 w 617189"/>
                    <a:gd name="connsiteY1" fmla="*/ 157070 h 626415"/>
                    <a:gd name="connsiteX2" fmla="*/ 337341 w 617189"/>
                    <a:gd name="connsiteY2" fmla="*/ 273275 h 626415"/>
                    <a:gd name="connsiteX3" fmla="*/ 415446 w 617189"/>
                    <a:gd name="connsiteY3" fmla="*/ 332330 h 626415"/>
                    <a:gd name="connsiteX4" fmla="*/ 289716 w 617189"/>
                    <a:gd name="connsiteY4" fmla="*/ 280895 h 626415"/>
                    <a:gd name="connsiteX5" fmla="*/ 127791 w 617189"/>
                    <a:gd name="connsiteY5" fmla="*/ 296135 h 626415"/>
                    <a:gd name="connsiteX6" fmla="*/ 156 w 617189"/>
                    <a:gd name="connsiteY6" fmla="*/ 473300 h 626415"/>
                    <a:gd name="connsiteX7" fmla="*/ 108741 w 617189"/>
                    <a:gd name="connsiteY7" fmla="*/ 610460 h 626415"/>
                    <a:gd name="connsiteX8" fmla="*/ 396396 w 617189"/>
                    <a:gd name="connsiteY8" fmla="*/ 618080 h 626415"/>
                    <a:gd name="connsiteX9" fmla="*/ 598326 w 617189"/>
                    <a:gd name="connsiteY9" fmla="*/ 560930 h 626415"/>
                    <a:gd name="connsiteX10" fmla="*/ 607850 w 617189"/>
                    <a:gd name="connsiteY10" fmla="*/ 256129 h 626415"/>
                    <a:gd name="connsiteX11" fmla="*/ 613566 w 617189"/>
                    <a:gd name="connsiteY11" fmla="*/ 14195 h 626415"/>
                    <a:gd name="connsiteX12" fmla="*/ 560225 w 617189"/>
                    <a:gd name="connsiteY12" fmla="*/ 37054 h 626415"/>
                    <a:gd name="connsiteX13" fmla="*/ 447831 w 617189"/>
                    <a:gd name="connsiteY13" fmla="*/ 38960 h 626415"/>
                    <a:gd name="connsiteX14" fmla="*/ 335436 w 617189"/>
                    <a:gd name="connsiteY14" fmla="*/ 4670 h 626415"/>
                    <a:gd name="connsiteX0" fmla="*/ 335436 w 617497"/>
                    <a:gd name="connsiteY0" fmla="*/ 4648 h 626393"/>
                    <a:gd name="connsiteX1" fmla="*/ 325910 w 617497"/>
                    <a:gd name="connsiteY1" fmla="*/ 157048 h 626393"/>
                    <a:gd name="connsiteX2" fmla="*/ 337341 w 617497"/>
                    <a:gd name="connsiteY2" fmla="*/ 273253 h 626393"/>
                    <a:gd name="connsiteX3" fmla="*/ 415446 w 617497"/>
                    <a:gd name="connsiteY3" fmla="*/ 332308 h 626393"/>
                    <a:gd name="connsiteX4" fmla="*/ 289716 w 617497"/>
                    <a:gd name="connsiteY4" fmla="*/ 280873 h 626393"/>
                    <a:gd name="connsiteX5" fmla="*/ 127791 w 617497"/>
                    <a:gd name="connsiteY5" fmla="*/ 296113 h 626393"/>
                    <a:gd name="connsiteX6" fmla="*/ 156 w 617497"/>
                    <a:gd name="connsiteY6" fmla="*/ 473278 h 626393"/>
                    <a:gd name="connsiteX7" fmla="*/ 108741 w 617497"/>
                    <a:gd name="connsiteY7" fmla="*/ 610438 h 626393"/>
                    <a:gd name="connsiteX8" fmla="*/ 396396 w 617497"/>
                    <a:gd name="connsiteY8" fmla="*/ 618058 h 626393"/>
                    <a:gd name="connsiteX9" fmla="*/ 598326 w 617497"/>
                    <a:gd name="connsiteY9" fmla="*/ 560908 h 626393"/>
                    <a:gd name="connsiteX10" fmla="*/ 607850 w 617497"/>
                    <a:gd name="connsiteY10" fmla="*/ 256107 h 626393"/>
                    <a:gd name="connsiteX11" fmla="*/ 613566 w 617497"/>
                    <a:gd name="connsiteY11" fmla="*/ 14173 h 626393"/>
                    <a:gd name="connsiteX12" fmla="*/ 537365 w 617497"/>
                    <a:gd name="connsiteY12" fmla="*/ 35127 h 626393"/>
                    <a:gd name="connsiteX13" fmla="*/ 447831 w 617497"/>
                    <a:gd name="connsiteY13" fmla="*/ 38938 h 626393"/>
                    <a:gd name="connsiteX14" fmla="*/ 335436 w 617497"/>
                    <a:gd name="connsiteY14" fmla="*/ 4648 h 626393"/>
                    <a:gd name="connsiteX0" fmla="*/ 335436 w 617497"/>
                    <a:gd name="connsiteY0" fmla="*/ 4648 h 626393"/>
                    <a:gd name="connsiteX1" fmla="*/ 325910 w 617497"/>
                    <a:gd name="connsiteY1" fmla="*/ 157048 h 626393"/>
                    <a:gd name="connsiteX2" fmla="*/ 337341 w 617497"/>
                    <a:gd name="connsiteY2" fmla="*/ 273253 h 626393"/>
                    <a:gd name="connsiteX3" fmla="*/ 429234 w 617497"/>
                    <a:gd name="connsiteY3" fmla="*/ 358733 h 626393"/>
                    <a:gd name="connsiteX4" fmla="*/ 289716 w 617497"/>
                    <a:gd name="connsiteY4" fmla="*/ 280873 h 626393"/>
                    <a:gd name="connsiteX5" fmla="*/ 127791 w 617497"/>
                    <a:gd name="connsiteY5" fmla="*/ 296113 h 626393"/>
                    <a:gd name="connsiteX6" fmla="*/ 156 w 617497"/>
                    <a:gd name="connsiteY6" fmla="*/ 473278 h 626393"/>
                    <a:gd name="connsiteX7" fmla="*/ 108741 w 617497"/>
                    <a:gd name="connsiteY7" fmla="*/ 610438 h 626393"/>
                    <a:gd name="connsiteX8" fmla="*/ 396396 w 617497"/>
                    <a:gd name="connsiteY8" fmla="*/ 618058 h 626393"/>
                    <a:gd name="connsiteX9" fmla="*/ 598326 w 617497"/>
                    <a:gd name="connsiteY9" fmla="*/ 560908 h 626393"/>
                    <a:gd name="connsiteX10" fmla="*/ 607850 w 617497"/>
                    <a:gd name="connsiteY10" fmla="*/ 256107 h 626393"/>
                    <a:gd name="connsiteX11" fmla="*/ 613566 w 617497"/>
                    <a:gd name="connsiteY11" fmla="*/ 14173 h 626393"/>
                    <a:gd name="connsiteX12" fmla="*/ 537365 w 617497"/>
                    <a:gd name="connsiteY12" fmla="*/ 35127 h 626393"/>
                    <a:gd name="connsiteX13" fmla="*/ 447831 w 617497"/>
                    <a:gd name="connsiteY13" fmla="*/ 38938 h 626393"/>
                    <a:gd name="connsiteX14" fmla="*/ 335436 w 617497"/>
                    <a:gd name="connsiteY14" fmla="*/ 4648 h 626393"/>
                    <a:gd name="connsiteX0" fmla="*/ 335436 w 617497"/>
                    <a:gd name="connsiteY0" fmla="*/ 4648 h 626393"/>
                    <a:gd name="connsiteX1" fmla="*/ 325910 w 617497"/>
                    <a:gd name="connsiteY1" fmla="*/ 157048 h 626393"/>
                    <a:gd name="connsiteX2" fmla="*/ 331826 w 617497"/>
                    <a:gd name="connsiteY2" fmla="*/ 295903 h 626393"/>
                    <a:gd name="connsiteX3" fmla="*/ 429234 w 617497"/>
                    <a:gd name="connsiteY3" fmla="*/ 358733 h 626393"/>
                    <a:gd name="connsiteX4" fmla="*/ 289716 w 617497"/>
                    <a:gd name="connsiteY4" fmla="*/ 280873 h 626393"/>
                    <a:gd name="connsiteX5" fmla="*/ 127791 w 617497"/>
                    <a:gd name="connsiteY5" fmla="*/ 296113 h 626393"/>
                    <a:gd name="connsiteX6" fmla="*/ 156 w 617497"/>
                    <a:gd name="connsiteY6" fmla="*/ 473278 h 626393"/>
                    <a:gd name="connsiteX7" fmla="*/ 108741 w 617497"/>
                    <a:gd name="connsiteY7" fmla="*/ 610438 h 626393"/>
                    <a:gd name="connsiteX8" fmla="*/ 396396 w 617497"/>
                    <a:gd name="connsiteY8" fmla="*/ 618058 h 626393"/>
                    <a:gd name="connsiteX9" fmla="*/ 598326 w 617497"/>
                    <a:gd name="connsiteY9" fmla="*/ 560908 h 626393"/>
                    <a:gd name="connsiteX10" fmla="*/ 607850 w 617497"/>
                    <a:gd name="connsiteY10" fmla="*/ 256107 h 626393"/>
                    <a:gd name="connsiteX11" fmla="*/ 613566 w 617497"/>
                    <a:gd name="connsiteY11" fmla="*/ 14173 h 626393"/>
                    <a:gd name="connsiteX12" fmla="*/ 537365 w 617497"/>
                    <a:gd name="connsiteY12" fmla="*/ 35127 h 626393"/>
                    <a:gd name="connsiteX13" fmla="*/ 447831 w 617497"/>
                    <a:gd name="connsiteY13" fmla="*/ 38938 h 626393"/>
                    <a:gd name="connsiteX14" fmla="*/ 335436 w 617497"/>
                    <a:gd name="connsiteY14" fmla="*/ 4648 h 626393"/>
                    <a:gd name="connsiteX0" fmla="*/ 273425 w 555486"/>
                    <a:gd name="connsiteY0" fmla="*/ 4648 h 625518"/>
                    <a:gd name="connsiteX1" fmla="*/ 263899 w 555486"/>
                    <a:gd name="connsiteY1" fmla="*/ 157048 h 625518"/>
                    <a:gd name="connsiteX2" fmla="*/ 269815 w 555486"/>
                    <a:gd name="connsiteY2" fmla="*/ 295903 h 625518"/>
                    <a:gd name="connsiteX3" fmla="*/ 367223 w 555486"/>
                    <a:gd name="connsiteY3" fmla="*/ 358733 h 625518"/>
                    <a:gd name="connsiteX4" fmla="*/ 227705 w 555486"/>
                    <a:gd name="connsiteY4" fmla="*/ 280873 h 625518"/>
                    <a:gd name="connsiteX5" fmla="*/ 65780 w 555486"/>
                    <a:gd name="connsiteY5" fmla="*/ 296113 h 625518"/>
                    <a:gd name="connsiteX6" fmla="*/ 2259 w 555486"/>
                    <a:gd name="connsiteY6" fmla="*/ 487435 h 625518"/>
                    <a:gd name="connsiteX7" fmla="*/ 46730 w 555486"/>
                    <a:gd name="connsiteY7" fmla="*/ 610438 h 625518"/>
                    <a:gd name="connsiteX8" fmla="*/ 334385 w 555486"/>
                    <a:gd name="connsiteY8" fmla="*/ 618058 h 625518"/>
                    <a:gd name="connsiteX9" fmla="*/ 536315 w 555486"/>
                    <a:gd name="connsiteY9" fmla="*/ 560908 h 625518"/>
                    <a:gd name="connsiteX10" fmla="*/ 545839 w 555486"/>
                    <a:gd name="connsiteY10" fmla="*/ 256107 h 625518"/>
                    <a:gd name="connsiteX11" fmla="*/ 551555 w 555486"/>
                    <a:gd name="connsiteY11" fmla="*/ 14173 h 625518"/>
                    <a:gd name="connsiteX12" fmla="*/ 475354 w 555486"/>
                    <a:gd name="connsiteY12" fmla="*/ 35127 h 625518"/>
                    <a:gd name="connsiteX13" fmla="*/ 385820 w 555486"/>
                    <a:gd name="connsiteY13" fmla="*/ 38938 h 625518"/>
                    <a:gd name="connsiteX14" fmla="*/ 273425 w 555486"/>
                    <a:gd name="connsiteY14" fmla="*/ 4648 h 625518"/>
                    <a:gd name="connsiteX0" fmla="*/ 276312 w 558373"/>
                    <a:gd name="connsiteY0" fmla="*/ 4648 h 625517"/>
                    <a:gd name="connsiteX1" fmla="*/ 266786 w 558373"/>
                    <a:gd name="connsiteY1" fmla="*/ 157048 h 625517"/>
                    <a:gd name="connsiteX2" fmla="*/ 272702 w 558373"/>
                    <a:gd name="connsiteY2" fmla="*/ 295903 h 625517"/>
                    <a:gd name="connsiteX3" fmla="*/ 370110 w 558373"/>
                    <a:gd name="connsiteY3" fmla="*/ 358733 h 625517"/>
                    <a:gd name="connsiteX4" fmla="*/ 230592 w 558373"/>
                    <a:gd name="connsiteY4" fmla="*/ 280873 h 625517"/>
                    <a:gd name="connsiteX5" fmla="*/ 107963 w 558373"/>
                    <a:gd name="connsiteY5" fmla="*/ 324426 h 625517"/>
                    <a:gd name="connsiteX6" fmla="*/ 5146 w 558373"/>
                    <a:gd name="connsiteY6" fmla="*/ 487435 h 625517"/>
                    <a:gd name="connsiteX7" fmla="*/ 49617 w 558373"/>
                    <a:gd name="connsiteY7" fmla="*/ 610438 h 625517"/>
                    <a:gd name="connsiteX8" fmla="*/ 337272 w 558373"/>
                    <a:gd name="connsiteY8" fmla="*/ 618058 h 625517"/>
                    <a:gd name="connsiteX9" fmla="*/ 539202 w 558373"/>
                    <a:gd name="connsiteY9" fmla="*/ 560908 h 625517"/>
                    <a:gd name="connsiteX10" fmla="*/ 548726 w 558373"/>
                    <a:gd name="connsiteY10" fmla="*/ 256107 h 625517"/>
                    <a:gd name="connsiteX11" fmla="*/ 554442 w 558373"/>
                    <a:gd name="connsiteY11" fmla="*/ 14173 h 625517"/>
                    <a:gd name="connsiteX12" fmla="*/ 478241 w 558373"/>
                    <a:gd name="connsiteY12" fmla="*/ 35127 h 625517"/>
                    <a:gd name="connsiteX13" fmla="*/ 388707 w 558373"/>
                    <a:gd name="connsiteY13" fmla="*/ 38938 h 625517"/>
                    <a:gd name="connsiteX14" fmla="*/ 276312 w 558373"/>
                    <a:gd name="connsiteY14" fmla="*/ 4648 h 625517"/>
                    <a:gd name="connsiteX0" fmla="*/ 275552 w 557613"/>
                    <a:gd name="connsiteY0" fmla="*/ 4648 h 625517"/>
                    <a:gd name="connsiteX1" fmla="*/ 266026 w 557613"/>
                    <a:gd name="connsiteY1" fmla="*/ 157048 h 625517"/>
                    <a:gd name="connsiteX2" fmla="*/ 271942 w 557613"/>
                    <a:gd name="connsiteY2" fmla="*/ 295903 h 625517"/>
                    <a:gd name="connsiteX3" fmla="*/ 369350 w 557613"/>
                    <a:gd name="connsiteY3" fmla="*/ 358733 h 625517"/>
                    <a:gd name="connsiteX4" fmla="*/ 229832 w 557613"/>
                    <a:gd name="connsiteY4" fmla="*/ 280873 h 625517"/>
                    <a:gd name="connsiteX5" fmla="*/ 96862 w 557613"/>
                    <a:gd name="connsiteY5" fmla="*/ 304607 h 625517"/>
                    <a:gd name="connsiteX6" fmla="*/ 4386 w 557613"/>
                    <a:gd name="connsiteY6" fmla="*/ 487435 h 625517"/>
                    <a:gd name="connsiteX7" fmla="*/ 48857 w 557613"/>
                    <a:gd name="connsiteY7" fmla="*/ 610438 h 625517"/>
                    <a:gd name="connsiteX8" fmla="*/ 336512 w 557613"/>
                    <a:gd name="connsiteY8" fmla="*/ 618058 h 625517"/>
                    <a:gd name="connsiteX9" fmla="*/ 538442 w 557613"/>
                    <a:gd name="connsiteY9" fmla="*/ 560908 h 625517"/>
                    <a:gd name="connsiteX10" fmla="*/ 547966 w 557613"/>
                    <a:gd name="connsiteY10" fmla="*/ 256107 h 625517"/>
                    <a:gd name="connsiteX11" fmla="*/ 553682 w 557613"/>
                    <a:gd name="connsiteY11" fmla="*/ 14173 h 625517"/>
                    <a:gd name="connsiteX12" fmla="*/ 477481 w 557613"/>
                    <a:gd name="connsiteY12" fmla="*/ 35127 h 625517"/>
                    <a:gd name="connsiteX13" fmla="*/ 387947 w 557613"/>
                    <a:gd name="connsiteY13" fmla="*/ 38938 h 625517"/>
                    <a:gd name="connsiteX14" fmla="*/ 275552 w 557613"/>
                    <a:gd name="connsiteY14" fmla="*/ 4648 h 625517"/>
                    <a:gd name="connsiteX0" fmla="*/ 273894 w 555955"/>
                    <a:gd name="connsiteY0" fmla="*/ 4648 h 627671"/>
                    <a:gd name="connsiteX1" fmla="*/ 264368 w 555955"/>
                    <a:gd name="connsiteY1" fmla="*/ 157048 h 627671"/>
                    <a:gd name="connsiteX2" fmla="*/ 270284 w 555955"/>
                    <a:gd name="connsiteY2" fmla="*/ 295903 h 627671"/>
                    <a:gd name="connsiteX3" fmla="*/ 367692 w 555955"/>
                    <a:gd name="connsiteY3" fmla="*/ 358733 h 627671"/>
                    <a:gd name="connsiteX4" fmla="*/ 228174 w 555955"/>
                    <a:gd name="connsiteY4" fmla="*/ 280873 h 627671"/>
                    <a:gd name="connsiteX5" fmla="*/ 95204 w 555955"/>
                    <a:gd name="connsiteY5" fmla="*/ 304607 h 627671"/>
                    <a:gd name="connsiteX6" fmla="*/ 4796 w 555955"/>
                    <a:gd name="connsiteY6" fmla="*/ 453460 h 627671"/>
                    <a:gd name="connsiteX7" fmla="*/ 47199 w 555955"/>
                    <a:gd name="connsiteY7" fmla="*/ 610438 h 627671"/>
                    <a:gd name="connsiteX8" fmla="*/ 334854 w 555955"/>
                    <a:gd name="connsiteY8" fmla="*/ 618058 h 627671"/>
                    <a:gd name="connsiteX9" fmla="*/ 536784 w 555955"/>
                    <a:gd name="connsiteY9" fmla="*/ 560908 h 627671"/>
                    <a:gd name="connsiteX10" fmla="*/ 546308 w 555955"/>
                    <a:gd name="connsiteY10" fmla="*/ 256107 h 627671"/>
                    <a:gd name="connsiteX11" fmla="*/ 552024 w 555955"/>
                    <a:gd name="connsiteY11" fmla="*/ 14173 h 627671"/>
                    <a:gd name="connsiteX12" fmla="*/ 475823 w 555955"/>
                    <a:gd name="connsiteY12" fmla="*/ 35127 h 627671"/>
                    <a:gd name="connsiteX13" fmla="*/ 386289 w 555955"/>
                    <a:gd name="connsiteY13" fmla="*/ 38938 h 627671"/>
                    <a:gd name="connsiteX14" fmla="*/ 273894 w 555955"/>
                    <a:gd name="connsiteY14" fmla="*/ 4648 h 627671"/>
                    <a:gd name="connsiteX0" fmla="*/ 269184 w 551245"/>
                    <a:gd name="connsiteY0" fmla="*/ 4648 h 627670"/>
                    <a:gd name="connsiteX1" fmla="*/ 259658 w 551245"/>
                    <a:gd name="connsiteY1" fmla="*/ 157048 h 627670"/>
                    <a:gd name="connsiteX2" fmla="*/ 265574 w 551245"/>
                    <a:gd name="connsiteY2" fmla="*/ 295903 h 627670"/>
                    <a:gd name="connsiteX3" fmla="*/ 362982 w 551245"/>
                    <a:gd name="connsiteY3" fmla="*/ 358733 h 627670"/>
                    <a:gd name="connsiteX4" fmla="*/ 223464 w 551245"/>
                    <a:gd name="connsiteY4" fmla="*/ 280873 h 627670"/>
                    <a:gd name="connsiteX5" fmla="*/ 90494 w 551245"/>
                    <a:gd name="connsiteY5" fmla="*/ 304607 h 627670"/>
                    <a:gd name="connsiteX6" fmla="*/ 86 w 551245"/>
                    <a:gd name="connsiteY6" fmla="*/ 453460 h 627670"/>
                    <a:gd name="connsiteX7" fmla="*/ 79716 w 551245"/>
                    <a:gd name="connsiteY7" fmla="*/ 610438 h 627670"/>
                    <a:gd name="connsiteX8" fmla="*/ 330144 w 551245"/>
                    <a:gd name="connsiteY8" fmla="*/ 618058 h 627670"/>
                    <a:gd name="connsiteX9" fmla="*/ 532074 w 551245"/>
                    <a:gd name="connsiteY9" fmla="*/ 560908 h 627670"/>
                    <a:gd name="connsiteX10" fmla="*/ 541598 w 551245"/>
                    <a:gd name="connsiteY10" fmla="*/ 256107 h 627670"/>
                    <a:gd name="connsiteX11" fmla="*/ 547314 w 551245"/>
                    <a:gd name="connsiteY11" fmla="*/ 14173 h 627670"/>
                    <a:gd name="connsiteX12" fmla="*/ 471113 w 551245"/>
                    <a:gd name="connsiteY12" fmla="*/ 35127 h 627670"/>
                    <a:gd name="connsiteX13" fmla="*/ 381579 w 551245"/>
                    <a:gd name="connsiteY13" fmla="*/ 38938 h 627670"/>
                    <a:gd name="connsiteX14" fmla="*/ 269184 w 551245"/>
                    <a:gd name="connsiteY14" fmla="*/ 4648 h 627670"/>
                    <a:gd name="connsiteX0" fmla="*/ 269184 w 551245"/>
                    <a:gd name="connsiteY0" fmla="*/ 4648 h 619273"/>
                    <a:gd name="connsiteX1" fmla="*/ 259658 w 551245"/>
                    <a:gd name="connsiteY1" fmla="*/ 157048 h 619273"/>
                    <a:gd name="connsiteX2" fmla="*/ 265574 w 551245"/>
                    <a:gd name="connsiteY2" fmla="*/ 295903 h 619273"/>
                    <a:gd name="connsiteX3" fmla="*/ 362982 w 551245"/>
                    <a:gd name="connsiteY3" fmla="*/ 358733 h 619273"/>
                    <a:gd name="connsiteX4" fmla="*/ 223464 w 551245"/>
                    <a:gd name="connsiteY4" fmla="*/ 280873 h 619273"/>
                    <a:gd name="connsiteX5" fmla="*/ 90494 w 551245"/>
                    <a:gd name="connsiteY5" fmla="*/ 304607 h 619273"/>
                    <a:gd name="connsiteX6" fmla="*/ 86 w 551245"/>
                    <a:gd name="connsiteY6" fmla="*/ 453460 h 619273"/>
                    <a:gd name="connsiteX7" fmla="*/ 79716 w 551245"/>
                    <a:gd name="connsiteY7" fmla="*/ 610438 h 619273"/>
                    <a:gd name="connsiteX8" fmla="*/ 330144 w 551245"/>
                    <a:gd name="connsiteY8" fmla="*/ 595408 h 619273"/>
                    <a:gd name="connsiteX9" fmla="*/ 532074 w 551245"/>
                    <a:gd name="connsiteY9" fmla="*/ 560908 h 619273"/>
                    <a:gd name="connsiteX10" fmla="*/ 541598 w 551245"/>
                    <a:gd name="connsiteY10" fmla="*/ 256107 h 619273"/>
                    <a:gd name="connsiteX11" fmla="*/ 547314 w 551245"/>
                    <a:gd name="connsiteY11" fmla="*/ 14173 h 619273"/>
                    <a:gd name="connsiteX12" fmla="*/ 471113 w 551245"/>
                    <a:gd name="connsiteY12" fmla="*/ 35127 h 619273"/>
                    <a:gd name="connsiteX13" fmla="*/ 381579 w 551245"/>
                    <a:gd name="connsiteY13" fmla="*/ 38938 h 619273"/>
                    <a:gd name="connsiteX14" fmla="*/ 269184 w 551245"/>
                    <a:gd name="connsiteY14" fmla="*/ 4648 h 619273"/>
                    <a:gd name="connsiteX0" fmla="*/ 269184 w 551245"/>
                    <a:gd name="connsiteY0" fmla="*/ 4648 h 619662"/>
                    <a:gd name="connsiteX1" fmla="*/ 259658 w 551245"/>
                    <a:gd name="connsiteY1" fmla="*/ 157048 h 619662"/>
                    <a:gd name="connsiteX2" fmla="*/ 265574 w 551245"/>
                    <a:gd name="connsiteY2" fmla="*/ 295903 h 619662"/>
                    <a:gd name="connsiteX3" fmla="*/ 362982 w 551245"/>
                    <a:gd name="connsiteY3" fmla="*/ 358733 h 619662"/>
                    <a:gd name="connsiteX4" fmla="*/ 223464 w 551245"/>
                    <a:gd name="connsiteY4" fmla="*/ 280873 h 619662"/>
                    <a:gd name="connsiteX5" fmla="*/ 90494 w 551245"/>
                    <a:gd name="connsiteY5" fmla="*/ 304607 h 619662"/>
                    <a:gd name="connsiteX6" fmla="*/ 86 w 551245"/>
                    <a:gd name="connsiteY6" fmla="*/ 453460 h 619662"/>
                    <a:gd name="connsiteX7" fmla="*/ 79716 w 551245"/>
                    <a:gd name="connsiteY7" fmla="*/ 610438 h 619662"/>
                    <a:gd name="connsiteX8" fmla="*/ 330144 w 551245"/>
                    <a:gd name="connsiteY8" fmla="*/ 595408 h 619662"/>
                    <a:gd name="connsiteX9" fmla="*/ 521734 w 551245"/>
                    <a:gd name="connsiteY9" fmla="*/ 546752 h 619662"/>
                    <a:gd name="connsiteX10" fmla="*/ 541598 w 551245"/>
                    <a:gd name="connsiteY10" fmla="*/ 256107 h 619662"/>
                    <a:gd name="connsiteX11" fmla="*/ 547314 w 551245"/>
                    <a:gd name="connsiteY11" fmla="*/ 14173 h 619662"/>
                    <a:gd name="connsiteX12" fmla="*/ 471113 w 551245"/>
                    <a:gd name="connsiteY12" fmla="*/ 35127 h 619662"/>
                    <a:gd name="connsiteX13" fmla="*/ 381579 w 551245"/>
                    <a:gd name="connsiteY13" fmla="*/ 38938 h 619662"/>
                    <a:gd name="connsiteX14" fmla="*/ 269184 w 551245"/>
                    <a:gd name="connsiteY14" fmla="*/ 4648 h 6196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551245" h="619662">
                      <a:moveTo>
                        <a:pt x="269184" y="4648"/>
                      </a:moveTo>
                      <a:cubicBezTo>
                        <a:pt x="248864" y="24333"/>
                        <a:pt x="259341" y="53226"/>
                        <a:pt x="259658" y="157048"/>
                      </a:cubicBezTo>
                      <a:cubicBezTo>
                        <a:pt x="259976" y="201816"/>
                        <a:pt x="248353" y="262289"/>
                        <a:pt x="265574" y="295903"/>
                      </a:cubicBezTo>
                      <a:cubicBezTo>
                        <a:pt x="282795" y="329517"/>
                        <a:pt x="370000" y="361238"/>
                        <a:pt x="362982" y="358733"/>
                      </a:cubicBezTo>
                      <a:cubicBezTo>
                        <a:pt x="355964" y="356228"/>
                        <a:pt x="268879" y="289894"/>
                        <a:pt x="223464" y="280873"/>
                      </a:cubicBezTo>
                      <a:cubicBezTo>
                        <a:pt x="178049" y="271852"/>
                        <a:pt x="127724" y="275843"/>
                        <a:pt x="90494" y="304607"/>
                      </a:cubicBezTo>
                      <a:cubicBezTo>
                        <a:pt x="53264" y="333372"/>
                        <a:pt x="1882" y="402488"/>
                        <a:pt x="86" y="453460"/>
                      </a:cubicBezTo>
                      <a:cubicBezTo>
                        <a:pt x="-1710" y="504432"/>
                        <a:pt x="24706" y="586780"/>
                        <a:pt x="79716" y="610438"/>
                      </a:cubicBezTo>
                      <a:cubicBezTo>
                        <a:pt x="134726" y="634096"/>
                        <a:pt x="256474" y="606022"/>
                        <a:pt x="330144" y="595408"/>
                      </a:cubicBezTo>
                      <a:cubicBezTo>
                        <a:pt x="403814" y="584794"/>
                        <a:pt x="486492" y="603302"/>
                        <a:pt x="521734" y="546752"/>
                      </a:cubicBezTo>
                      <a:cubicBezTo>
                        <a:pt x="556976" y="490202"/>
                        <a:pt x="542550" y="347864"/>
                        <a:pt x="541598" y="256107"/>
                      </a:cubicBezTo>
                      <a:cubicBezTo>
                        <a:pt x="540646" y="164350"/>
                        <a:pt x="559061" y="51003"/>
                        <a:pt x="547314" y="14173"/>
                      </a:cubicBezTo>
                      <a:cubicBezTo>
                        <a:pt x="535567" y="-22657"/>
                        <a:pt x="495878" y="28777"/>
                        <a:pt x="471113" y="35127"/>
                      </a:cubicBezTo>
                      <a:cubicBezTo>
                        <a:pt x="446348" y="41477"/>
                        <a:pt x="415234" y="44018"/>
                        <a:pt x="381579" y="38938"/>
                      </a:cubicBezTo>
                      <a:cubicBezTo>
                        <a:pt x="347924" y="33858"/>
                        <a:pt x="289504" y="-15037"/>
                        <a:pt x="269184" y="4648"/>
                      </a:cubicBezTo>
                      <a:close/>
                    </a:path>
                  </a:pathLst>
                </a:custGeom>
                <a:solidFill>
                  <a:srgbClr val="FF2929"/>
                </a:solidFill>
                <a:ln w="25400" cap="rnd">
                  <a:solidFill>
                    <a:srgbClr val="49230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7" name="フリーフォーム 86"/>
                <p:cNvSpPr/>
                <p:nvPr/>
              </p:nvSpPr>
              <p:spPr>
                <a:xfrm>
                  <a:off x="3312961" y="3149472"/>
                  <a:ext cx="460421" cy="30841"/>
                </a:xfrm>
                <a:custGeom>
                  <a:avLst/>
                  <a:gdLst>
                    <a:gd name="connsiteX0" fmla="*/ 0 w 502920"/>
                    <a:gd name="connsiteY0" fmla="*/ 0 h 24105"/>
                    <a:gd name="connsiteX1" fmla="*/ 262890 w 502920"/>
                    <a:gd name="connsiteY1" fmla="*/ 22860 h 24105"/>
                    <a:gd name="connsiteX2" fmla="*/ 502920 w 502920"/>
                    <a:gd name="connsiteY2" fmla="*/ 19050 h 24105"/>
                    <a:gd name="connsiteX0" fmla="*/ 0 w 557876"/>
                    <a:gd name="connsiteY0" fmla="*/ 0 h 22860"/>
                    <a:gd name="connsiteX1" fmla="*/ 262890 w 557876"/>
                    <a:gd name="connsiteY1" fmla="*/ 22860 h 22860"/>
                    <a:gd name="connsiteX2" fmla="*/ 557876 w 557876"/>
                    <a:gd name="connsiteY2" fmla="*/ 8803 h 22860"/>
                    <a:gd name="connsiteX0" fmla="*/ 0 w 557876"/>
                    <a:gd name="connsiteY0" fmla="*/ 0 h 20664"/>
                    <a:gd name="connsiteX1" fmla="*/ 251899 w 557876"/>
                    <a:gd name="connsiteY1" fmla="*/ 20664 h 20664"/>
                    <a:gd name="connsiteX2" fmla="*/ 557876 w 557876"/>
                    <a:gd name="connsiteY2" fmla="*/ 8803 h 20664"/>
                    <a:gd name="connsiteX0" fmla="*/ 0 w 574363"/>
                    <a:gd name="connsiteY0" fmla="*/ 3640 h 11861"/>
                    <a:gd name="connsiteX1" fmla="*/ 268386 w 574363"/>
                    <a:gd name="connsiteY1" fmla="*/ 11861 h 11861"/>
                    <a:gd name="connsiteX2" fmla="*/ 574363 w 574363"/>
                    <a:gd name="connsiteY2" fmla="*/ 0 h 11861"/>
                    <a:gd name="connsiteX0" fmla="*/ 0 w 574363"/>
                    <a:gd name="connsiteY0" fmla="*/ 3640 h 8933"/>
                    <a:gd name="connsiteX1" fmla="*/ 262891 w 574363"/>
                    <a:gd name="connsiteY1" fmla="*/ 8933 h 8933"/>
                    <a:gd name="connsiteX2" fmla="*/ 574363 w 574363"/>
                    <a:gd name="connsiteY2" fmla="*/ 0 h 8933"/>
                    <a:gd name="connsiteX0" fmla="*/ 0 w 10000"/>
                    <a:gd name="connsiteY0" fmla="*/ 0 h 5925"/>
                    <a:gd name="connsiteX1" fmla="*/ 4577 w 10000"/>
                    <a:gd name="connsiteY1" fmla="*/ 5925 h 5925"/>
                    <a:gd name="connsiteX2" fmla="*/ 10000 w 10000"/>
                    <a:gd name="connsiteY2" fmla="*/ 22 h 5925"/>
                    <a:gd name="connsiteX0" fmla="*/ 0 w 8672"/>
                    <a:gd name="connsiteY0" fmla="*/ 11372 h 18188"/>
                    <a:gd name="connsiteX1" fmla="*/ 3249 w 8672"/>
                    <a:gd name="connsiteY1" fmla="*/ 9963 h 18188"/>
                    <a:gd name="connsiteX2" fmla="*/ 8672 w 8672"/>
                    <a:gd name="connsiteY2" fmla="*/ 0 h 18188"/>
                    <a:gd name="connsiteX0" fmla="*/ 0 w 10000"/>
                    <a:gd name="connsiteY0" fmla="*/ 6252 h 9627"/>
                    <a:gd name="connsiteX1" fmla="*/ 5733 w 10000"/>
                    <a:gd name="connsiteY1" fmla="*/ 3197 h 9627"/>
                    <a:gd name="connsiteX2" fmla="*/ 10000 w 10000"/>
                    <a:gd name="connsiteY2" fmla="*/ 0 h 9627"/>
                    <a:gd name="connsiteX0" fmla="*/ 0 w 10000"/>
                    <a:gd name="connsiteY0" fmla="*/ 6494 h 10533"/>
                    <a:gd name="connsiteX1" fmla="*/ 5733 w 10000"/>
                    <a:gd name="connsiteY1" fmla="*/ 3321 h 10533"/>
                    <a:gd name="connsiteX2" fmla="*/ 10000 w 10000"/>
                    <a:gd name="connsiteY2" fmla="*/ 0 h 105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0000" h="10533">
                      <a:moveTo>
                        <a:pt x="0" y="6494"/>
                      </a:moveTo>
                      <a:cubicBezTo>
                        <a:pt x="1798" y="17114"/>
                        <a:pt x="3802" y="3449"/>
                        <a:pt x="5733" y="3321"/>
                      </a:cubicBezTo>
                      <a:lnTo>
                        <a:pt x="10000" y="0"/>
                      </a:lnTo>
                    </a:path>
                  </a:pathLst>
                </a:custGeom>
                <a:solidFill>
                  <a:srgbClr val="FF2929"/>
                </a:solidFill>
                <a:ln w="19050" cap="rnd">
                  <a:solidFill>
                    <a:srgbClr val="49230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8" name="円/楕円 87"/>
                <p:cNvSpPr/>
                <p:nvPr/>
              </p:nvSpPr>
              <p:spPr>
                <a:xfrm rot="20852782">
                  <a:off x="3337222" y="3042479"/>
                  <a:ext cx="72000" cy="32777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  <a:effectLst>
                  <a:glow rad="12700">
                    <a:schemeClr val="accent2">
                      <a:satMod val="175000"/>
                      <a:alpha val="60000"/>
                    </a:scheme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81" name="フリーフォーム 80"/>
              <p:cNvSpPr/>
              <p:nvPr/>
            </p:nvSpPr>
            <p:spPr>
              <a:xfrm rot="20704570">
                <a:off x="4110757" y="2710090"/>
                <a:ext cx="252938" cy="427734"/>
              </a:xfrm>
              <a:custGeom>
                <a:avLst/>
                <a:gdLst>
                  <a:gd name="connsiteX0" fmla="*/ 188976 w 195527"/>
                  <a:gd name="connsiteY0" fmla="*/ 0 h 447276"/>
                  <a:gd name="connsiteX1" fmla="*/ 176784 w 195527"/>
                  <a:gd name="connsiteY1" fmla="*/ 365760 h 447276"/>
                  <a:gd name="connsiteX2" fmla="*/ 30480 w 195527"/>
                  <a:gd name="connsiteY2" fmla="*/ 420624 h 447276"/>
                  <a:gd name="connsiteX3" fmla="*/ 0 w 195527"/>
                  <a:gd name="connsiteY3" fmla="*/ 24384 h 447276"/>
                  <a:gd name="connsiteX0" fmla="*/ 188976 w 188976"/>
                  <a:gd name="connsiteY0" fmla="*/ 0 h 442166"/>
                  <a:gd name="connsiteX1" fmla="*/ 178442 w 188976"/>
                  <a:gd name="connsiteY1" fmla="*/ 164223 h 442166"/>
                  <a:gd name="connsiteX2" fmla="*/ 176784 w 188976"/>
                  <a:gd name="connsiteY2" fmla="*/ 365760 h 442166"/>
                  <a:gd name="connsiteX3" fmla="*/ 30480 w 188976"/>
                  <a:gd name="connsiteY3" fmla="*/ 420624 h 442166"/>
                  <a:gd name="connsiteX4" fmla="*/ 0 w 188976"/>
                  <a:gd name="connsiteY4" fmla="*/ 24384 h 442166"/>
                  <a:gd name="connsiteX0" fmla="*/ 188976 w 221197"/>
                  <a:gd name="connsiteY0" fmla="*/ 0 h 441532"/>
                  <a:gd name="connsiteX1" fmla="*/ 221114 w 221197"/>
                  <a:gd name="connsiteY1" fmla="*/ 188607 h 441532"/>
                  <a:gd name="connsiteX2" fmla="*/ 176784 w 221197"/>
                  <a:gd name="connsiteY2" fmla="*/ 365760 h 441532"/>
                  <a:gd name="connsiteX3" fmla="*/ 30480 w 221197"/>
                  <a:gd name="connsiteY3" fmla="*/ 420624 h 441532"/>
                  <a:gd name="connsiteX4" fmla="*/ 0 w 221197"/>
                  <a:gd name="connsiteY4" fmla="*/ 24384 h 441532"/>
                  <a:gd name="connsiteX0" fmla="*/ 194987 w 227208"/>
                  <a:gd name="connsiteY0" fmla="*/ 0 h 430063"/>
                  <a:gd name="connsiteX1" fmla="*/ 227125 w 227208"/>
                  <a:gd name="connsiteY1" fmla="*/ 188607 h 430063"/>
                  <a:gd name="connsiteX2" fmla="*/ 182795 w 227208"/>
                  <a:gd name="connsiteY2" fmla="*/ 365760 h 430063"/>
                  <a:gd name="connsiteX3" fmla="*/ 36491 w 227208"/>
                  <a:gd name="connsiteY3" fmla="*/ 420624 h 430063"/>
                  <a:gd name="connsiteX4" fmla="*/ 1573 w 227208"/>
                  <a:gd name="connsiteY4" fmla="*/ 188607 h 430063"/>
                  <a:gd name="connsiteX5" fmla="*/ 6011 w 227208"/>
                  <a:gd name="connsiteY5" fmla="*/ 24384 h 430063"/>
                  <a:gd name="connsiteX0" fmla="*/ 194987 w 237350"/>
                  <a:gd name="connsiteY0" fmla="*/ 0 h 428532"/>
                  <a:gd name="connsiteX1" fmla="*/ 237285 w 237350"/>
                  <a:gd name="connsiteY1" fmla="*/ 280047 h 428532"/>
                  <a:gd name="connsiteX2" fmla="*/ 182795 w 237350"/>
                  <a:gd name="connsiteY2" fmla="*/ 365760 h 428532"/>
                  <a:gd name="connsiteX3" fmla="*/ 36491 w 237350"/>
                  <a:gd name="connsiteY3" fmla="*/ 420624 h 428532"/>
                  <a:gd name="connsiteX4" fmla="*/ 1573 w 237350"/>
                  <a:gd name="connsiteY4" fmla="*/ 188607 h 428532"/>
                  <a:gd name="connsiteX5" fmla="*/ 6011 w 237350"/>
                  <a:gd name="connsiteY5" fmla="*/ 24384 h 428532"/>
                  <a:gd name="connsiteX0" fmla="*/ 194987 w 231773"/>
                  <a:gd name="connsiteY0" fmla="*/ 0 h 427734"/>
                  <a:gd name="connsiteX1" fmla="*/ 231699 w 231773"/>
                  <a:gd name="connsiteY1" fmla="*/ 341007 h 427734"/>
                  <a:gd name="connsiteX2" fmla="*/ 182795 w 231773"/>
                  <a:gd name="connsiteY2" fmla="*/ 365760 h 427734"/>
                  <a:gd name="connsiteX3" fmla="*/ 36491 w 231773"/>
                  <a:gd name="connsiteY3" fmla="*/ 420624 h 427734"/>
                  <a:gd name="connsiteX4" fmla="*/ 1573 w 231773"/>
                  <a:gd name="connsiteY4" fmla="*/ 188607 h 427734"/>
                  <a:gd name="connsiteX5" fmla="*/ 6011 w 231773"/>
                  <a:gd name="connsiteY5" fmla="*/ 24384 h 4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31773" h="427734">
                    <a:moveTo>
                      <a:pt x="194987" y="0"/>
                    </a:moveTo>
                    <a:cubicBezTo>
                      <a:pt x="193231" y="27371"/>
                      <a:pt x="233731" y="280047"/>
                      <a:pt x="231699" y="341007"/>
                    </a:cubicBezTo>
                    <a:cubicBezTo>
                      <a:pt x="229667" y="401967"/>
                      <a:pt x="215330" y="352491"/>
                      <a:pt x="182795" y="365760"/>
                    </a:cubicBezTo>
                    <a:cubicBezTo>
                      <a:pt x="150260" y="379029"/>
                      <a:pt x="66695" y="450149"/>
                      <a:pt x="36491" y="420624"/>
                    </a:cubicBezTo>
                    <a:cubicBezTo>
                      <a:pt x="6287" y="391099"/>
                      <a:pt x="6653" y="254647"/>
                      <a:pt x="1573" y="188607"/>
                    </a:cubicBezTo>
                    <a:cubicBezTo>
                      <a:pt x="-3507" y="122567"/>
                      <a:pt x="5271" y="51754"/>
                      <a:pt x="6011" y="24384"/>
                    </a:cubicBezTo>
                  </a:path>
                </a:pathLst>
              </a:custGeom>
              <a:solidFill>
                <a:srgbClr val="FFE8B9"/>
              </a:solidFill>
              <a:ln w="31750" cap="rnd">
                <a:solidFill>
                  <a:srgbClr val="49230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2" name="フリーフォーム 81"/>
              <p:cNvSpPr/>
              <p:nvPr/>
            </p:nvSpPr>
            <p:spPr>
              <a:xfrm rot="20614510">
                <a:off x="3893402" y="2826679"/>
                <a:ext cx="507751" cy="401716"/>
              </a:xfrm>
              <a:custGeom>
                <a:avLst/>
                <a:gdLst>
                  <a:gd name="connsiteX0" fmla="*/ 335355 w 631215"/>
                  <a:gd name="connsiteY0" fmla="*/ 49549 h 675599"/>
                  <a:gd name="connsiteX1" fmla="*/ 337260 w 631215"/>
                  <a:gd name="connsiteY1" fmla="*/ 318154 h 675599"/>
                  <a:gd name="connsiteX2" fmla="*/ 415365 w 631215"/>
                  <a:gd name="connsiteY2" fmla="*/ 377209 h 675599"/>
                  <a:gd name="connsiteX3" fmla="*/ 289635 w 631215"/>
                  <a:gd name="connsiteY3" fmla="*/ 325774 h 675599"/>
                  <a:gd name="connsiteX4" fmla="*/ 142950 w 631215"/>
                  <a:gd name="connsiteY4" fmla="*/ 341014 h 675599"/>
                  <a:gd name="connsiteX5" fmla="*/ 75 w 631215"/>
                  <a:gd name="connsiteY5" fmla="*/ 542944 h 675599"/>
                  <a:gd name="connsiteX6" fmla="*/ 127710 w 631215"/>
                  <a:gd name="connsiteY6" fmla="*/ 659149 h 675599"/>
                  <a:gd name="connsiteX7" fmla="*/ 407745 w 631215"/>
                  <a:gd name="connsiteY7" fmla="*/ 668674 h 675599"/>
                  <a:gd name="connsiteX8" fmla="*/ 619200 w 631215"/>
                  <a:gd name="connsiteY8" fmla="*/ 609619 h 675599"/>
                  <a:gd name="connsiteX9" fmla="*/ 605865 w 631215"/>
                  <a:gd name="connsiteY9" fmla="*/ 36214 h 675599"/>
                  <a:gd name="connsiteX10" fmla="*/ 613485 w 631215"/>
                  <a:gd name="connsiteY10" fmla="*/ 59074 h 675599"/>
                  <a:gd name="connsiteX11" fmla="*/ 571575 w 631215"/>
                  <a:gd name="connsiteY11" fmla="*/ 57169 h 675599"/>
                  <a:gd name="connsiteX12" fmla="*/ 455370 w 631215"/>
                  <a:gd name="connsiteY12" fmla="*/ 87649 h 675599"/>
                  <a:gd name="connsiteX13" fmla="*/ 335355 w 631215"/>
                  <a:gd name="connsiteY13" fmla="*/ 49549 h 675599"/>
                  <a:gd name="connsiteX0" fmla="*/ 335355 w 631215"/>
                  <a:gd name="connsiteY0" fmla="*/ 49549 h 675599"/>
                  <a:gd name="connsiteX1" fmla="*/ 337260 w 631215"/>
                  <a:gd name="connsiteY1" fmla="*/ 318154 h 675599"/>
                  <a:gd name="connsiteX2" fmla="*/ 415365 w 631215"/>
                  <a:gd name="connsiteY2" fmla="*/ 377209 h 675599"/>
                  <a:gd name="connsiteX3" fmla="*/ 289635 w 631215"/>
                  <a:gd name="connsiteY3" fmla="*/ 325774 h 675599"/>
                  <a:gd name="connsiteX4" fmla="*/ 142950 w 631215"/>
                  <a:gd name="connsiteY4" fmla="*/ 341014 h 675599"/>
                  <a:gd name="connsiteX5" fmla="*/ 75 w 631215"/>
                  <a:gd name="connsiteY5" fmla="*/ 542944 h 675599"/>
                  <a:gd name="connsiteX6" fmla="*/ 127710 w 631215"/>
                  <a:gd name="connsiteY6" fmla="*/ 659149 h 675599"/>
                  <a:gd name="connsiteX7" fmla="*/ 407745 w 631215"/>
                  <a:gd name="connsiteY7" fmla="*/ 668674 h 675599"/>
                  <a:gd name="connsiteX8" fmla="*/ 619200 w 631215"/>
                  <a:gd name="connsiteY8" fmla="*/ 609619 h 675599"/>
                  <a:gd name="connsiteX9" fmla="*/ 605865 w 631215"/>
                  <a:gd name="connsiteY9" fmla="*/ 36214 h 675599"/>
                  <a:gd name="connsiteX10" fmla="*/ 613485 w 631215"/>
                  <a:gd name="connsiteY10" fmla="*/ 59074 h 675599"/>
                  <a:gd name="connsiteX11" fmla="*/ 571575 w 631215"/>
                  <a:gd name="connsiteY11" fmla="*/ 57169 h 675599"/>
                  <a:gd name="connsiteX12" fmla="*/ 464895 w 631215"/>
                  <a:gd name="connsiteY12" fmla="*/ 97174 h 675599"/>
                  <a:gd name="connsiteX13" fmla="*/ 335355 w 631215"/>
                  <a:gd name="connsiteY13" fmla="*/ 49549 h 675599"/>
                  <a:gd name="connsiteX0" fmla="*/ 335355 w 631215"/>
                  <a:gd name="connsiteY0" fmla="*/ 49549 h 675599"/>
                  <a:gd name="connsiteX1" fmla="*/ 337260 w 631215"/>
                  <a:gd name="connsiteY1" fmla="*/ 318154 h 675599"/>
                  <a:gd name="connsiteX2" fmla="*/ 415365 w 631215"/>
                  <a:gd name="connsiteY2" fmla="*/ 377209 h 675599"/>
                  <a:gd name="connsiteX3" fmla="*/ 289635 w 631215"/>
                  <a:gd name="connsiteY3" fmla="*/ 325774 h 675599"/>
                  <a:gd name="connsiteX4" fmla="*/ 142950 w 631215"/>
                  <a:gd name="connsiteY4" fmla="*/ 341014 h 675599"/>
                  <a:gd name="connsiteX5" fmla="*/ 75 w 631215"/>
                  <a:gd name="connsiteY5" fmla="*/ 542944 h 675599"/>
                  <a:gd name="connsiteX6" fmla="*/ 127710 w 631215"/>
                  <a:gd name="connsiteY6" fmla="*/ 659149 h 675599"/>
                  <a:gd name="connsiteX7" fmla="*/ 407745 w 631215"/>
                  <a:gd name="connsiteY7" fmla="*/ 668674 h 675599"/>
                  <a:gd name="connsiteX8" fmla="*/ 619200 w 631215"/>
                  <a:gd name="connsiteY8" fmla="*/ 609619 h 675599"/>
                  <a:gd name="connsiteX9" fmla="*/ 605865 w 631215"/>
                  <a:gd name="connsiteY9" fmla="*/ 36214 h 675599"/>
                  <a:gd name="connsiteX10" fmla="*/ 613485 w 631215"/>
                  <a:gd name="connsiteY10" fmla="*/ 59074 h 675599"/>
                  <a:gd name="connsiteX11" fmla="*/ 571575 w 631215"/>
                  <a:gd name="connsiteY11" fmla="*/ 57169 h 675599"/>
                  <a:gd name="connsiteX12" fmla="*/ 464895 w 631215"/>
                  <a:gd name="connsiteY12" fmla="*/ 97174 h 675599"/>
                  <a:gd name="connsiteX13" fmla="*/ 335355 w 631215"/>
                  <a:gd name="connsiteY13" fmla="*/ 49549 h 675599"/>
                  <a:gd name="connsiteX0" fmla="*/ 335355 w 634722"/>
                  <a:gd name="connsiteY0" fmla="*/ 10502 h 635950"/>
                  <a:gd name="connsiteX1" fmla="*/ 337260 w 634722"/>
                  <a:gd name="connsiteY1" fmla="*/ 279107 h 635950"/>
                  <a:gd name="connsiteX2" fmla="*/ 415365 w 634722"/>
                  <a:gd name="connsiteY2" fmla="*/ 338162 h 635950"/>
                  <a:gd name="connsiteX3" fmla="*/ 289635 w 634722"/>
                  <a:gd name="connsiteY3" fmla="*/ 286727 h 635950"/>
                  <a:gd name="connsiteX4" fmla="*/ 142950 w 634722"/>
                  <a:gd name="connsiteY4" fmla="*/ 301967 h 635950"/>
                  <a:gd name="connsiteX5" fmla="*/ 75 w 634722"/>
                  <a:gd name="connsiteY5" fmla="*/ 503897 h 635950"/>
                  <a:gd name="connsiteX6" fmla="*/ 127710 w 634722"/>
                  <a:gd name="connsiteY6" fmla="*/ 620102 h 635950"/>
                  <a:gd name="connsiteX7" fmla="*/ 407745 w 634722"/>
                  <a:gd name="connsiteY7" fmla="*/ 629627 h 635950"/>
                  <a:gd name="connsiteX8" fmla="*/ 619200 w 634722"/>
                  <a:gd name="connsiteY8" fmla="*/ 570572 h 635950"/>
                  <a:gd name="connsiteX9" fmla="*/ 613485 w 634722"/>
                  <a:gd name="connsiteY9" fmla="*/ 20027 h 635950"/>
                  <a:gd name="connsiteX10" fmla="*/ 571575 w 634722"/>
                  <a:gd name="connsiteY10" fmla="*/ 18122 h 635950"/>
                  <a:gd name="connsiteX11" fmla="*/ 464895 w 634722"/>
                  <a:gd name="connsiteY11" fmla="*/ 58127 h 635950"/>
                  <a:gd name="connsiteX12" fmla="*/ 335355 w 634722"/>
                  <a:gd name="connsiteY12" fmla="*/ 10502 h 635950"/>
                  <a:gd name="connsiteX0" fmla="*/ 335355 w 635157"/>
                  <a:gd name="connsiteY0" fmla="*/ 24350 h 649798"/>
                  <a:gd name="connsiteX1" fmla="*/ 337260 w 635157"/>
                  <a:gd name="connsiteY1" fmla="*/ 292955 h 649798"/>
                  <a:gd name="connsiteX2" fmla="*/ 415365 w 635157"/>
                  <a:gd name="connsiteY2" fmla="*/ 352010 h 649798"/>
                  <a:gd name="connsiteX3" fmla="*/ 289635 w 635157"/>
                  <a:gd name="connsiteY3" fmla="*/ 300575 h 649798"/>
                  <a:gd name="connsiteX4" fmla="*/ 142950 w 635157"/>
                  <a:gd name="connsiteY4" fmla="*/ 315815 h 649798"/>
                  <a:gd name="connsiteX5" fmla="*/ 75 w 635157"/>
                  <a:gd name="connsiteY5" fmla="*/ 517745 h 649798"/>
                  <a:gd name="connsiteX6" fmla="*/ 127710 w 635157"/>
                  <a:gd name="connsiteY6" fmla="*/ 633950 h 649798"/>
                  <a:gd name="connsiteX7" fmla="*/ 407745 w 635157"/>
                  <a:gd name="connsiteY7" fmla="*/ 643475 h 649798"/>
                  <a:gd name="connsiteX8" fmla="*/ 619200 w 635157"/>
                  <a:gd name="connsiteY8" fmla="*/ 584420 h 649798"/>
                  <a:gd name="connsiteX9" fmla="*/ 613485 w 635157"/>
                  <a:gd name="connsiteY9" fmla="*/ 33875 h 649798"/>
                  <a:gd name="connsiteX10" fmla="*/ 560144 w 635157"/>
                  <a:gd name="connsiteY10" fmla="*/ 56734 h 649798"/>
                  <a:gd name="connsiteX11" fmla="*/ 571575 w 635157"/>
                  <a:gd name="connsiteY11" fmla="*/ 31970 h 649798"/>
                  <a:gd name="connsiteX12" fmla="*/ 464895 w 635157"/>
                  <a:gd name="connsiteY12" fmla="*/ 71975 h 649798"/>
                  <a:gd name="connsiteX13" fmla="*/ 335355 w 635157"/>
                  <a:gd name="connsiteY13" fmla="*/ 24350 h 649798"/>
                  <a:gd name="connsiteX0" fmla="*/ 335355 w 640491"/>
                  <a:gd name="connsiteY0" fmla="*/ 10502 h 635950"/>
                  <a:gd name="connsiteX1" fmla="*/ 337260 w 640491"/>
                  <a:gd name="connsiteY1" fmla="*/ 279107 h 635950"/>
                  <a:gd name="connsiteX2" fmla="*/ 415365 w 640491"/>
                  <a:gd name="connsiteY2" fmla="*/ 338162 h 635950"/>
                  <a:gd name="connsiteX3" fmla="*/ 289635 w 640491"/>
                  <a:gd name="connsiteY3" fmla="*/ 286727 h 635950"/>
                  <a:gd name="connsiteX4" fmla="*/ 142950 w 640491"/>
                  <a:gd name="connsiteY4" fmla="*/ 301967 h 635950"/>
                  <a:gd name="connsiteX5" fmla="*/ 75 w 640491"/>
                  <a:gd name="connsiteY5" fmla="*/ 503897 h 635950"/>
                  <a:gd name="connsiteX6" fmla="*/ 127710 w 640491"/>
                  <a:gd name="connsiteY6" fmla="*/ 620102 h 635950"/>
                  <a:gd name="connsiteX7" fmla="*/ 407745 w 640491"/>
                  <a:gd name="connsiteY7" fmla="*/ 629627 h 635950"/>
                  <a:gd name="connsiteX8" fmla="*/ 619200 w 640491"/>
                  <a:gd name="connsiteY8" fmla="*/ 570572 h 635950"/>
                  <a:gd name="connsiteX9" fmla="*/ 632534 w 640491"/>
                  <a:gd name="connsiteY9" fmla="*/ 261961 h 635950"/>
                  <a:gd name="connsiteX10" fmla="*/ 613485 w 640491"/>
                  <a:gd name="connsiteY10" fmla="*/ 20027 h 635950"/>
                  <a:gd name="connsiteX11" fmla="*/ 560144 w 640491"/>
                  <a:gd name="connsiteY11" fmla="*/ 42886 h 635950"/>
                  <a:gd name="connsiteX12" fmla="*/ 571575 w 640491"/>
                  <a:gd name="connsiteY12" fmla="*/ 18122 h 635950"/>
                  <a:gd name="connsiteX13" fmla="*/ 464895 w 640491"/>
                  <a:gd name="connsiteY13" fmla="*/ 58127 h 635950"/>
                  <a:gd name="connsiteX14" fmla="*/ 335355 w 640491"/>
                  <a:gd name="connsiteY14" fmla="*/ 10502 h 635950"/>
                  <a:gd name="connsiteX0" fmla="*/ 335355 w 631694"/>
                  <a:gd name="connsiteY0" fmla="*/ 10502 h 635950"/>
                  <a:gd name="connsiteX1" fmla="*/ 337260 w 631694"/>
                  <a:gd name="connsiteY1" fmla="*/ 279107 h 635950"/>
                  <a:gd name="connsiteX2" fmla="*/ 415365 w 631694"/>
                  <a:gd name="connsiteY2" fmla="*/ 338162 h 635950"/>
                  <a:gd name="connsiteX3" fmla="*/ 289635 w 631694"/>
                  <a:gd name="connsiteY3" fmla="*/ 286727 h 635950"/>
                  <a:gd name="connsiteX4" fmla="*/ 142950 w 631694"/>
                  <a:gd name="connsiteY4" fmla="*/ 301967 h 635950"/>
                  <a:gd name="connsiteX5" fmla="*/ 75 w 631694"/>
                  <a:gd name="connsiteY5" fmla="*/ 503897 h 635950"/>
                  <a:gd name="connsiteX6" fmla="*/ 127710 w 631694"/>
                  <a:gd name="connsiteY6" fmla="*/ 620102 h 635950"/>
                  <a:gd name="connsiteX7" fmla="*/ 407745 w 631694"/>
                  <a:gd name="connsiteY7" fmla="*/ 629627 h 635950"/>
                  <a:gd name="connsiteX8" fmla="*/ 619200 w 631694"/>
                  <a:gd name="connsiteY8" fmla="*/ 570572 h 635950"/>
                  <a:gd name="connsiteX9" fmla="*/ 607769 w 631694"/>
                  <a:gd name="connsiteY9" fmla="*/ 261961 h 635950"/>
                  <a:gd name="connsiteX10" fmla="*/ 613485 w 631694"/>
                  <a:gd name="connsiteY10" fmla="*/ 20027 h 635950"/>
                  <a:gd name="connsiteX11" fmla="*/ 560144 w 631694"/>
                  <a:gd name="connsiteY11" fmla="*/ 42886 h 635950"/>
                  <a:gd name="connsiteX12" fmla="*/ 571575 w 631694"/>
                  <a:gd name="connsiteY12" fmla="*/ 18122 h 635950"/>
                  <a:gd name="connsiteX13" fmla="*/ 464895 w 631694"/>
                  <a:gd name="connsiteY13" fmla="*/ 58127 h 635950"/>
                  <a:gd name="connsiteX14" fmla="*/ 335355 w 631694"/>
                  <a:gd name="connsiteY14" fmla="*/ 10502 h 635950"/>
                  <a:gd name="connsiteX0" fmla="*/ 335355 w 616296"/>
                  <a:gd name="connsiteY0" fmla="*/ 10502 h 636213"/>
                  <a:gd name="connsiteX1" fmla="*/ 337260 w 616296"/>
                  <a:gd name="connsiteY1" fmla="*/ 279107 h 636213"/>
                  <a:gd name="connsiteX2" fmla="*/ 415365 w 616296"/>
                  <a:gd name="connsiteY2" fmla="*/ 338162 h 636213"/>
                  <a:gd name="connsiteX3" fmla="*/ 289635 w 616296"/>
                  <a:gd name="connsiteY3" fmla="*/ 286727 h 636213"/>
                  <a:gd name="connsiteX4" fmla="*/ 142950 w 616296"/>
                  <a:gd name="connsiteY4" fmla="*/ 301967 h 636213"/>
                  <a:gd name="connsiteX5" fmla="*/ 75 w 616296"/>
                  <a:gd name="connsiteY5" fmla="*/ 503897 h 636213"/>
                  <a:gd name="connsiteX6" fmla="*/ 127710 w 616296"/>
                  <a:gd name="connsiteY6" fmla="*/ 620102 h 636213"/>
                  <a:gd name="connsiteX7" fmla="*/ 407745 w 616296"/>
                  <a:gd name="connsiteY7" fmla="*/ 629627 h 636213"/>
                  <a:gd name="connsiteX8" fmla="*/ 598245 w 616296"/>
                  <a:gd name="connsiteY8" fmla="*/ 566762 h 636213"/>
                  <a:gd name="connsiteX9" fmla="*/ 607769 w 616296"/>
                  <a:gd name="connsiteY9" fmla="*/ 261961 h 636213"/>
                  <a:gd name="connsiteX10" fmla="*/ 613485 w 616296"/>
                  <a:gd name="connsiteY10" fmla="*/ 20027 h 636213"/>
                  <a:gd name="connsiteX11" fmla="*/ 560144 w 616296"/>
                  <a:gd name="connsiteY11" fmla="*/ 42886 h 636213"/>
                  <a:gd name="connsiteX12" fmla="*/ 571575 w 616296"/>
                  <a:gd name="connsiteY12" fmla="*/ 18122 h 636213"/>
                  <a:gd name="connsiteX13" fmla="*/ 464895 w 616296"/>
                  <a:gd name="connsiteY13" fmla="*/ 58127 h 636213"/>
                  <a:gd name="connsiteX14" fmla="*/ 335355 w 616296"/>
                  <a:gd name="connsiteY14" fmla="*/ 10502 h 636213"/>
                  <a:gd name="connsiteX0" fmla="*/ 335354 w 617107"/>
                  <a:gd name="connsiteY0" fmla="*/ 10502 h 632880"/>
                  <a:gd name="connsiteX1" fmla="*/ 337259 w 617107"/>
                  <a:gd name="connsiteY1" fmla="*/ 279107 h 632880"/>
                  <a:gd name="connsiteX2" fmla="*/ 415364 w 617107"/>
                  <a:gd name="connsiteY2" fmla="*/ 338162 h 632880"/>
                  <a:gd name="connsiteX3" fmla="*/ 289634 w 617107"/>
                  <a:gd name="connsiteY3" fmla="*/ 286727 h 632880"/>
                  <a:gd name="connsiteX4" fmla="*/ 142949 w 617107"/>
                  <a:gd name="connsiteY4" fmla="*/ 301967 h 632880"/>
                  <a:gd name="connsiteX5" fmla="*/ 74 w 617107"/>
                  <a:gd name="connsiteY5" fmla="*/ 503897 h 632880"/>
                  <a:gd name="connsiteX6" fmla="*/ 127709 w 617107"/>
                  <a:gd name="connsiteY6" fmla="*/ 620102 h 632880"/>
                  <a:gd name="connsiteX7" fmla="*/ 396314 w 617107"/>
                  <a:gd name="connsiteY7" fmla="*/ 623912 h 632880"/>
                  <a:gd name="connsiteX8" fmla="*/ 598244 w 617107"/>
                  <a:gd name="connsiteY8" fmla="*/ 566762 h 632880"/>
                  <a:gd name="connsiteX9" fmla="*/ 607768 w 617107"/>
                  <a:gd name="connsiteY9" fmla="*/ 261961 h 632880"/>
                  <a:gd name="connsiteX10" fmla="*/ 613484 w 617107"/>
                  <a:gd name="connsiteY10" fmla="*/ 20027 h 632880"/>
                  <a:gd name="connsiteX11" fmla="*/ 560143 w 617107"/>
                  <a:gd name="connsiteY11" fmla="*/ 42886 h 632880"/>
                  <a:gd name="connsiteX12" fmla="*/ 571574 w 617107"/>
                  <a:gd name="connsiteY12" fmla="*/ 18122 h 632880"/>
                  <a:gd name="connsiteX13" fmla="*/ 464894 w 617107"/>
                  <a:gd name="connsiteY13" fmla="*/ 58127 h 632880"/>
                  <a:gd name="connsiteX14" fmla="*/ 335354 w 617107"/>
                  <a:gd name="connsiteY14" fmla="*/ 10502 h 632880"/>
                  <a:gd name="connsiteX0" fmla="*/ 335354 w 617107"/>
                  <a:gd name="connsiteY0" fmla="*/ 10502 h 632880"/>
                  <a:gd name="connsiteX1" fmla="*/ 337259 w 617107"/>
                  <a:gd name="connsiteY1" fmla="*/ 279107 h 632880"/>
                  <a:gd name="connsiteX2" fmla="*/ 415364 w 617107"/>
                  <a:gd name="connsiteY2" fmla="*/ 338162 h 632880"/>
                  <a:gd name="connsiteX3" fmla="*/ 289634 w 617107"/>
                  <a:gd name="connsiteY3" fmla="*/ 286727 h 632880"/>
                  <a:gd name="connsiteX4" fmla="*/ 142949 w 617107"/>
                  <a:gd name="connsiteY4" fmla="*/ 301967 h 632880"/>
                  <a:gd name="connsiteX5" fmla="*/ 74 w 617107"/>
                  <a:gd name="connsiteY5" fmla="*/ 503897 h 632880"/>
                  <a:gd name="connsiteX6" fmla="*/ 127709 w 617107"/>
                  <a:gd name="connsiteY6" fmla="*/ 620102 h 632880"/>
                  <a:gd name="connsiteX7" fmla="*/ 396314 w 617107"/>
                  <a:gd name="connsiteY7" fmla="*/ 623912 h 632880"/>
                  <a:gd name="connsiteX8" fmla="*/ 598244 w 617107"/>
                  <a:gd name="connsiteY8" fmla="*/ 566762 h 632880"/>
                  <a:gd name="connsiteX9" fmla="*/ 607768 w 617107"/>
                  <a:gd name="connsiteY9" fmla="*/ 261961 h 632880"/>
                  <a:gd name="connsiteX10" fmla="*/ 613484 w 617107"/>
                  <a:gd name="connsiteY10" fmla="*/ 20027 h 632880"/>
                  <a:gd name="connsiteX11" fmla="*/ 560143 w 617107"/>
                  <a:gd name="connsiteY11" fmla="*/ 42886 h 632880"/>
                  <a:gd name="connsiteX12" fmla="*/ 571574 w 617107"/>
                  <a:gd name="connsiteY12" fmla="*/ 18122 h 632880"/>
                  <a:gd name="connsiteX13" fmla="*/ 464894 w 617107"/>
                  <a:gd name="connsiteY13" fmla="*/ 58127 h 632880"/>
                  <a:gd name="connsiteX14" fmla="*/ 335354 w 617107"/>
                  <a:gd name="connsiteY14" fmla="*/ 10502 h 632880"/>
                  <a:gd name="connsiteX0" fmla="*/ 335739 w 617492"/>
                  <a:gd name="connsiteY0" fmla="*/ 10502 h 630739"/>
                  <a:gd name="connsiteX1" fmla="*/ 337644 w 617492"/>
                  <a:gd name="connsiteY1" fmla="*/ 279107 h 630739"/>
                  <a:gd name="connsiteX2" fmla="*/ 415749 w 617492"/>
                  <a:gd name="connsiteY2" fmla="*/ 338162 h 630739"/>
                  <a:gd name="connsiteX3" fmla="*/ 290019 w 617492"/>
                  <a:gd name="connsiteY3" fmla="*/ 286727 h 630739"/>
                  <a:gd name="connsiteX4" fmla="*/ 143334 w 617492"/>
                  <a:gd name="connsiteY4" fmla="*/ 301967 h 630739"/>
                  <a:gd name="connsiteX5" fmla="*/ 459 w 617492"/>
                  <a:gd name="connsiteY5" fmla="*/ 503897 h 630739"/>
                  <a:gd name="connsiteX6" fmla="*/ 109044 w 617492"/>
                  <a:gd name="connsiteY6" fmla="*/ 616292 h 630739"/>
                  <a:gd name="connsiteX7" fmla="*/ 396699 w 617492"/>
                  <a:gd name="connsiteY7" fmla="*/ 623912 h 630739"/>
                  <a:gd name="connsiteX8" fmla="*/ 598629 w 617492"/>
                  <a:gd name="connsiteY8" fmla="*/ 566762 h 630739"/>
                  <a:gd name="connsiteX9" fmla="*/ 608153 w 617492"/>
                  <a:gd name="connsiteY9" fmla="*/ 261961 h 630739"/>
                  <a:gd name="connsiteX10" fmla="*/ 613869 w 617492"/>
                  <a:gd name="connsiteY10" fmla="*/ 20027 h 630739"/>
                  <a:gd name="connsiteX11" fmla="*/ 560528 w 617492"/>
                  <a:gd name="connsiteY11" fmla="*/ 42886 h 630739"/>
                  <a:gd name="connsiteX12" fmla="*/ 571959 w 617492"/>
                  <a:gd name="connsiteY12" fmla="*/ 18122 h 630739"/>
                  <a:gd name="connsiteX13" fmla="*/ 465279 w 617492"/>
                  <a:gd name="connsiteY13" fmla="*/ 58127 h 630739"/>
                  <a:gd name="connsiteX14" fmla="*/ 335739 w 617492"/>
                  <a:gd name="connsiteY14" fmla="*/ 10502 h 630739"/>
                  <a:gd name="connsiteX0" fmla="*/ 335739 w 617492"/>
                  <a:gd name="connsiteY0" fmla="*/ 10502 h 632247"/>
                  <a:gd name="connsiteX1" fmla="*/ 337644 w 617492"/>
                  <a:gd name="connsiteY1" fmla="*/ 279107 h 632247"/>
                  <a:gd name="connsiteX2" fmla="*/ 415749 w 617492"/>
                  <a:gd name="connsiteY2" fmla="*/ 338162 h 632247"/>
                  <a:gd name="connsiteX3" fmla="*/ 290019 w 617492"/>
                  <a:gd name="connsiteY3" fmla="*/ 286727 h 632247"/>
                  <a:gd name="connsiteX4" fmla="*/ 143334 w 617492"/>
                  <a:gd name="connsiteY4" fmla="*/ 301967 h 632247"/>
                  <a:gd name="connsiteX5" fmla="*/ 459 w 617492"/>
                  <a:gd name="connsiteY5" fmla="*/ 479132 h 632247"/>
                  <a:gd name="connsiteX6" fmla="*/ 109044 w 617492"/>
                  <a:gd name="connsiteY6" fmla="*/ 616292 h 632247"/>
                  <a:gd name="connsiteX7" fmla="*/ 396699 w 617492"/>
                  <a:gd name="connsiteY7" fmla="*/ 623912 h 632247"/>
                  <a:gd name="connsiteX8" fmla="*/ 598629 w 617492"/>
                  <a:gd name="connsiteY8" fmla="*/ 566762 h 632247"/>
                  <a:gd name="connsiteX9" fmla="*/ 608153 w 617492"/>
                  <a:gd name="connsiteY9" fmla="*/ 261961 h 632247"/>
                  <a:gd name="connsiteX10" fmla="*/ 613869 w 617492"/>
                  <a:gd name="connsiteY10" fmla="*/ 20027 h 632247"/>
                  <a:gd name="connsiteX11" fmla="*/ 560528 w 617492"/>
                  <a:gd name="connsiteY11" fmla="*/ 42886 h 632247"/>
                  <a:gd name="connsiteX12" fmla="*/ 571959 w 617492"/>
                  <a:gd name="connsiteY12" fmla="*/ 18122 h 632247"/>
                  <a:gd name="connsiteX13" fmla="*/ 465279 w 617492"/>
                  <a:gd name="connsiteY13" fmla="*/ 58127 h 632247"/>
                  <a:gd name="connsiteX14" fmla="*/ 335739 w 617492"/>
                  <a:gd name="connsiteY14" fmla="*/ 10502 h 632247"/>
                  <a:gd name="connsiteX0" fmla="*/ 335436 w 617189"/>
                  <a:gd name="connsiteY0" fmla="*/ 10502 h 632247"/>
                  <a:gd name="connsiteX1" fmla="*/ 337341 w 617189"/>
                  <a:gd name="connsiteY1" fmla="*/ 279107 h 632247"/>
                  <a:gd name="connsiteX2" fmla="*/ 415446 w 617189"/>
                  <a:gd name="connsiteY2" fmla="*/ 338162 h 632247"/>
                  <a:gd name="connsiteX3" fmla="*/ 289716 w 617189"/>
                  <a:gd name="connsiteY3" fmla="*/ 286727 h 632247"/>
                  <a:gd name="connsiteX4" fmla="*/ 127791 w 617189"/>
                  <a:gd name="connsiteY4" fmla="*/ 301967 h 632247"/>
                  <a:gd name="connsiteX5" fmla="*/ 156 w 617189"/>
                  <a:gd name="connsiteY5" fmla="*/ 479132 h 632247"/>
                  <a:gd name="connsiteX6" fmla="*/ 108741 w 617189"/>
                  <a:gd name="connsiteY6" fmla="*/ 616292 h 632247"/>
                  <a:gd name="connsiteX7" fmla="*/ 396396 w 617189"/>
                  <a:gd name="connsiteY7" fmla="*/ 623912 h 632247"/>
                  <a:gd name="connsiteX8" fmla="*/ 598326 w 617189"/>
                  <a:gd name="connsiteY8" fmla="*/ 566762 h 632247"/>
                  <a:gd name="connsiteX9" fmla="*/ 607850 w 617189"/>
                  <a:gd name="connsiteY9" fmla="*/ 261961 h 632247"/>
                  <a:gd name="connsiteX10" fmla="*/ 613566 w 617189"/>
                  <a:gd name="connsiteY10" fmla="*/ 20027 h 632247"/>
                  <a:gd name="connsiteX11" fmla="*/ 560225 w 617189"/>
                  <a:gd name="connsiteY11" fmla="*/ 42886 h 632247"/>
                  <a:gd name="connsiteX12" fmla="*/ 571656 w 617189"/>
                  <a:gd name="connsiteY12" fmla="*/ 18122 h 632247"/>
                  <a:gd name="connsiteX13" fmla="*/ 464976 w 617189"/>
                  <a:gd name="connsiteY13" fmla="*/ 58127 h 632247"/>
                  <a:gd name="connsiteX14" fmla="*/ 335436 w 617189"/>
                  <a:gd name="connsiteY14" fmla="*/ 10502 h 632247"/>
                  <a:gd name="connsiteX0" fmla="*/ 335436 w 617189"/>
                  <a:gd name="connsiteY0" fmla="*/ 10502 h 632247"/>
                  <a:gd name="connsiteX1" fmla="*/ 337341 w 617189"/>
                  <a:gd name="connsiteY1" fmla="*/ 279107 h 632247"/>
                  <a:gd name="connsiteX2" fmla="*/ 415446 w 617189"/>
                  <a:gd name="connsiteY2" fmla="*/ 338162 h 632247"/>
                  <a:gd name="connsiteX3" fmla="*/ 289716 w 617189"/>
                  <a:gd name="connsiteY3" fmla="*/ 286727 h 632247"/>
                  <a:gd name="connsiteX4" fmla="*/ 127791 w 617189"/>
                  <a:gd name="connsiteY4" fmla="*/ 301967 h 632247"/>
                  <a:gd name="connsiteX5" fmla="*/ 156 w 617189"/>
                  <a:gd name="connsiteY5" fmla="*/ 479132 h 632247"/>
                  <a:gd name="connsiteX6" fmla="*/ 108741 w 617189"/>
                  <a:gd name="connsiteY6" fmla="*/ 616292 h 632247"/>
                  <a:gd name="connsiteX7" fmla="*/ 396396 w 617189"/>
                  <a:gd name="connsiteY7" fmla="*/ 623912 h 632247"/>
                  <a:gd name="connsiteX8" fmla="*/ 598326 w 617189"/>
                  <a:gd name="connsiteY8" fmla="*/ 566762 h 632247"/>
                  <a:gd name="connsiteX9" fmla="*/ 607850 w 617189"/>
                  <a:gd name="connsiteY9" fmla="*/ 261961 h 632247"/>
                  <a:gd name="connsiteX10" fmla="*/ 613566 w 617189"/>
                  <a:gd name="connsiteY10" fmla="*/ 20027 h 632247"/>
                  <a:gd name="connsiteX11" fmla="*/ 560225 w 617189"/>
                  <a:gd name="connsiteY11" fmla="*/ 42886 h 632247"/>
                  <a:gd name="connsiteX12" fmla="*/ 571656 w 617189"/>
                  <a:gd name="connsiteY12" fmla="*/ 18122 h 632247"/>
                  <a:gd name="connsiteX13" fmla="*/ 464976 w 617189"/>
                  <a:gd name="connsiteY13" fmla="*/ 58127 h 632247"/>
                  <a:gd name="connsiteX14" fmla="*/ 335436 w 617189"/>
                  <a:gd name="connsiteY14" fmla="*/ 10502 h 632247"/>
                  <a:gd name="connsiteX0" fmla="*/ 335436 w 617189"/>
                  <a:gd name="connsiteY0" fmla="*/ 10502 h 632247"/>
                  <a:gd name="connsiteX1" fmla="*/ 322100 w 617189"/>
                  <a:gd name="connsiteY1" fmla="*/ 151472 h 632247"/>
                  <a:gd name="connsiteX2" fmla="*/ 337341 w 617189"/>
                  <a:gd name="connsiteY2" fmla="*/ 279107 h 632247"/>
                  <a:gd name="connsiteX3" fmla="*/ 415446 w 617189"/>
                  <a:gd name="connsiteY3" fmla="*/ 338162 h 632247"/>
                  <a:gd name="connsiteX4" fmla="*/ 289716 w 617189"/>
                  <a:gd name="connsiteY4" fmla="*/ 286727 h 632247"/>
                  <a:gd name="connsiteX5" fmla="*/ 127791 w 617189"/>
                  <a:gd name="connsiteY5" fmla="*/ 301967 h 632247"/>
                  <a:gd name="connsiteX6" fmla="*/ 156 w 617189"/>
                  <a:gd name="connsiteY6" fmla="*/ 479132 h 632247"/>
                  <a:gd name="connsiteX7" fmla="*/ 108741 w 617189"/>
                  <a:gd name="connsiteY7" fmla="*/ 616292 h 632247"/>
                  <a:gd name="connsiteX8" fmla="*/ 396396 w 617189"/>
                  <a:gd name="connsiteY8" fmla="*/ 623912 h 632247"/>
                  <a:gd name="connsiteX9" fmla="*/ 598326 w 617189"/>
                  <a:gd name="connsiteY9" fmla="*/ 566762 h 632247"/>
                  <a:gd name="connsiteX10" fmla="*/ 607850 w 617189"/>
                  <a:gd name="connsiteY10" fmla="*/ 261961 h 632247"/>
                  <a:gd name="connsiteX11" fmla="*/ 613566 w 617189"/>
                  <a:gd name="connsiteY11" fmla="*/ 20027 h 632247"/>
                  <a:gd name="connsiteX12" fmla="*/ 560225 w 617189"/>
                  <a:gd name="connsiteY12" fmla="*/ 42886 h 632247"/>
                  <a:gd name="connsiteX13" fmla="*/ 571656 w 617189"/>
                  <a:gd name="connsiteY13" fmla="*/ 18122 h 632247"/>
                  <a:gd name="connsiteX14" fmla="*/ 464976 w 617189"/>
                  <a:gd name="connsiteY14" fmla="*/ 58127 h 632247"/>
                  <a:gd name="connsiteX15" fmla="*/ 335436 w 617189"/>
                  <a:gd name="connsiteY15" fmla="*/ 10502 h 632247"/>
                  <a:gd name="connsiteX0" fmla="*/ 335436 w 617189"/>
                  <a:gd name="connsiteY0" fmla="*/ 3577 h 625322"/>
                  <a:gd name="connsiteX1" fmla="*/ 325910 w 617189"/>
                  <a:gd name="connsiteY1" fmla="*/ 155977 h 625322"/>
                  <a:gd name="connsiteX2" fmla="*/ 337341 w 617189"/>
                  <a:gd name="connsiteY2" fmla="*/ 272182 h 625322"/>
                  <a:gd name="connsiteX3" fmla="*/ 415446 w 617189"/>
                  <a:gd name="connsiteY3" fmla="*/ 331237 h 625322"/>
                  <a:gd name="connsiteX4" fmla="*/ 289716 w 617189"/>
                  <a:gd name="connsiteY4" fmla="*/ 279802 h 625322"/>
                  <a:gd name="connsiteX5" fmla="*/ 127791 w 617189"/>
                  <a:gd name="connsiteY5" fmla="*/ 295042 h 625322"/>
                  <a:gd name="connsiteX6" fmla="*/ 156 w 617189"/>
                  <a:gd name="connsiteY6" fmla="*/ 472207 h 625322"/>
                  <a:gd name="connsiteX7" fmla="*/ 108741 w 617189"/>
                  <a:gd name="connsiteY7" fmla="*/ 609367 h 625322"/>
                  <a:gd name="connsiteX8" fmla="*/ 396396 w 617189"/>
                  <a:gd name="connsiteY8" fmla="*/ 616987 h 625322"/>
                  <a:gd name="connsiteX9" fmla="*/ 598326 w 617189"/>
                  <a:gd name="connsiteY9" fmla="*/ 559837 h 625322"/>
                  <a:gd name="connsiteX10" fmla="*/ 607850 w 617189"/>
                  <a:gd name="connsiteY10" fmla="*/ 255036 h 625322"/>
                  <a:gd name="connsiteX11" fmla="*/ 613566 w 617189"/>
                  <a:gd name="connsiteY11" fmla="*/ 13102 h 625322"/>
                  <a:gd name="connsiteX12" fmla="*/ 560225 w 617189"/>
                  <a:gd name="connsiteY12" fmla="*/ 35961 h 625322"/>
                  <a:gd name="connsiteX13" fmla="*/ 571656 w 617189"/>
                  <a:gd name="connsiteY13" fmla="*/ 11197 h 625322"/>
                  <a:gd name="connsiteX14" fmla="*/ 464976 w 617189"/>
                  <a:gd name="connsiteY14" fmla="*/ 51202 h 625322"/>
                  <a:gd name="connsiteX15" fmla="*/ 335436 w 617189"/>
                  <a:gd name="connsiteY15" fmla="*/ 3577 h 625322"/>
                  <a:gd name="connsiteX0" fmla="*/ 335436 w 617189"/>
                  <a:gd name="connsiteY0" fmla="*/ 3577 h 625322"/>
                  <a:gd name="connsiteX1" fmla="*/ 325910 w 617189"/>
                  <a:gd name="connsiteY1" fmla="*/ 155977 h 625322"/>
                  <a:gd name="connsiteX2" fmla="*/ 337341 w 617189"/>
                  <a:gd name="connsiteY2" fmla="*/ 272182 h 625322"/>
                  <a:gd name="connsiteX3" fmla="*/ 415446 w 617189"/>
                  <a:gd name="connsiteY3" fmla="*/ 331237 h 625322"/>
                  <a:gd name="connsiteX4" fmla="*/ 289716 w 617189"/>
                  <a:gd name="connsiteY4" fmla="*/ 279802 h 625322"/>
                  <a:gd name="connsiteX5" fmla="*/ 127791 w 617189"/>
                  <a:gd name="connsiteY5" fmla="*/ 295042 h 625322"/>
                  <a:gd name="connsiteX6" fmla="*/ 156 w 617189"/>
                  <a:gd name="connsiteY6" fmla="*/ 472207 h 625322"/>
                  <a:gd name="connsiteX7" fmla="*/ 108741 w 617189"/>
                  <a:gd name="connsiteY7" fmla="*/ 609367 h 625322"/>
                  <a:gd name="connsiteX8" fmla="*/ 396396 w 617189"/>
                  <a:gd name="connsiteY8" fmla="*/ 616987 h 625322"/>
                  <a:gd name="connsiteX9" fmla="*/ 598326 w 617189"/>
                  <a:gd name="connsiteY9" fmla="*/ 559837 h 625322"/>
                  <a:gd name="connsiteX10" fmla="*/ 607850 w 617189"/>
                  <a:gd name="connsiteY10" fmla="*/ 255036 h 625322"/>
                  <a:gd name="connsiteX11" fmla="*/ 613566 w 617189"/>
                  <a:gd name="connsiteY11" fmla="*/ 13102 h 625322"/>
                  <a:gd name="connsiteX12" fmla="*/ 560225 w 617189"/>
                  <a:gd name="connsiteY12" fmla="*/ 35961 h 625322"/>
                  <a:gd name="connsiteX13" fmla="*/ 571656 w 617189"/>
                  <a:gd name="connsiteY13" fmla="*/ 11197 h 625322"/>
                  <a:gd name="connsiteX14" fmla="*/ 464976 w 617189"/>
                  <a:gd name="connsiteY14" fmla="*/ 51202 h 625322"/>
                  <a:gd name="connsiteX15" fmla="*/ 335436 w 617189"/>
                  <a:gd name="connsiteY15" fmla="*/ 3577 h 625322"/>
                  <a:gd name="connsiteX0" fmla="*/ 335436 w 617189"/>
                  <a:gd name="connsiteY0" fmla="*/ 8211 h 629956"/>
                  <a:gd name="connsiteX1" fmla="*/ 325910 w 617189"/>
                  <a:gd name="connsiteY1" fmla="*/ 160611 h 629956"/>
                  <a:gd name="connsiteX2" fmla="*/ 337341 w 617189"/>
                  <a:gd name="connsiteY2" fmla="*/ 276816 h 629956"/>
                  <a:gd name="connsiteX3" fmla="*/ 415446 w 617189"/>
                  <a:gd name="connsiteY3" fmla="*/ 335871 h 629956"/>
                  <a:gd name="connsiteX4" fmla="*/ 289716 w 617189"/>
                  <a:gd name="connsiteY4" fmla="*/ 284436 h 629956"/>
                  <a:gd name="connsiteX5" fmla="*/ 127791 w 617189"/>
                  <a:gd name="connsiteY5" fmla="*/ 299676 h 629956"/>
                  <a:gd name="connsiteX6" fmla="*/ 156 w 617189"/>
                  <a:gd name="connsiteY6" fmla="*/ 476841 h 629956"/>
                  <a:gd name="connsiteX7" fmla="*/ 108741 w 617189"/>
                  <a:gd name="connsiteY7" fmla="*/ 614001 h 629956"/>
                  <a:gd name="connsiteX8" fmla="*/ 396396 w 617189"/>
                  <a:gd name="connsiteY8" fmla="*/ 621621 h 629956"/>
                  <a:gd name="connsiteX9" fmla="*/ 598326 w 617189"/>
                  <a:gd name="connsiteY9" fmla="*/ 564471 h 629956"/>
                  <a:gd name="connsiteX10" fmla="*/ 607850 w 617189"/>
                  <a:gd name="connsiteY10" fmla="*/ 259670 h 629956"/>
                  <a:gd name="connsiteX11" fmla="*/ 613566 w 617189"/>
                  <a:gd name="connsiteY11" fmla="*/ 17736 h 629956"/>
                  <a:gd name="connsiteX12" fmla="*/ 560225 w 617189"/>
                  <a:gd name="connsiteY12" fmla="*/ 40595 h 629956"/>
                  <a:gd name="connsiteX13" fmla="*/ 571656 w 617189"/>
                  <a:gd name="connsiteY13" fmla="*/ 15831 h 629956"/>
                  <a:gd name="connsiteX14" fmla="*/ 464976 w 617189"/>
                  <a:gd name="connsiteY14" fmla="*/ 55836 h 629956"/>
                  <a:gd name="connsiteX15" fmla="*/ 335436 w 617189"/>
                  <a:gd name="connsiteY15" fmla="*/ 8211 h 629956"/>
                  <a:gd name="connsiteX0" fmla="*/ 335436 w 617189"/>
                  <a:gd name="connsiteY0" fmla="*/ 7550 h 629295"/>
                  <a:gd name="connsiteX1" fmla="*/ 325910 w 617189"/>
                  <a:gd name="connsiteY1" fmla="*/ 159950 h 629295"/>
                  <a:gd name="connsiteX2" fmla="*/ 337341 w 617189"/>
                  <a:gd name="connsiteY2" fmla="*/ 276155 h 629295"/>
                  <a:gd name="connsiteX3" fmla="*/ 415446 w 617189"/>
                  <a:gd name="connsiteY3" fmla="*/ 335210 h 629295"/>
                  <a:gd name="connsiteX4" fmla="*/ 289716 w 617189"/>
                  <a:gd name="connsiteY4" fmla="*/ 283775 h 629295"/>
                  <a:gd name="connsiteX5" fmla="*/ 127791 w 617189"/>
                  <a:gd name="connsiteY5" fmla="*/ 299015 h 629295"/>
                  <a:gd name="connsiteX6" fmla="*/ 156 w 617189"/>
                  <a:gd name="connsiteY6" fmla="*/ 476180 h 629295"/>
                  <a:gd name="connsiteX7" fmla="*/ 108741 w 617189"/>
                  <a:gd name="connsiteY7" fmla="*/ 613340 h 629295"/>
                  <a:gd name="connsiteX8" fmla="*/ 396396 w 617189"/>
                  <a:gd name="connsiteY8" fmla="*/ 620960 h 629295"/>
                  <a:gd name="connsiteX9" fmla="*/ 598326 w 617189"/>
                  <a:gd name="connsiteY9" fmla="*/ 563810 h 629295"/>
                  <a:gd name="connsiteX10" fmla="*/ 607850 w 617189"/>
                  <a:gd name="connsiteY10" fmla="*/ 259009 h 629295"/>
                  <a:gd name="connsiteX11" fmla="*/ 613566 w 617189"/>
                  <a:gd name="connsiteY11" fmla="*/ 17075 h 629295"/>
                  <a:gd name="connsiteX12" fmla="*/ 560225 w 617189"/>
                  <a:gd name="connsiteY12" fmla="*/ 39934 h 629295"/>
                  <a:gd name="connsiteX13" fmla="*/ 464976 w 617189"/>
                  <a:gd name="connsiteY13" fmla="*/ 55175 h 629295"/>
                  <a:gd name="connsiteX14" fmla="*/ 335436 w 617189"/>
                  <a:gd name="connsiteY14" fmla="*/ 7550 h 629295"/>
                  <a:gd name="connsiteX0" fmla="*/ 335436 w 617189"/>
                  <a:gd name="connsiteY0" fmla="*/ 4670 h 626415"/>
                  <a:gd name="connsiteX1" fmla="*/ 325910 w 617189"/>
                  <a:gd name="connsiteY1" fmla="*/ 157070 h 626415"/>
                  <a:gd name="connsiteX2" fmla="*/ 337341 w 617189"/>
                  <a:gd name="connsiteY2" fmla="*/ 273275 h 626415"/>
                  <a:gd name="connsiteX3" fmla="*/ 415446 w 617189"/>
                  <a:gd name="connsiteY3" fmla="*/ 332330 h 626415"/>
                  <a:gd name="connsiteX4" fmla="*/ 289716 w 617189"/>
                  <a:gd name="connsiteY4" fmla="*/ 280895 h 626415"/>
                  <a:gd name="connsiteX5" fmla="*/ 127791 w 617189"/>
                  <a:gd name="connsiteY5" fmla="*/ 296135 h 626415"/>
                  <a:gd name="connsiteX6" fmla="*/ 156 w 617189"/>
                  <a:gd name="connsiteY6" fmla="*/ 473300 h 626415"/>
                  <a:gd name="connsiteX7" fmla="*/ 108741 w 617189"/>
                  <a:gd name="connsiteY7" fmla="*/ 610460 h 626415"/>
                  <a:gd name="connsiteX8" fmla="*/ 396396 w 617189"/>
                  <a:gd name="connsiteY8" fmla="*/ 618080 h 626415"/>
                  <a:gd name="connsiteX9" fmla="*/ 598326 w 617189"/>
                  <a:gd name="connsiteY9" fmla="*/ 560930 h 626415"/>
                  <a:gd name="connsiteX10" fmla="*/ 607850 w 617189"/>
                  <a:gd name="connsiteY10" fmla="*/ 256129 h 626415"/>
                  <a:gd name="connsiteX11" fmla="*/ 613566 w 617189"/>
                  <a:gd name="connsiteY11" fmla="*/ 14195 h 626415"/>
                  <a:gd name="connsiteX12" fmla="*/ 560225 w 617189"/>
                  <a:gd name="connsiteY12" fmla="*/ 37054 h 626415"/>
                  <a:gd name="connsiteX13" fmla="*/ 447831 w 617189"/>
                  <a:gd name="connsiteY13" fmla="*/ 38960 h 626415"/>
                  <a:gd name="connsiteX14" fmla="*/ 335436 w 617189"/>
                  <a:gd name="connsiteY14" fmla="*/ 4670 h 626415"/>
                  <a:gd name="connsiteX0" fmla="*/ 335436 w 617497"/>
                  <a:gd name="connsiteY0" fmla="*/ 4648 h 626393"/>
                  <a:gd name="connsiteX1" fmla="*/ 325910 w 617497"/>
                  <a:gd name="connsiteY1" fmla="*/ 157048 h 626393"/>
                  <a:gd name="connsiteX2" fmla="*/ 337341 w 617497"/>
                  <a:gd name="connsiteY2" fmla="*/ 273253 h 626393"/>
                  <a:gd name="connsiteX3" fmla="*/ 415446 w 617497"/>
                  <a:gd name="connsiteY3" fmla="*/ 332308 h 626393"/>
                  <a:gd name="connsiteX4" fmla="*/ 289716 w 617497"/>
                  <a:gd name="connsiteY4" fmla="*/ 280873 h 626393"/>
                  <a:gd name="connsiteX5" fmla="*/ 127791 w 617497"/>
                  <a:gd name="connsiteY5" fmla="*/ 296113 h 626393"/>
                  <a:gd name="connsiteX6" fmla="*/ 156 w 617497"/>
                  <a:gd name="connsiteY6" fmla="*/ 473278 h 626393"/>
                  <a:gd name="connsiteX7" fmla="*/ 108741 w 617497"/>
                  <a:gd name="connsiteY7" fmla="*/ 610438 h 626393"/>
                  <a:gd name="connsiteX8" fmla="*/ 396396 w 617497"/>
                  <a:gd name="connsiteY8" fmla="*/ 618058 h 626393"/>
                  <a:gd name="connsiteX9" fmla="*/ 598326 w 617497"/>
                  <a:gd name="connsiteY9" fmla="*/ 560908 h 626393"/>
                  <a:gd name="connsiteX10" fmla="*/ 607850 w 617497"/>
                  <a:gd name="connsiteY10" fmla="*/ 256107 h 626393"/>
                  <a:gd name="connsiteX11" fmla="*/ 613566 w 617497"/>
                  <a:gd name="connsiteY11" fmla="*/ 14173 h 626393"/>
                  <a:gd name="connsiteX12" fmla="*/ 537365 w 617497"/>
                  <a:gd name="connsiteY12" fmla="*/ 35127 h 626393"/>
                  <a:gd name="connsiteX13" fmla="*/ 447831 w 617497"/>
                  <a:gd name="connsiteY13" fmla="*/ 38938 h 626393"/>
                  <a:gd name="connsiteX14" fmla="*/ 335436 w 617497"/>
                  <a:gd name="connsiteY14" fmla="*/ 4648 h 626393"/>
                  <a:gd name="connsiteX0" fmla="*/ 335436 w 617497"/>
                  <a:gd name="connsiteY0" fmla="*/ 4648 h 626393"/>
                  <a:gd name="connsiteX1" fmla="*/ 325910 w 617497"/>
                  <a:gd name="connsiteY1" fmla="*/ 157048 h 626393"/>
                  <a:gd name="connsiteX2" fmla="*/ 337341 w 617497"/>
                  <a:gd name="connsiteY2" fmla="*/ 273253 h 626393"/>
                  <a:gd name="connsiteX3" fmla="*/ 429234 w 617497"/>
                  <a:gd name="connsiteY3" fmla="*/ 358733 h 626393"/>
                  <a:gd name="connsiteX4" fmla="*/ 289716 w 617497"/>
                  <a:gd name="connsiteY4" fmla="*/ 280873 h 626393"/>
                  <a:gd name="connsiteX5" fmla="*/ 127791 w 617497"/>
                  <a:gd name="connsiteY5" fmla="*/ 296113 h 626393"/>
                  <a:gd name="connsiteX6" fmla="*/ 156 w 617497"/>
                  <a:gd name="connsiteY6" fmla="*/ 473278 h 626393"/>
                  <a:gd name="connsiteX7" fmla="*/ 108741 w 617497"/>
                  <a:gd name="connsiteY7" fmla="*/ 610438 h 626393"/>
                  <a:gd name="connsiteX8" fmla="*/ 396396 w 617497"/>
                  <a:gd name="connsiteY8" fmla="*/ 618058 h 626393"/>
                  <a:gd name="connsiteX9" fmla="*/ 598326 w 617497"/>
                  <a:gd name="connsiteY9" fmla="*/ 560908 h 626393"/>
                  <a:gd name="connsiteX10" fmla="*/ 607850 w 617497"/>
                  <a:gd name="connsiteY10" fmla="*/ 256107 h 626393"/>
                  <a:gd name="connsiteX11" fmla="*/ 613566 w 617497"/>
                  <a:gd name="connsiteY11" fmla="*/ 14173 h 626393"/>
                  <a:gd name="connsiteX12" fmla="*/ 537365 w 617497"/>
                  <a:gd name="connsiteY12" fmla="*/ 35127 h 626393"/>
                  <a:gd name="connsiteX13" fmla="*/ 447831 w 617497"/>
                  <a:gd name="connsiteY13" fmla="*/ 38938 h 626393"/>
                  <a:gd name="connsiteX14" fmla="*/ 335436 w 617497"/>
                  <a:gd name="connsiteY14" fmla="*/ 4648 h 626393"/>
                  <a:gd name="connsiteX0" fmla="*/ 335436 w 617497"/>
                  <a:gd name="connsiteY0" fmla="*/ 4648 h 626393"/>
                  <a:gd name="connsiteX1" fmla="*/ 325910 w 617497"/>
                  <a:gd name="connsiteY1" fmla="*/ 157048 h 626393"/>
                  <a:gd name="connsiteX2" fmla="*/ 331826 w 617497"/>
                  <a:gd name="connsiteY2" fmla="*/ 295903 h 626393"/>
                  <a:gd name="connsiteX3" fmla="*/ 429234 w 617497"/>
                  <a:gd name="connsiteY3" fmla="*/ 358733 h 626393"/>
                  <a:gd name="connsiteX4" fmla="*/ 289716 w 617497"/>
                  <a:gd name="connsiteY4" fmla="*/ 280873 h 626393"/>
                  <a:gd name="connsiteX5" fmla="*/ 127791 w 617497"/>
                  <a:gd name="connsiteY5" fmla="*/ 296113 h 626393"/>
                  <a:gd name="connsiteX6" fmla="*/ 156 w 617497"/>
                  <a:gd name="connsiteY6" fmla="*/ 473278 h 626393"/>
                  <a:gd name="connsiteX7" fmla="*/ 108741 w 617497"/>
                  <a:gd name="connsiteY7" fmla="*/ 610438 h 626393"/>
                  <a:gd name="connsiteX8" fmla="*/ 396396 w 617497"/>
                  <a:gd name="connsiteY8" fmla="*/ 618058 h 626393"/>
                  <a:gd name="connsiteX9" fmla="*/ 598326 w 617497"/>
                  <a:gd name="connsiteY9" fmla="*/ 560908 h 626393"/>
                  <a:gd name="connsiteX10" fmla="*/ 607850 w 617497"/>
                  <a:gd name="connsiteY10" fmla="*/ 256107 h 626393"/>
                  <a:gd name="connsiteX11" fmla="*/ 613566 w 617497"/>
                  <a:gd name="connsiteY11" fmla="*/ 14173 h 626393"/>
                  <a:gd name="connsiteX12" fmla="*/ 537365 w 617497"/>
                  <a:gd name="connsiteY12" fmla="*/ 35127 h 626393"/>
                  <a:gd name="connsiteX13" fmla="*/ 447831 w 617497"/>
                  <a:gd name="connsiteY13" fmla="*/ 38938 h 626393"/>
                  <a:gd name="connsiteX14" fmla="*/ 335436 w 617497"/>
                  <a:gd name="connsiteY14" fmla="*/ 4648 h 626393"/>
                  <a:gd name="connsiteX0" fmla="*/ 273425 w 555486"/>
                  <a:gd name="connsiteY0" fmla="*/ 4648 h 625518"/>
                  <a:gd name="connsiteX1" fmla="*/ 263899 w 555486"/>
                  <a:gd name="connsiteY1" fmla="*/ 157048 h 625518"/>
                  <a:gd name="connsiteX2" fmla="*/ 269815 w 555486"/>
                  <a:gd name="connsiteY2" fmla="*/ 295903 h 625518"/>
                  <a:gd name="connsiteX3" fmla="*/ 367223 w 555486"/>
                  <a:gd name="connsiteY3" fmla="*/ 358733 h 625518"/>
                  <a:gd name="connsiteX4" fmla="*/ 227705 w 555486"/>
                  <a:gd name="connsiteY4" fmla="*/ 280873 h 625518"/>
                  <a:gd name="connsiteX5" fmla="*/ 65780 w 555486"/>
                  <a:gd name="connsiteY5" fmla="*/ 296113 h 625518"/>
                  <a:gd name="connsiteX6" fmla="*/ 2259 w 555486"/>
                  <a:gd name="connsiteY6" fmla="*/ 487435 h 625518"/>
                  <a:gd name="connsiteX7" fmla="*/ 46730 w 555486"/>
                  <a:gd name="connsiteY7" fmla="*/ 610438 h 625518"/>
                  <a:gd name="connsiteX8" fmla="*/ 334385 w 555486"/>
                  <a:gd name="connsiteY8" fmla="*/ 618058 h 625518"/>
                  <a:gd name="connsiteX9" fmla="*/ 536315 w 555486"/>
                  <a:gd name="connsiteY9" fmla="*/ 560908 h 625518"/>
                  <a:gd name="connsiteX10" fmla="*/ 545839 w 555486"/>
                  <a:gd name="connsiteY10" fmla="*/ 256107 h 625518"/>
                  <a:gd name="connsiteX11" fmla="*/ 551555 w 555486"/>
                  <a:gd name="connsiteY11" fmla="*/ 14173 h 625518"/>
                  <a:gd name="connsiteX12" fmla="*/ 475354 w 555486"/>
                  <a:gd name="connsiteY12" fmla="*/ 35127 h 625518"/>
                  <a:gd name="connsiteX13" fmla="*/ 385820 w 555486"/>
                  <a:gd name="connsiteY13" fmla="*/ 38938 h 625518"/>
                  <a:gd name="connsiteX14" fmla="*/ 273425 w 555486"/>
                  <a:gd name="connsiteY14" fmla="*/ 4648 h 625518"/>
                  <a:gd name="connsiteX0" fmla="*/ 276312 w 558373"/>
                  <a:gd name="connsiteY0" fmla="*/ 4648 h 625517"/>
                  <a:gd name="connsiteX1" fmla="*/ 266786 w 558373"/>
                  <a:gd name="connsiteY1" fmla="*/ 157048 h 625517"/>
                  <a:gd name="connsiteX2" fmla="*/ 272702 w 558373"/>
                  <a:gd name="connsiteY2" fmla="*/ 295903 h 625517"/>
                  <a:gd name="connsiteX3" fmla="*/ 370110 w 558373"/>
                  <a:gd name="connsiteY3" fmla="*/ 358733 h 625517"/>
                  <a:gd name="connsiteX4" fmla="*/ 230592 w 558373"/>
                  <a:gd name="connsiteY4" fmla="*/ 280873 h 625517"/>
                  <a:gd name="connsiteX5" fmla="*/ 107963 w 558373"/>
                  <a:gd name="connsiteY5" fmla="*/ 324426 h 625517"/>
                  <a:gd name="connsiteX6" fmla="*/ 5146 w 558373"/>
                  <a:gd name="connsiteY6" fmla="*/ 487435 h 625517"/>
                  <a:gd name="connsiteX7" fmla="*/ 49617 w 558373"/>
                  <a:gd name="connsiteY7" fmla="*/ 610438 h 625517"/>
                  <a:gd name="connsiteX8" fmla="*/ 337272 w 558373"/>
                  <a:gd name="connsiteY8" fmla="*/ 618058 h 625517"/>
                  <a:gd name="connsiteX9" fmla="*/ 539202 w 558373"/>
                  <a:gd name="connsiteY9" fmla="*/ 560908 h 625517"/>
                  <a:gd name="connsiteX10" fmla="*/ 548726 w 558373"/>
                  <a:gd name="connsiteY10" fmla="*/ 256107 h 625517"/>
                  <a:gd name="connsiteX11" fmla="*/ 554442 w 558373"/>
                  <a:gd name="connsiteY11" fmla="*/ 14173 h 625517"/>
                  <a:gd name="connsiteX12" fmla="*/ 478241 w 558373"/>
                  <a:gd name="connsiteY12" fmla="*/ 35127 h 625517"/>
                  <a:gd name="connsiteX13" fmla="*/ 388707 w 558373"/>
                  <a:gd name="connsiteY13" fmla="*/ 38938 h 625517"/>
                  <a:gd name="connsiteX14" fmla="*/ 276312 w 558373"/>
                  <a:gd name="connsiteY14" fmla="*/ 4648 h 625517"/>
                  <a:gd name="connsiteX0" fmla="*/ 275552 w 557613"/>
                  <a:gd name="connsiteY0" fmla="*/ 4648 h 625517"/>
                  <a:gd name="connsiteX1" fmla="*/ 266026 w 557613"/>
                  <a:gd name="connsiteY1" fmla="*/ 157048 h 625517"/>
                  <a:gd name="connsiteX2" fmla="*/ 271942 w 557613"/>
                  <a:gd name="connsiteY2" fmla="*/ 295903 h 625517"/>
                  <a:gd name="connsiteX3" fmla="*/ 369350 w 557613"/>
                  <a:gd name="connsiteY3" fmla="*/ 358733 h 625517"/>
                  <a:gd name="connsiteX4" fmla="*/ 229832 w 557613"/>
                  <a:gd name="connsiteY4" fmla="*/ 280873 h 625517"/>
                  <a:gd name="connsiteX5" fmla="*/ 96862 w 557613"/>
                  <a:gd name="connsiteY5" fmla="*/ 304607 h 625517"/>
                  <a:gd name="connsiteX6" fmla="*/ 4386 w 557613"/>
                  <a:gd name="connsiteY6" fmla="*/ 487435 h 625517"/>
                  <a:gd name="connsiteX7" fmla="*/ 48857 w 557613"/>
                  <a:gd name="connsiteY7" fmla="*/ 610438 h 625517"/>
                  <a:gd name="connsiteX8" fmla="*/ 336512 w 557613"/>
                  <a:gd name="connsiteY8" fmla="*/ 618058 h 625517"/>
                  <a:gd name="connsiteX9" fmla="*/ 538442 w 557613"/>
                  <a:gd name="connsiteY9" fmla="*/ 560908 h 625517"/>
                  <a:gd name="connsiteX10" fmla="*/ 547966 w 557613"/>
                  <a:gd name="connsiteY10" fmla="*/ 256107 h 625517"/>
                  <a:gd name="connsiteX11" fmla="*/ 553682 w 557613"/>
                  <a:gd name="connsiteY11" fmla="*/ 14173 h 625517"/>
                  <a:gd name="connsiteX12" fmla="*/ 477481 w 557613"/>
                  <a:gd name="connsiteY12" fmla="*/ 35127 h 625517"/>
                  <a:gd name="connsiteX13" fmla="*/ 387947 w 557613"/>
                  <a:gd name="connsiteY13" fmla="*/ 38938 h 625517"/>
                  <a:gd name="connsiteX14" fmla="*/ 275552 w 557613"/>
                  <a:gd name="connsiteY14" fmla="*/ 4648 h 625517"/>
                  <a:gd name="connsiteX0" fmla="*/ 273894 w 555955"/>
                  <a:gd name="connsiteY0" fmla="*/ 4648 h 627671"/>
                  <a:gd name="connsiteX1" fmla="*/ 264368 w 555955"/>
                  <a:gd name="connsiteY1" fmla="*/ 157048 h 627671"/>
                  <a:gd name="connsiteX2" fmla="*/ 270284 w 555955"/>
                  <a:gd name="connsiteY2" fmla="*/ 295903 h 627671"/>
                  <a:gd name="connsiteX3" fmla="*/ 367692 w 555955"/>
                  <a:gd name="connsiteY3" fmla="*/ 358733 h 627671"/>
                  <a:gd name="connsiteX4" fmla="*/ 228174 w 555955"/>
                  <a:gd name="connsiteY4" fmla="*/ 280873 h 627671"/>
                  <a:gd name="connsiteX5" fmla="*/ 95204 w 555955"/>
                  <a:gd name="connsiteY5" fmla="*/ 304607 h 627671"/>
                  <a:gd name="connsiteX6" fmla="*/ 4796 w 555955"/>
                  <a:gd name="connsiteY6" fmla="*/ 453460 h 627671"/>
                  <a:gd name="connsiteX7" fmla="*/ 47199 w 555955"/>
                  <a:gd name="connsiteY7" fmla="*/ 610438 h 627671"/>
                  <a:gd name="connsiteX8" fmla="*/ 334854 w 555955"/>
                  <a:gd name="connsiteY8" fmla="*/ 618058 h 627671"/>
                  <a:gd name="connsiteX9" fmla="*/ 536784 w 555955"/>
                  <a:gd name="connsiteY9" fmla="*/ 560908 h 627671"/>
                  <a:gd name="connsiteX10" fmla="*/ 546308 w 555955"/>
                  <a:gd name="connsiteY10" fmla="*/ 256107 h 627671"/>
                  <a:gd name="connsiteX11" fmla="*/ 552024 w 555955"/>
                  <a:gd name="connsiteY11" fmla="*/ 14173 h 627671"/>
                  <a:gd name="connsiteX12" fmla="*/ 475823 w 555955"/>
                  <a:gd name="connsiteY12" fmla="*/ 35127 h 627671"/>
                  <a:gd name="connsiteX13" fmla="*/ 386289 w 555955"/>
                  <a:gd name="connsiteY13" fmla="*/ 38938 h 627671"/>
                  <a:gd name="connsiteX14" fmla="*/ 273894 w 555955"/>
                  <a:gd name="connsiteY14" fmla="*/ 4648 h 627671"/>
                  <a:gd name="connsiteX0" fmla="*/ 269184 w 551245"/>
                  <a:gd name="connsiteY0" fmla="*/ 4648 h 627670"/>
                  <a:gd name="connsiteX1" fmla="*/ 259658 w 551245"/>
                  <a:gd name="connsiteY1" fmla="*/ 157048 h 627670"/>
                  <a:gd name="connsiteX2" fmla="*/ 265574 w 551245"/>
                  <a:gd name="connsiteY2" fmla="*/ 295903 h 627670"/>
                  <a:gd name="connsiteX3" fmla="*/ 362982 w 551245"/>
                  <a:gd name="connsiteY3" fmla="*/ 358733 h 627670"/>
                  <a:gd name="connsiteX4" fmla="*/ 223464 w 551245"/>
                  <a:gd name="connsiteY4" fmla="*/ 280873 h 627670"/>
                  <a:gd name="connsiteX5" fmla="*/ 90494 w 551245"/>
                  <a:gd name="connsiteY5" fmla="*/ 304607 h 627670"/>
                  <a:gd name="connsiteX6" fmla="*/ 86 w 551245"/>
                  <a:gd name="connsiteY6" fmla="*/ 453460 h 627670"/>
                  <a:gd name="connsiteX7" fmla="*/ 79716 w 551245"/>
                  <a:gd name="connsiteY7" fmla="*/ 610438 h 627670"/>
                  <a:gd name="connsiteX8" fmla="*/ 330144 w 551245"/>
                  <a:gd name="connsiteY8" fmla="*/ 618058 h 627670"/>
                  <a:gd name="connsiteX9" fmla="*/ 532074 w 551245"/>
                  <a:gd name="connsiteY9" fmla="*/ 560908 h 627670"/>
                  <a:gd name="connsiteX10" fmla="*/ 541598 w 551245"/>
                  <a:gd name="connsiteY10" fmla="*/ 256107 h 627670"/>
                  <a:gd name="connsiteX11" fmla="*/ 547314 w 551245"/>
                  <a:gd name="connsiteY11" fmla="*/ 14173 h 627670"/>
                  <a:gd name="connsiteX12" fmla="*/ 471113 w 551245"/>
                  <a:gd name="connsiteY12" fmla="*/ 35127 h 627670"/>
                  <a:gd name="connsiteX13" fmla="*/ 381579 w 551245"/>
                  <a:gd name="connsiteY13" fmla="*/ 38938 h 627670"/>
                  <a:gd name="connsiteX14" fmla="*/ 269184 w 551245"/>
                  <a:gd name="connsiteY14" fmla="*/ 4648 h 627670"/>
                  <a:gd name="connsiteX0" fmla="*/ 269184 w 551245"/>
                  <a:gd name="connsiteY0" fmla="*/ 4648 h 619273"/>
                  <a:gd name="connsiteX1" fmla="*/ 259658 w 551245"/>
                  <a:gd name="connsiteY1" fmla="*/ 157048 h 619273"/>
                  <a:gd name="connsiteX2" fmla="*/ 265574 w 551245"/>
                  <a:gd name="connsiteY2" fmla="*/ 295903 h 619273"/>
                  <a:gd name="connsiteX3" fmla="*/ 362982 w 551245"/>
                  <a:gd name="connsiteY3" fmla="*/ 358733 h 619273"/>
                  <a:gd name="connsiteX4" fmla="*/ 223464 w 551245"/>
                  <a:gd name="connsiteY4" fmla="*/ 280873 h 619273"/>
                  <a:gd name="connsiteX5" fmla="*/ 90494 w 551245"/>
                  <a:gd name="connsiteY5" fmla="*/ 304607 h 619273"/>
                  <a:gd name="connsiteX6" fmla="*/ 86 w 551245"/>
                  <a:gd name="connsiteY6" fmla="*/ 453460 h 619273"/>
                  <a:gd name="connsiteX7" fmla="*/ 79716 w 551245"/>
                  <a:gd name="connsiteY7" fmla="*/ 610438 h 619273"/>
                  <a:gd name="connsiteX8" fmla="*/ 330144 w 551245"/>
                  <a:gd name="connsiteY8" fmla="*/ 595408 h 619273"/>
                  <a:gd name="connsiteX9" fmla="*/ 532074 w 551245"/>
                  <a:gd name="connsiteY9" fmla="*/ 560908 h 619273"/>
                  <a:gd name="connsiteX10" fmla="*/ 541598 w 551245"/>
                  <a:gd name="connsiteY10" fmla="*/ 256107 h 619273"/>
                  <a:gd name="connsiteX11" fmla="*/ 547314 w 551245"/>
                  <a:gd name="connsiteY11" fmla="*/ 14173 h 619273"/>
                  <a:gd name="connsiteX12" fmla="*/ 471113 w 551245"/>
                  <a:gd name="connsiteY12" fmla="*/ 35127 h 619273"/>
                  <a:gd name="connsiteX13" fmla="*/ 381579 w 551245"/>
                  <a:gd name="connsiteY13" fmla="*/ 38938 h 619273"/>
                  <a:gd name="connsiteX14" fmla="*/ 269184 w 551245"/>
                  <a:gd name="connsiteY14" fmla="*/ 4648 h 619273"/>
                  <a:gd name="connsiteX0" fmla="*/ 269184 w 551245"/>
                  <a:gd name="connsiteY0" fmla="*/ 4648 h 619662"/>
                  <a:gd name="connsiteX1" fmla="*/ 259658 w 551245"/>
                  <a:gd name="connsiteY1" fmla="*/ 157048 h 619662"/>
                  <a:gd name="connsiteX2" fmla="*/ 265574 w 551245"/>
                  <a:gd name="connsiteY2" fmla="*/ 295903 h 619662"/>
                  <a:gd name="connsiteX3" fmla="*/ 362982 w 551245"/>
                  <a:gd name="connsiteY3" fmla="*/ 358733 h 619662"/>
                  <a:gd name="connsiteX4" fmla="*/ 223464 w 551245"/>
                  <a:gd name="connsiteY4" fmla="*/ 280873 h 619662"/>
                  <a:gd name="connsiteX5" fmla="*/ 90494 w 551245"/>
                  <a:gd name="connsiteY5" fmla="*/ 304607 h 619662"/>
                  <a:gd name="connsiteX6" fmla="*/ 86 w 551245"/>
                  <a:gd name="connsiteY6" fmla="*/ 453460 h 619662"/>
                  <a:gd name="connsiteX7" fmla="*/ 79716 w 551245"/>
                  <a:gd name="connsiteY7" fmla="*/ 610438 h 619662"/>
                  <a:gd name="connsiteX8" fmla="*/ 330144 w 551245"/>
                  <a:gd name="connsiteY8" fmla="*/ 595408 h 619662"/>
                  <a:gd name="connsiteX9" fmla="*/ 521734 w 551245"/>
                  <a:gd name="connsiteY9" fmla="*/ 546752 h 619662"/>
                  <a:gd name="connsiteX10" fmla="*/ 541598 w 551245"/>
                  <a:gd name="connsiteY10" fmla="*/ 256107 h 619662"/>
                  <a:gd name="connsiteX11" fmla="*/ 547314 w 551245"/>
                  <a:gd name="connsiteY11" fmla="*/ 14173 h 619662"/>
                  <a:gd name="connsiteX12" fmla="*/ 471113 w 551245"/>
                  <a:gd name="connsiteY12" fmla="*/ 35127 h 619662"/>
                  <a:gd name="connsiteX13" fmla="*/ 381579 w 551245"/>
                  <a:gd name="connsiteY13" fmla="*/ 38938 h 619662"/>
                  <a:gd name="connsiteX14" fmla="*/ 269184 w 551245"/>
                  <a:gd name="connsiteY14" fmla="*/ 4648 h 619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551245" h="619662">
                    <a:moveTo>
                      <a:pt x="269184" y="4648"/>
                    </a:moveTo>
                    <a:cubicBezTo>
                      <a:pt x="248864" y="24333"/>
                      <a:pt x="259341" y="53226"/>
                      <a:pt x="259658" y="157048"/>
                    </a:cubicBezTo>
                    <a:cubicBezTo>
                      <a:pt x="259976" y="201816"/>
                      <a:pt x="248353" y="262289"/>
                      <a:pt x="265574" y="295903"/>
                    </a:cubicBezTo>
                    <a:cubicBezTo>
                      <a:pt x="282795" y="329517"/>
                      <a:pt x="370000" y="361238"/>
                      <a:pt x="362982" y="358733"/>
                    </a:cubicBezTo>
                    <a:cubicBezTo>
                      <a:pt x="355964" y="356228"/>
                      <a:pt x="268879" y="289894"/>
                      <a:pt x="223464" y="280873"/>
                    </a:cubicBezTo>
                    <a:cubicBezTo>
                      <a:pt x="178049" y="271852"/>
                      <a:pt x="127724" y="275843"/>
                      <a:pt x="90494" y="304607"/>
                    </a:cubicBezTo>
                    <a:cubicBezTo>
                      <a:pt x="53264" y="333372"/>
                      <a:pt x="1882" y="402488"/>
                      <a:pt x="86" y="453460"/>
                    </a:cubicBezTo>
                    <a:cubicBezTo>
                      <a:pt x="-1710" y="504432"/>
                      <a:pt x="24706" y="586780"/>
                      <a:pt x="79716" y="610438"/>
                    </a:cubicBezTo>
                    <a:cubicBezTo>
                      <a:pt x="134726" y="634096"/>
                      <a:pt x="256474" y="606022"/>
                      <a:pt x="330144" y="595408"/>
                    </a:cubicBezTo>
                    <a:cubicBezTo>
                      <a:pt x="403814" y="584794"/>
                      <a:pt x="486492" y="603302"/>
                      <a:pt x="521734" y="546752"/>
                    </a:cubicBezTo>
                    <a:cubicBezTo>
                      <a:pt x="556976" y="490202"/>
                      <a:pt x="542550" y="347864"/>
                      <a:pt x="541598" y="256107"/>
                    </a:cubicBezTo>
                    <a:cubicBezTo>
                      <a:pt x="540646" y="164350"/>
                      <a:pt x="559061" y="51003"/>
                      <a:pt x="547314" y="14173"/>
                    </a:cubicBezTo>
                    <a:cubicBezTo>
                      <a:pt x="535567" y="-22657"/>
                      <a:pt x="495878" y="28777"/>
                      <a:pt x="471113" y="35127"/>
                    </a:cubicBezTo>
                    <a:cubicBezTo>
                      <a:pt x="446348" y="41477"/>
                      <a:pt x="415234" y="44018"/>
                      <a:pt x="381579" y="38938"/>
                    </a:cubicBezTo>
                    <a:cubicBezTo>
                      <a:pt x="347924" y="33858"/>
                      <a:pt x="289504" y="-15037"/>
                      <a:pt x="269184" y="4648"/>
                    </a:cubicBezTo>
                    <a:close/>
                  </a:path>
                </a:pathLst>
              </a:custGeom>
              <a:solidFill>
                <a:srgbClr val="FF2929"/>
              </a:solidFill>
              <a:ln w="25400" cap="rnd">
                <a:solidFill>
                  <a:srgbClr val="49230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" name="フリーフォーム 82"/>
              <p:cNvSpPr/>
              <p:nvPr/>
            </p:nvSpPr>
            <p:spPr>
              <a:xfrm rot="20614510">
                <a:off x="3967436" y="3161670"/>
                <a:ext cx="460421" cy="32638"/>
              </a:xfrm>
              <a:custGeom>
                <a:avLst/>
                <a:gdLst>
                  <a:gd name="connsiteX0" fmla="*/ 0 w 502920"/>
                  <a:gd name="connsiteY0" fmla="*/ 0 h 24105"/>
                  <a:gd name="connsiteX1" fmla="*/ 262890 w 502920"/>
                  <a:gd name="connsiteY1" fmla="*/ 22860 h 24105"/>
                  <a:gd name="connsiteX2" fmla="*/ 502920 w 502920"/>
                  <a:gd name="connsiteY2" fmla="*/ 19050 h 24105"/>
                  <a:gd name="connsiteX0" fmla="*/ 0 w 557876"/>
                  <a:gd name="connsiteY0" fmla="*/ 0 h 22860"/>
                  <a:gd name="connsiteX1" fmla="*/ 262890 w 557876"/>
                  <a:gd name="connsiteY1" fmla="*/ 22860 h 22860"/>
                  <a:gd name="connsiteX2" fmla="*/ 557876 w 557876"/>
                  <a:gd name="connsiteY2" fmla="*/ 8803 h 22860"/>
                  <a:gd name="connsiteX0" fmla="*/ 0 w 557876"/>
                  <a:gd name="connsiteY0" fmla="*/ 0 h 20664"/>
                  <a:gd name="connsiteX1" fmla="*/ 251899 w 557876"/>
                  <a:gd name="connsiteY1" fmla="*/ 20664 h 20664"/>
                  <a:gd name="connsiteX2" fmla="*/ 557876 w 557876"/>
                  <a:gd name="connsiteY2" fmla="*/ 8803 h 20664"/>
                  <a:gd name="connsiteX0" fmla="*/ 0 w 574363"/>
                  <a:gd name="connsiteY0" fmla="*/ 3640 h 11861"/>
                  <a:gd name="connsiteX1" fmla="*/ 268386 w 574363"/>
                  <a:gd name="connsiteY1" fmla="*/ 11861 h 11861"/>
                  <a:gd name="connsiteX2" fmla="*/ 574363 w 574363"/>
                  <a:gd name="connsiteY2" fmla="*/ 0 h 11861"/>
                  <a:gd name="connsiteX0" fmla="*/ 0 w 574363"/>
                  <a:gd name="connsiteY0" fmla="*/ 3640 h 8933"/>
                  <a:gd name="connsiteX1" fmla="*/ 262891 w 574363"/>
                  <a:gd name="connsiteY1" fmla="*/ 8933 h 8933"/>
                  <a:gd name="connsiteX2" fmla="*/ 574363 w 574363"/>
                  <a:gd name="connsiteY2" fmla="*/ 0 h 8933"/>
                  <a:gd name="connsiteX0" fmla="*/ 0 w 10000"/>
                  <a:gd name="connsiteY0" fmla="*/ 0 h 5925"/>
                  <a:gd name="connsiteX1" fmla="*/ 4577 w 10000"/>
                  <a:gd name="connsiteY1" fmla="*/ 5925 h 5925"/>
                  <a:gd name="connsiteX2" fmla="*/ 10000 w 10000"/>
                  <a:gd name="connsiteY2" fmla="*/ 22 h 5925"/>
                  <a:gd name="connsiteX0" fmla="*/ 0 w 8672"/>
                  <a:gd name="connsiteY0" fmla="*/ 11372 h 18188"/>
                  <a:gd name="connsiteX1" fmla="*/ 3249 w 8672"/>
                  <a:gd name="connsiteY1" fmla="*/ 9963 h 18188"/>
                  <a:gd name="connsiteX2" fmla="*/ 8672 w 8672"/>
                  <a:gd name="connsiteY2" fmla="*/ 0 h 18188"/>
                  <a:gd name="connsiteX0" fmla="*/ 0 w 10000"/>
                  <a:gd name="connsiteY0" fmla="*/ 6252 h 9627"/>
                  <a:gd name="connsiteX1" fmla="*/ 5733 w 10000"/>
                  <a:gd name="connsiteY1" fmla="*/ 3197 h 9627"/>
                  <a:gd name="connsiteX2" fmla="*/ 10000 w 10000"/>
                  <a:gd name="connsiteY2" fmla="*/ 0 h 9627"/>
                  <a:gd name="connsiteX0" fmla="*/ 0 w 10000"/>
                  <a:gd name="connsiteY0" fmla="*/ 6494 h 10533"/>
                  <a:gd name="connsiteX1" fmla="*/ 5733 w 10000"/>
                  <a:gd name="connsiteY1" fmla="*/ 3321 h 10533"/>
                  <a:gd name="connsiteX2" fmla="*/ 10000 w 10000"/>
                  <a:gd name="connsiteY2" fmla="*/ 0 h 105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0" h="10533">
                    <a:moveTo>
                      <a:pt x="0" y="6494"/>
                    </a:moveTo>
                    <a:cubicBezTo>
                      <a:pt x="1798" y="17114"/>
                      <a:pt x="3802" y="3449"/>
                      <a:pt x="5733" y="3321"/>
                    </a:cubicBezTo>
                    <a:lnTo>
                      <a:pt x="10000" y="0"/>
                    </a:lnTo>
                  </a:path>
                </a:pathLst>
              </a:custGeom>
              <a:solidFill>
                <a:srgbClr val="FF2929"/>
              </a:solidFill>
              <a:ln w="19050" cap="rnd">
                <a:solidFill>
                  <a:srgbClr val="49230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" name="円/楕円 83"/>
              <p:cNvSpPr/>
              <p:nvPr/>
            </p:nvSpPr>
            <p:spPr>
              <a:xfrm rot="19867292">
                <a:off x="3980578" y="3089667"/>
                <a:ext cx="72000" cy="34687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glow rad="12700">
                  <a:schemeClr val="accent2">
                    <a:satMod val="175000"/>
                    <a:alpha val="6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" name="グループ化 6"/>
            <p:cNvGrpSpPr>
              <a:grpSpLocks noChangeAspect="1"/>
            </p:cNvGrpSpPr>
            <p:nvPr/>
          </p:nvGrpSpPr>
          <p:grpSpPr>
            <a:xfrm>
              <a:off x="2937498" y="254757"/>
              <a:ext cx="2183593" cy="2515705"/>
              <a:chOff x="5537257" y="108345"/>
              <a:chExt cx="3304609" cy="3807221"/>
            </a:xfrm>
          </p:grpSpPr>
          <p:grpSp>
            <p:nvGrpSpPr>
              <p:cNvPr id="24" name="グループ化 23"/>
              <p:cNvGrpSpPr>
                <a:grpSpLocks noChangeAspect="1"/>
              </p:cNvGrpSpPr>
              <p:nvPr/>
            </p:nvGrpSpPr>
            <p:grpSpPr>
              <a:xfrm>
                <a:off x="5537257" y="108345"/>
                <a:ext cx="3304609" cy="3807221"/>
                <a:chOff x="6714521" y="316732"/>
                <a:chExt cx="4410206" cy="5080971"/>
              </a:xfrm>
            </p:grpSpPr>
            <p:grpSp>
              <p:nvGrpSpPr>
                <p:cNvPr id="27" name="グループ化 26"/>
                <p:cNvGrpSpPr>
                  <a:grpSpLocks noChangeAspect="1"/>
                </p:cNvGrpSpPr>
                <p:nvPr/>
              </p:nvGrpSpPr>
              <p:grpSpPr>
                <a:xfrm>
                  <a:off x="6714521" y="316732"/>
                  <a:ext cx="4410206" cy="5080971"/>
                  <a:chOff x="5128116" y="1294666"/>
                  <a:chExt cx="3136784" cy="3613869"/>
                </a:xfrm>
              </p:grpSpPr>
              <p:grpSp>
                <p:nvGrpSpPr>
                  <p:cNvPr id="32" name="グループ化 31"/>
                  <p:cNvGrpSpPr/>
                  <p:nvPr/>
                </p:nvGrpSpPr>
                <p:grpSpPr>
                  <a:xfrm rot="19145798" flipH="1">
                    <a:off x="5237142" y="3151763"/>
                    <a:ext cx="815374" cy="1182148"/>
                    <a:chOff x="1703807" y="2154098"/>
                    <a:chExt cx="693300" cy="692272"/>
                  </a:xfrm>
                </p:grpSpPr>
                <p:sp>
                  <p:nvSpPr>
                    <p:cNvPr id="70" name="フリーフォーム 69"/>
                    <p:cNvSpPr/>
                    <p:nvPr/>
                  </p:nvSpPr>
                  <p:spPr>
                    <a:xfrm>
                      <a:off x="1703807" y="2154098"/>
                      <a:ext cx="693300" cy="692272"/>
                    </a:xfrm>
                    <a:custGeom>
                      <a:avLst/>
                      <a:gdLst>
                        <a:gd name="connsiteX0" fmla="*/ 44217 w 693300"/>
                        <a:gd name="connsiteY0" fmla="*/ 637027 h 692272"/>
                        <a:gd name="connsiteX1" fmla="*/ 11832 w 693300"/>
                        <a:gd name="connsiteY1" fmla="*/ 553207 h 692272"/>
                        <a:gd name="connsiteX2" fmla="*/ 2307 w 693300"/>
                        <a:gd name="connsiteY2" fmla="*/ 528442 h 692272"/>
                        <a:gd name="connsiteX3" fmla="*/ 51837 w 693300"/>
                        <a:gd name="connsiteY3" fmla="*/ 520822 h 692272"/>
                        <a:gd name="connsiteX4" fmla="*/ 44217 w 693300"/>
                        <a:gd name="connsiteY4" fmla="*/ 438907 h 692272"/>
                        <a:gd name="connsiteX5" fmla="*/ 63267 w 693300"/>
                        <a:gd name="connsiteY5" fmla="*/ 391282 h 692272"/>
                        <a:gd name="connsiteX6" fmla="*/ 88032 w 693300"/>
                        <a:gd name="connsiteY6" fmla="*/ 406522 h 692272"/>
                        <a:gd name="connsiteX7" fmla="*/ 95652 w 693300"/>
                        <a:gd name="connsiteY7" fmla="*/ 305557 h 692272"/>
                        <a:gd name="connsiteX8" fmla="*/ 114702 w 693300"/>
                        <a:gd name="connsiteY8" fmla="*/ 282697 h 692272"/>
                        <a:gd name="connsiteX9" fmla="*/ 154707 w 693300"/>
                        <a:gd name="connsiteY9" fmla="*/ 297937 h 692272"/>
                        <a:gd name="connsiteX10" fmla="*/ 169947 w 693300"/>
                        <a:gd name="connsiteY10" fmla="*/ 204592 h 692272"/>
                        <a:gd name="connsiteX11" fmla="*/ 198522 w 693300"/>
                        <a:gd name="connsiteY11" fmla="*/ 206497 h 692272"/>
                        <a:gd name="connsiteX12" fmla="*/ 206142 w 693300"/>
                        <a:gd name="connsiteY12" fmla="*/ 217927 h 692272"/>
                        <a:gd name="connsiteX13" fmla="*/ 234717 w 693300"/>
                        <a:gd name="connsiteY13" fmla="*/ 137917 h 692272"/>
                        <a:gd name="connsiteX14" fmla="*/ 248052 w 693300"/>
                        <a:gd name="connsiteY14" fmla="*/ 124582 h 692272"/>
                        <a:gd name="connsiteX15" fmla="*/ 274722 w 693300"/>
                        <a:gd name="connsiteY15" fmla="*/ 137917 h 692272"/>
                        <a:gd name="connsiteX16" fmla="*/ 297582 w 693300"/>
                        <a:gd name="connsiteY16" fmla="*/ 75052 h 692272"/>
                        <a:gd name="connsiteX17" fmla="*/ 318537 w 693300"/>
                        <a:gd name="connsiteY17" fmla="*/ 48382 h 692272"/>
                        <a:gd name="connsiteX18" fmla="*/ 349017 w 693300"/>
                        <a:gd name="connsiteY18" fmla="*/ 65527 h 692272"/>
                        <a:gd name="connsiteX19" fmla="*/ 377592 w 693300"/>
                        <a:gd name="connsiteY19" fmla="*/ 14092 h 692272"/>
                        <a:gd name="connsiteX20" fmla="*/ 406167 w 693300"/>
                        <a:gd name="connsiteY20" fmla="*/ 757 h 692272"/>
                        <a:gd name="connsiteX21" fmla="*/ 440457 w 693300"/>
                        <a:gd name="connsiteY21" fmla="*/ 31237 h 692272"/>
                        <a:gd name="connsiteX22" fmla="*/ 467127 w 693300"/>
                        <a:gd name="connsiteY22" fmla="*/ 57907 h 692272"/>
                        <a:gd name="connsiteX23" fmla="*/ 501417 w 693300"/>
                        <a:gd name="connsiteY23" fmla="*/ 33142 h 692272"/>
                        <a:gd name="connsiteX24" fmla="*/ 535707 w 693300"/>
                        <a:gd name="connsiteY24" fmla="*/ 90292 h 692272"/>
                        <a:gd name="connsiteX25" fmla="*/ 566187 w 693300"/>
                        <a:gd name="connsiteY25" fmla="*/ 151252 h 692272"/>
                        <a:gd name="connsiteX26" fmla="*/ 571902 w 693300"/>
                        <a:gd name="connsiteY26" fmla="*/ 162682 h 692272"/>
                        <a:gd name="connsiteX27" fmla="*/ 600477 w 693300"/>
                        <a:gd name="connsiteY27" fmla="*/ 145537 h 692272"/>
                        <a:gd name="connsiteX28" fmla="*/ 621432 w 693300"/>
                        <a:gd name="connsiteY28" fmla="*/ 153157 h 692272"/>
                        <a:gd name="connsiteX29" fmla="*/ 615717 w 693300"/>
                        <a:gd name="connsiteY29" fmla="*/ 195067 h 692272"/>
                        <a:gd name="connsiteX30" fmla="*/ 617622 w 693300"/>
                        <a:gd name="connsiteY30" fmla="*/ 242692 h 692272"/>
                        <a:gd name="connsiteX31" fmla="*/ 617622 w 693300"/>
                        <a:gd name="connsiteY31" fmla="*/ 276982 h 692272"/>
                        <a:gd name="connsiteX32" fmla="*/ 642387 w 693300"/>
                        <a:gd name="connsiteY32" fmla="*/ 275077 h 692272"/>
                        <a:gd name="connsiteX33" fmla="*/ 642387 w 693300"/>
                        <a:gd name="connsiteY33" fmla="*/ 320797 h 692272"/>
                        <a:gd name="connsiteX34" fmla="*/ 636672 w 693300"/>
                        <a:gd name="connsiteY34" fmla="*/ 351277 h 692272"/>
                        <a:gd name="connsiteX35" fmla="*/ 670962 w 693300"/>
                        <a:gd name="connsiteY35" fmla="*/ 349372 h 692272"/>
                        <a:gd name="connsiteX36" fmla="*/ 680487 w 693300"/>
                        <a:gd name="connsiteY36" fmla="*/ 377947 h 692272"/>
                        <a:gd name="connsiteX37" fmla="*/ 674772 w 693300"/>
                        <a:gd name="connsiteY37" fmla="*/ 438907 h 692272"/>
                        <a:gd name="connsiteX38" fmla="*/ 667152 w 693300"/>
                        <a:gd name="connsiteY38" fmla="*/ 459862 h 692272"/>
                        <a:gd name="connsiteX39" fmla="*/ 691917 w 693300"/>
                        <a:gd name="connsiteY39" fmla="*/ 461767 h 692272"/>
                        <a:gd name="connsiteX40" fmla="*/ 688107 w 693300"/>
                        <a:gd name="connsiteY40" fmla="*/ 507487 h 692272"/>
                        <a:gd name="connsiteX41" fmla="*/ 670962 w 693300"/>
                        <a:gd name="connsiteY41" fmla="*/ 545587 h 692272"/>
                        <a:gd name="connsiteX42" fmla="*/ 638577 w 693300"/>
                        <a:gd name="connsiteY42" fmla="*/ 591307 h 692272"/>
                        <a:gd name="connsiteX43" fmla="*/ 667152 w 693300"/>
                        <a:gd name="connsiteY43" fmla="*/ 597022 h 692272"/>
                        <a:gd name="connsiteX44" fmla="*/ 596667 w 693300"/>
                        <a:gd name="connsiteY44" fmla="*/ 665602 h 692272"/>
                        <a:gd name="connsiteX45" fmla="*/ 575712 w 693300"/>
                        <a:gd name="connsiteY45" fmla="*/ 684652 h 692272"/>
                        <a:gd name="connsiteX46" fmla="*/ 568092 w 693300"/>
                        <a:gd name="connsiteY46" fmla="*/ 692272 h 69227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  <a:cxn ang="0">
                          <a:pos x="connsiteX40" y="connsiteY40"/>
                        </a:cxn>
                        <a:cxn ang="0">
                          <a:pos x="connsiteX41" y="connsiteY41"/>
                        </a:cxn>
                        <a:cxn ang="0">
                          <a:pos x="connsiteX42" y="connsiteY42"/>
                        </a:cxn>
                        <a:cxn ang="0">
                          <a:pos x="connsiteX43" y="connsiteY43"/>
                        </a:cxn>
                        <a:cxn ang="0">
                          <a:pos x="connsiteX44" y="connsiteY44"/>
                        </a:cxn>
                        <a:cxn ang="0">
                          <a:pos x="connsiteX45" y="connsiteY45"/>
                        </a:cxn>
                        <a:cxn ang="0">
                          <a:pos x="connsiteX46" y="connsiteY46"/>
                        </a:cxn>
                      </a:cxnLst>
                      <a:rect l="l" t="t" r="r" b="b"/>
                      <a:pathLst>
                        <a:path w="693300" h="692272">
                          <a:moveTo>
                            <a:pt x="44217" y="637027"/>
                          </a:moveTo>
                          <a:lnTo>
                            <a:pt x="11832" y="553207"/>
                          </a:lnTo>
                          <a:cubicBezTo>
                            <a:pt x="4847" y="535109"/>
                            <a:pt x="-4360" y="533839"/>
                            <a:pt x="2307" y="528442"/>
                          </a:cubicBezTo>
                          <a:cubicBezTo>
                            <a:pt x="8974" y="523045"/>
                            <a:pt x="44852" y="535744"/>
                            <a:pt x="51837" y="520822"/>
                          </a:cubicBezTo>
                          <a:cubicBezTo>
                            <a:pt x="58822" y="505899"/>
                            <a:pt x="42312" y="460497"/>
                            <a:pt x="44217" y="438907"/>
                          </a:cubicBezTo>
                          <a:cubicBezTo>
                            <a:pt x="46122" y="417317"/>
                            <a:pt x="55965" y="396679"/>
                            <a:pt x="63267" y="391282"/>
                          </a:cubicBezTo>
                          <a:cubicBezTo>
                            <a:pt x="70570" y="385884"/>
                            <a:pt x="82635" y="420809"/>
                            <a:pt x="88032" y="406522"/>
                          </a:cubicBezTo>
                          <a:cubicBezTo>
                            <a:pt x="93430" y="392234"/>
                            <a:pt x="91207" y="326194"/>
                            <a:pt x="95652" y="305557"/>
                          </a:cubicBezTo>
                          <a:cubicBezTo>
                            <a:pt x="100097" y="284920"/>
                            <a:pt x="104860" y="283967"/>
                            <a:pt x="114702" y="282697"/>
                          </a:cubicBezTo>
                          <a:cubicBezTo>
                            <a:pt x="124544" y="281427"/>
                            <a:pt x="145500" y="310954"/>
                            <a:pt x="154707" y="297937"/>
                          </a:cubicBezTo>
                          <a:cubicBezTo>
                            <a:pt x="163914" y="284920"/>
                            <a:pt x="162645" y="219832"/>
                            <a:pt x="169947" y="204592"/>
                          </a:cubicBezTo>
                          <a:cubicBezTo>
                            <a:pt x="177249" y="189352"/>
                            <a:pt x="192489" y="204274"/>
                            <a:pt x="198522" y="206497"/>
                          </a:cubicBezTo>
                          <a:cubicBezTo>
                            <a:pt x="204555" y="208720"/>
                            <a:pt x="200110" y="229357"/>
                            <a:pt x="206142" y="217927"/>
                          </a:cubicBezTo>
                          <a:cubicBezTo>
                            <a:pt x="212175" y="206497"/>
                            <a:pt x="227732" y="153474"/>
                            <a:pt x="234717" y="137917"/>
                          </a:cubicBezTo>
                          <a:cubicBezTo>
                            <a:pt x="241702" y="122360"/>
                            <a:pt x="241385" y="124582"/>
                            <a:pt x="248052" y="124582"/>
                          </a:cubicBezTo>
                          <a:cubicBezTo>
                            <a:pt x="254719" y="124582"/>
                            <a:pt x="266467" y="146172"/>
                            <a:pt x="274722" y="137917"/>
                          </a:cubicBezTo>
                          <a:cubicBezTo>
                            <a:pt x="282977" y="129662"/>
                            <a:pt x="290280" y="89974"/>
                            <a:pt x="297582" y="75052"/>
                          </a:cubicBezTo>
                          <a:cubicBezTo>
                            <a:pt x="304885" y="60129"/>
                            <a:pt x="309965" y="49969"/>
                            <a:pt x="318537" y="48382"/>
                          </a:cubicBezTo>
                          <a:cubicBezTo>
                            <a:pt x="327109" y="46795"/>
                            <a:pt x="339175" y="71242"/>
                            <a:pt x="349017" y="65527"/>
                          </a:cubicBezTo>
                          <a:cubicBezTo>
                            <a:pt x="358859" y="59812"/>
                            <a:pt x="368067" y="24887"/>
                            <a:pt x="377592" y="14092"/>
                          </a:cubicBezTo>
                          <a:cubicBezTo>
                            <a:pt x="387117" y="3297"/>
                            <a:pt x="395690" y="-2101"/>
                            <a:pt x="406167" y="757"/>
                          </a:cubicBezTo>
                          <a:cubicBezTo>
                            <a:pt x="416645" y="3614"/>
                            <a:pt x="430297" y="21712"/>
                            <a:pt x="440457" y="31237"/>
                          </a:cubicBezTo>
                          <a:cubicBezTo>
                            <a:pt x="450617" y="40762"/>
                            <a:pt x="456967" y="57589"/>
                            <a:pt x="467127" y="57907"/>
                          </a:cubicBezTo>
                          <a:cubicBezTo>
                            <a:pt x="477287" y="58225"/>
                            <a:pt x="489987" y="27745"/>
                            <a:pt x="501417" y="33142"/>
                          </a:cubicBezTo>
                          <a:cubicBezTo>
                            <a:pt x="512847" y="38539"/>
                            <a:pt x="524912" y="70607"/>
                            <a:pt x="535707" y="90292"/>
                          </a:cubicBezTo>
                          <a:cubicBezTo>
                            <a:pt x="546502" y="109977"/>
                            <a:pt x="566187" y="151252"/>
                            <a:pt x="566187" y="151252"/>
                          </a:cubicBezTo>
                          <a:cubicBezTo>
                            <a:pt x="572219" y="163317"/>
                            <a:pt x="566187" y="163634"/>
                            <a:pt x="571902" y="162682"/>
                          </a:cubicBezTo>
                          <a:cubicBezTo>
                            <a:pt x="577617" y="161730"/>
                            <a:pt x="592222" y="147124"/>
                            <a:pt x="600477" y="145537"/>
                          </a:cubicBezTo>
                          <a:cubicBezTo>
                            <a:pt x="608732" y="143949"/>
                            <a:pt x="618892" y="144902"/>
                            <a:pt x="621432" y="153157"/>
                          </a:cubicBezTo>
                          <a:cubicBezTo>
                            <a:pt x="623972" y="161412"/>
                            <a:pt x="616352" y="180145"/>
                            <a:pt x="615717" y="195067"/>
                          </a:cubicBezTo>
                          <a:cubicBezTo>
                            <a:pt x="615082" y="209989"/>
                            <a:pt x="617305" y="229040"/>
                            <a:pt x="617622" y="242692"/>
                          </a:cubicBezTo>
                          <a:cubicBezTo>
                            <a:pt x="617939" y="256344"/>
                            <a:pt x="613495" y="271585"/>
                            <a:pt x="617622" y="276982"/>
                          </a:cubicBezTo>
                          <a:cubicBezTo>
                            <a:pt x="621749" y="282379"/>
                            <a:pt x="638260" y="267774"/>
                            <a:pt x="642387" y="275077"/>
                          </a:cubicBezTo>
                          <a:cubicBezTo>
                            <a:pt x="646515" y="282379"/>
                            <a:pt x="643339" y="308097"/>
                            <a:pt x="642387" y="320797"/>
                          </a:cubicBezTo>
                          <a:cubicBezTo>
                            <a:pt x="641435" y="333497"/>
                            <a:pt x="631910" y="346515"/>
                            <a:pt x="636672" y="351277"/>
                          </a:cubicBezTo>
                          <a:cubicBezTo>
                            <a:pt x="641434" y="356039"/>
                            <a:pt x="663660" y="344927"/>
                            <a:pt x="670962" y="349372"/>
                          </a:cubicBezTo>
                          <a:cubicBezTo>
                            <a:pt x="678264" y="353817"/>
                            <a:pt x="679852" y="363025"/>
                            <a:pt x="680487" y="377947"/>
                          </a:cubicBezTo>
                          <a:cubicBezTo>
                            <a:pt x="681122" y="392869"/>
                            <a:pt x="676994" y="425255"/>
                            <a:pt x="674772" y="438907"/>
                          </a:cubicBezTo>
                          <a:cubicBezTo>
                            <a:pt x="672550" y="452559"/>
                            <a:pt x="664295" y="456052"/>
                            <a:pt x="667152" y="459862"/>
                          </a:cubicBezTo>
                          <a:cubicBezTo>
                            <a:pt x="670009" y="463672"/>
                            <a:pt x="688425" y="453830"/>
                            <a:pt x="691917" y="461767"/>
                          </a:cubicBezTo>
                          <a:cubicBezTo>
                            <a:pt x="695409" y="469704"/>
                            <a:pt x="691599" y="493517"/>
                            <a:pt x="688107" y="507487"/>
                          </a:cubicBezTo>
                          <a:cubicBezTo>
                            <a:pt x="684615" y="521457"/>
                            <a:pt x="679217" y="531617"/>
                            <a:pt x="670962" y="545587"/>
                          </a:cubicBezTo>
                          <a:cubicBezTo>
                            <a:pt x="662707" y="559557"/>
                            <a:pt x="639212" y="582735"/>
                            <a:pt x="638577" y="591307"/>
                          </a:cubicBezTo>
                          <a:cubicBezTo>
                            <a:pt x="637942" y="599879"/>
                            <a:pt x="674137" y="584640"/>
                            <a:pt x="667152" y="597022"/>
                          </a:cubicBezTo>
                          <a:cubicBezTo>
                            <a:pt x="660167" y="609404"/>
                            <a:pt x="611907" y="650997"/>
                            <a:pt x="596667" y="665602"/>
                          </a:cubicBezTo>
                          <a:cubicBezTo>
                            <a:pt x="581427" y="680207"/>
                            <a:pt x="580475" y="680207"/>
                            <a:pt x="575712" y="684652"/>
                          </a:cubicBezTo>
                          <a:cubicBezTo>
                            <a:pt x="570949" y="689097"/>
                            <a:pt x="569520" y="690684"/>
                            <a:pt x="568092" y="692272"/>
                          </a:cubicBezTo>
                        </a:path>
                      </a:pathLst>
                    </a:custGeom>
                    <a:solidFill>
                      <a:schemeClr val="accent3"/>
                    </a:solidFill>
                    <a:ln w="2540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71" name="フリーフォーム 70"/>
                    <p:cNvSpPr/>
                    <p:nvPr/>
                  </p:nvSpPr>
                  <p:spPr>
                    <a:xfrm>
                      <a:off x="1979295" y="2211705"/>
                      <a:ext cx="127635" cy="601980"/>
                    </a:xfrm>
                    <a:custGeom>
                      <a:avLst/>
                      <a:gdLst>
                        <a:gd name="connsiteX0" fmla="*/ 127635 w 127635"/>
                        <a:gd name="connsiteY0" fmla="*/ 0 h 601980"/>
                        <a:gd name="connsiteX1" fmla="*/ 121920 w 127635"/>
                        <a:gd name="connsiteY1" fmla="*/ 116205 h 601980"/>
                        <a:gd name="connsiteX2" fmla="*/ 97155 w 127635"/>
                        <a:gd name="connsiteY2" fmla="*/ 255270 h 601980"/>
                        <a:gd name="connsiteX3" fmla="*/ 81915 w 127635"/>
                        <a:gd name="connsiteY3" fmla="*/ 396240 h 601980"/>
                        <a:gd name="connsiteX4" fmla="*/ 43815 w 127635"/>
                        <a:gd name="connsiteY4" fmla="*/ 527685 h 601980"/>
                        <a:gd name="connsiteX5" fmla="*/ 0 w 127635"/>
                        <a:gd name="connsiteY5" fmla="*/ 601980 h 60198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27635" h="601980">
                          <a:moveTo>
                            <a:pt x="127635" y="0"/>
                          </a:moveTo>
                          <a:cubicBezTo>
                            <a:pt x="127317" y="36830"/>
                            <a:pt x="127000" y="73660"/>
                            <a:pt x="121920" y="116205"/>
                          </a:cubicBezTo>
                          <a:cubicBezTo>
                            <a:pt x="116840" y="158750"/>
                            <a:pt x="103822" y="208598"/>
                            <a:pt x="97155" y="255270"/>
                          </a:cubicBezTo>
                          <a:cubicBezTo>
                            <a:pt x="90488" y="301942"/>
                            <a:pt x="90805" y="350838"/>
                            <a:pt x="81915" y="396240"/>
                          </a:cubicBezTo>
                          <a:cubicBezTo>
                            <a:pt x="73025" y="441643"/>
                            <a:pt x="57467" y="493395"/>
                            <a:pt x="43815" y="527685"/>
                          </a:cubicBezTo>
                          <a:cubicBezTo>
                            <a:pt x="30163" y="561975"/>
                            <a:pt x="15081" y="581977"/>
                            <a:pt x="0" y="601980"/>
                          </a:cubicBezTo>
                        </a:path>
                      </a:pathLst>
                    </a:custGeom>
                    <a:noFill/>
                    <a:ln w="1905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72" name="フリーフォーム 71"/>
                    <p:cNvSpPr/>
                    <p:nvPr/>
                  </p:nvSpPr>
                  <p:spPr>
                    <a:xfrm>
                      <a:off x="2017395" y="2303145"/>
                      <a:ext cx="55245" cy="118110"/>
                    </a:xfrm>
                    <a:custGeom>
                      <a:avLst/>
                      <a:gdLst>
                        <a:gd name="connsiteX0" fmla="*/ 55245 w 55245"/>
                        <a:gd name="connsiteY0" fmla="*/ 118110 h 118110"/>
                        <a:gd name="connsiteX1" fmla="*/ 19050 w 55245"/>
                        <a:gd name="connsiteY1" fmla="*/ 59055 h 118110"/>
                        <a:gd name="connsiteX2" fmla="*/ 0 w 55245"/>
                        <a:gd name="connsiteY2" fmla="*/ 0 h 118110"/>
                        <a:gd name="connsiteX3" fmla="*/ 0 w 55245"/>
                        <a:gd name="connsiteY3" fmla="*/ 0 h 11811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5245" h="118110">
                          <a:moveTo>
                            <a:pt x="55245" y="118110"/>
                          </a:moveTo>
                          <a:cubicBezTo>
                            <a:pt x="41751" y="98425"/>
                            <a:pt x="28257" y="78740"/>
                            <a:pt x="19050" y="59055"/>
                          </a:cubicBezTo>
                          <a:cubicBezTo>
                            <a:pt x="9842" y="39370"/>
                            <a:pt x="0" y="0"/>
                            <a:pt x="0" y="0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70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73" name="フリーフォーム 72"/>
                    <p:cNvSpPr/>
                    <p:nvPr/>
                  </p:nvSpPr>
                  <p:spPr>
                    <a:xfrm>
                      <a:off x="1952625" y="2394585"/>
                      <a:ext cx="99060" cy="167640"/>
                    </a:xfrm>
                    <a:custGeom>
                      <a:avLst/>
                      <a:gdLst>
                        <a:gd name="connsiteX0" fmla="*/ 99060 w 99060"/>
                        <a:gd name="connsiteY0" fmla="*/ 167640 h 167640"/>
                        <a:gd name="connsiteX1" fmla="*/ 24765 w 99060"/>
                        <a:gd name="connsiteY1" fmla="*/ 87630 h 167640"/>
                        <a:gd name="connsiteX2" fmla="*/ 0 w 99060"/>
                        <a:gd name="connsiteY2" fmla="*/ 0 h 1676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99060" h="167640">
                          <a:moveTo>
                            <a:pt x="99060" y="167640"/>
                          </a:moveTo>
                          <a:cubicBezTo>
                            <a:pt x="70167" y="141605"/>
                            <a:pt x="41275" y="115570"/>
                            <a:pt x="24765" y="87630"/>
                          </a:cubicBezTo>
                          <a:cubicBezTo>
                            <a:pt x="8255" y="59690"/>
                            <a:pt x="4127" y="29845"/>
                            <a:pt x="0" y="0"/>
                          </a:cubicBezTo>
                        </a:path>
                      </a:pathLst>
                    </a:custGeom>
                    <a:noFill/>
                    <a:ln w="1270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74" name="フリーフォーム 73"/>
                    <p:cNvSpPr/>
                    <p:nvPr/>
                  </p:nvSpPr>
                  <p:spPr>
                    <a:xfrm>
                      <a:off x="1887855" y="2499360"/>
                      <a:ext cx="131445" cy="180975"/>
                    </a:xfrm>
                    <a:custGeom>
                      <a:avLst/>
                      <a:gdLst>
                        <a:gd name="connsiteX0" fmla="*/ 131445 w 131445"/>
                        <a:gd name="connsiteY0" fmla="*/ 180975 h 180975"/>
                        <a:gd name="connsiteX1" fmla="*/ 62865 w 131445"/>
                        <a:gd name="connsiteY1" fmla="*/ 121920 h 180975"/>
                        <a:gd name="connsiteX2" fmla="*/ 22860 w 131445"/>
                        <a:gd name="connsiteY2" fmla="*/ 53340 h 180975"/>
                        <a:gd name="connsiteX3" fmla="*/ 0 w 131445"/>
                        <a:gd name="connsiteY3" fmla="*/ 0 h 18097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31445" h="180975">
                          <a:moveTo>
                            <a:pt x="131445" y="180975"/>
                          </a:moveTo>
                          <a:cubicBezTo>
                            <a:pt x="106203" y="162083"/>
                            <a:pt x="80962" y="143192"/>
                            <a:pt x="62865" y="121920"/>
                          </a:cubicBezTo>
                          <a:cubicBezTo>
                            <a:pt x="44767" y="100647"/>
                            <a:pt x="33337" y="73660"/>
                            <a:pt x="22860" y="53340"/>
                          </a:cubicBezTo>
                          <a:cubicBezTo>
                            <a:pt x="12383" y="33020"/>
                            <a:pt x="6191" y="16510"/>
                            <a:pt x="0" y="0"/>
                          </a:cubicBezTo>
                        </a:path>
                      </a:pathLst>
                    </a:custGeom>
                    <a:noFill/>
                    <a:ln w="1270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75" name="フリーフォーム 74"/>
                    <p:cNvSpPr/>
                    <p:nvPr/>
                  </p:nvSpPr>
                  <p:spPr>
                    <a:xfrm>
                      <a:off x="1835695" y="2631757"/>
                      <a:ext cx="143599" cy="152765"/>
                    </a:xfrm>
                    <a:custGeom>
                      <a:avLst/>
                      <a:gdLst>
                        <a:gd name="connsiteX0" fmla="*/ 123825 w 123825"/>
                        <a:gd name="connsiteY0" fmla="*/ 146685 h 146685"/>
                        <a:gd name="connsiteX1" fmla="*/ 32385 w 123825"/>
                        <a:gd name="connsiteY1" fmla="*/ 76200 h 146685"/>
                        <a:gd name="connsiteX2" fmla="*/ 0 w 123825"/>
                        <a:gd name="connsiteY2" fmla="*/ 0 h 14668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123825" h="146685">
                          <a:moveTo>
                            <a:pt x="123825" y="146685"/>
                          </a:moveTo>
                          <a:cubicBezTo>
                            <a:pt x="88423" y="123666"/>
                            <a:pt x="53022" y="100647"/>
                            <a:pt x="32385" y="76200"/>
                          </a:cubicBezTo>
                          <a:cubicBezTo>
                            <a:pt x="11748" y="51753"/>
                            <a:pt x="5874" y="25876"/>
                            <a:pt x="0" y="0"/>
                          </a:cubicBezTo>
                        </a:path>
                      </a:pathLst>
                    </a:custGeom>
                    <a:noFill/>
                    <a:ln w="1270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76" name="フリーフォーム 75"/>
                    <p:cNvSpPr/>
                    <p:nvPr/>
                  </p:nvSpPr>
                  <p:spPr>
                    <a:xfrm>
                      <a:off x="2097405" y="2320290"/>
                      <a:ext cx="110490" cy="100965"/>
                    </a:xfrm>
                    <a:custGeom>
                      <a:avLst/>
                      <a:gdLst>
                        <a:gd name="connsiteX0" fmla="*/ 0 w 110490"/>
                        <a:gd name="connsiteY0" fmla="*/ 100965 h 100965"/>
                        <a:gd name="connsiteX1" fmla="*/ 66675 w 110490"/>
                        <a:gd name="connsiteY1" fmla="*/ 59055 h 100965"/>
                        <a:gd name="connsiteX2" fmla="*/ 110490 w 110490"/>
                        <a:gd name="connsiteY2" fmla="*/ 0 h 10096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110490" h="100965">
                          <a:moveTo>
                            <a:pt x="0" y="100965"/>
                          </a:moveTo>
                          <a:cubicBezTo>
                            <a:pt x="24130" y="88423"/>
                            <a:pt x="48260" y="75882"/>
                            <a:pt x="66675" y="59055"/>
                          </a:cubicBezTo>
                          <a:cubicBezTo>
                            <a:pt x="85090" y="42228"/>
                            <a:pt x="97790" y="21114"/>
                            <a:pt x="110490" y="0"/>
                          </a:cubicBezTo>
                        </a:path>
                      </a:pathLst>
                    </a:custGeom>
                    <a:noFill/>
                    <a:ln w="1270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77" name="フリーフォーム 76"/>
                    <p:cNvSpPr/>
                    <p:nvPr/>
                  </p:nvSpPr>
                  <p:spPr>
                    <a:xfrm>
                      <a:off x="2082165" y="2455545"/>
                      <a:ext cx="165735" cy="112395"/>
                    </a:xfrm>
                    <a:custGeom>
                      <a:avLst/>
                      <a:gdLst>
                        <a:gd name="connsiteX0" fmla="*/ 0 w 165735"/>
                        <a:gd name="connsiteY0" fmla="*/ 112395 h 112395"/>
                        <a:gd name="connsiteX1" fmla="*/ 89535 w 165735"/>
                        <a:gd name="connsiteY1" fmla="*/ 64770 h 112395"/>
                        <a:gd name="connsiteX2" fmla="*/ 165735 w 165735"/>
                        <a:gd name="connsiteY2" fmla="*/ 0 h 11239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165735" h="112395">
                          <a:moveTo>
                            <a:pt x="0" y="112395"/>
                          </a:moveTo>
                          <a:cubicBezTo>
                            <a:pt x="30956" y="97948"/>
                            <a:pt x="61913" y="83502"/>
                            <a:pt x="89535" y="64770"/>
                          </a:cubicBezTo>
                          <a:cubicBezTo>
                            <a:pt x="117158" y="46037"/>
                            <a:pt x="141446" y="23018"/>
                            <a:pt x="165735" y="0"/>
                          </a:cubicBezTo>
                        </a:path>
                      </a:pathLst>
                    </a:custGeom>
                    <a:noFill/>
                    <a:ln w="1270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78" name="フリーフォーム 77"/>
                    <p:cNvSpPr/>
                    <p:nvPr/>
                  </p:nvSpPr>
                  <p:spPr>
                    <a:xfrm>
                      <a:off x="2059305" y="2583180"/>
                      <a:ext cx="224790" cy="97155"/>
                    </a:xfrm>
                    <a:custGeom>
                      <a:avLst/>
                      <a:gdLst>
                        <a:gd name="connsiteX0" fmla="*/ 0 w 224790"/>
                        <a:gd name="connsiteY0" fmla="*/ 97155 h 97155"/>
                        <a:gd name="connsiteX1" fmla="*/ 112395 w 224790"/>
                        <a:gd name="connsiteY1" fmla="*/ 68580 h 97155"/>
                        <a:gd name="connsiteX2" fmla="*/ 196215 w 224790"/>
                        <a:gd name="connsiteY2" fmla="*/ 22860 h 97155"/>
                        <a:gd name="connsiteX3" fmla="*/ 224790 w 224790"/>
                        <a:gd name="connsiteY3" fmla="*/ 0 h 9715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24790" h="97155">
                          <a:moveTo>
                            <a:pt x="0" y="97155"/>
                          </a:moveTo>
                          <a:cubicBezTo>
                            <a:pt x="39846" y="89059"/>
                            <a:pt x="79692" y="80963"/>
                            <a:pt x="112395" y="68580"/>
                          </a:cubicBezTo>
                          <a:cubicBezTo>
                            <a:pt x="145098" y="56197"/>
                            <a:pt x="177483" y="34290"/>
                            <a:pt x="196215" y="22860"/>
                          </a:cubicBezTo>
                          <a:cubicBezTo>
                            <a:pt x="214947" y="11430"/>
                            <a:pt x="219868" y="5715"/>
                            <a:pt x="224790" y="0"/>
                          </a:cubicBezTo>
                        </a:path>
                      </a:pathLst>
                    </a:custGeom>
                    <a:noFill/>
                    <a:ln w="1270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79" name="フリーフォーム 78"/>
                    <p:cNvSpPr/>
                    <p:nvPr/>
                  </p:nvSpPr>
                  <p:spPr>
                    <a:xfrm>
                      <a:off x="2021205" y="2710815"/>
                      <a:ext cx="253365" cy="80010"/>
                    </a:xfrm>
                    <a:custGeom>
                      <a:avLst/>
                      <a:gdLst>
                        <a:gd name="connsiteX0" fmla="*/ 0 w 253365"/>
                        <a:gd name="connsiteY0" fmla="*/ 80010 h 80010"/>
                        <a:gd name="connsiteX1" fmla="*/ 142875 w 253365"/>
                        <a:gd name="connsiteY1" fmla="*/ 53340 h 80010"/>
                        <a:gd name="connsiteX2" fmla="*/ 219075 w 253365"/>
                        <a:gd name="connsiteY2" fmla="*/ 26670 h 80010"/>
                        <a:gd name="connsiteX3" fmla="*/ 253365 w 253365"/>
                        <a:gd name="connsiteY3" fmla="*/ 0 h 8001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53365" h="80010">
                          <a:moveTo>
                            <a:pt x="0" y="80010"/>
                          </a:moveTo>
                          <a:cubicBezTo>
                            <a:pt x="53181" y="71120"/>
                            <a:pt x="106363" y="62230"/>
                            <a:pt x="142875" y="53340"/>
                          </a:cubicBezTo>
                          <a:cubicBezTo>
                            <a:pt x="179387" y="44450"/>
                            <a:pt x="200660" y="35560"/>
                            <a:pt x="219075" y="26670"/>
                          </a:cubicBezTo>
                          <a:cubicBezTo>
                            <a:pt x="237490" y="17780"/>
                            <a:pt x="245427" y="8890"/>
                            <a:pt x="253365" y="0"/>
                          </a:cubicBezTo>
                        </a:path>
                      </a:pathLst>
                    </a:custGeom>
                    <a:noFill/>
                    <a:ln w="1270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33" name="グループ化 32"/>
                  <p:cNvGrpSpPr/>
                  <p:nvPr/>
                </p:nvGrpSpPr>
                <p:grpSpPr>
                  <a:xfrm rot="2454202">
                    <a:off x="7108946" y="3143875"/>
                    <a:ext cx="819759" cy="1210779"/>
                    <a:chOff x="1703327" y="2155811"/>
                    <a:chExt cx="693300" cy="692272"/>
                  </a:xfrm>
                </p:grpSpPr>
                <p:sp>
                  <p:nvSpPr>
                    <p:cNvPr id="60" name="フリーフォーム 59"/>
                    <p:cNvSpPr/>
                    <p:nvPr/>
                  </p:nvSpPr>
                  <p:spPr>
                    <a:xfrm>
                      <a:off x="1703327" y="2155811"/>
                      <a:ext cx="693300" cy="692272"/>
                    </a:xfrm>
                    <a:custGeom>
                      <a:avLst/>
                      <a:gdLst>
                        <a:gd name="connsiteX0" fmla="*/ 44217 w 693300"/>
                        <a:gd name="connsiteY0" fmla="*/ 637027 h 692272"/>
                        <a:gd name="connsiteX1" fmla="*/ 11832 w 693300"/>
                        <a:gd name="connsiteY1" fmla="*/ 553207 h 692272"/>
                        <a:gd name="connsiteX2" fmla="*/ 2307 w 693300"/>
                        <a:gd name="connsiteY2" fmla="*/ 528442 h 692272"/>
                        <a:gd name="connsiteX3" fmla="*/ 51837 w 693300"/>
                        <a:gd name="connsiteY3" fmla="*/ 520822 h 692272"/>
                        <a:gd name="connsiteX4" fmla="*/ 44217 w 693300"/>
                        <a:gd name="connsiteY4" fmla="*/ 438907 h 692272"/>
                        <a:gd name="connsiteX5" fmla="*/ 63267 w 693300"/>
                        <a:gd name="connsiteY5" fmla="*/ 391282 h 692272"/>
                        <a:gd name="connsiteX6" fmla="*/ 88032 w 693300"/>
                        <a:gd name="connsiteY6" fmla="*/ 406522 h 692272"/>
                        <a:gd name="connsiteX7" fmla="*/ 95652 w 693300"/>
                        <a:gd name="connsiteY7" fmla="*/ 305557 h 692272"/>
                        <a:gd name="connsiteX8" fmla="*/ 114702 w 693300"/>
                        <a:gd name="connsiteY8" fmla="*/ 282697 h 692272"/>
                        <a:gd name="connsiteX9" fmla="*/ 154707 w 693300"/>
                        <a:gd name="connsiteY9" fmla="*/ 297937 h 692272"/>
                        <a:gd name="connsiteX10" fmla="*/ 169947 w 693300"/>
                        <a:gd name="connsiteY10" fmla="*/ 204592 h 692272"/>
                        <a:gd name="connsiteX11" fmla="*/ 198522 w 693300"/>
                        <a:gd name="connsiteY11" fmla="*/ 206497 h 692272"/>
                        <a:gd name="connsiteX12" fmla="*/ 206142 w 693300"/>
                        <a:gd name="connsiteY12" fmla="*/ 217927 h 692272"/>
                        <a:gd name="connsiteX13" fmla="*/ 234717 w 693300"/>
                        <a:gd name="connsiteY13" fmla="*/ 137917 h 692272"/>
                        <a:gd name="connsiteX14" fmla="*/ 248052 w 693300"/>
                        <a:gd name="connsiteY14" fmla="*/ 124582 h 692272"/>
                        <a:gd name="connsiteX15" fmla="*/ 274722 w 693300"/>
                        <a:gd name="connsiteY15" fmla="*/ 137917 h 692272"/>
                        <a:gd name="connsiteX16" fmla="*/ 297582 w 693300"/>
                        <a:gd name="connsiteY16" fmla="*/ 75052 h 692272"/>
                        <a:gd name="connsiteX17" fmla="*/ 318537 w 693300"/>
                        <a:gd name="connsiteY17" fmla="*/ 48382 h 692272"/>
                        <a:gd name="connsiteX18" fmla="*/ 349017 w 693300"/>
                        <a:gd name="connsiteY18" fmla="*/ 65527 h 692272"/>
                        <a:gd name="connsiteX19" fmla="*/ 377592 w 693300"/>
                        <a:gd name="connsiteY19" fmla="*/ 14092 h 692272"/>
                        <a:gd name="connsiteX20" fmla="*/ 406167 w 693300"/>
                        <a:gd name="connsiteY20" fmla="*/ 757 h 692272"/>
                        <a:gd name="connsiteX21" fmla="*/ 440457 w 693300"/>
                        <a:gd name="connsiteY21" fmla="*/ 31237 h 692272"/>
                        <a:gd name="connsiteX22" fmla="*/ 467127 w 693300"/>
                        <a:gd name="connsiteY22" fmla="*/ 57907 h 692272"/>
                        <a:gd name="connsiteX23" fmla="*/ 501417 w 693300"/>
                        <a:gd name="connsiteY23" fmla="*/ 33142 h 692272"/>
                        <a:gd name="connsiteX24" fmla="*/ 535707 w 693300"/>
                        <a:gd name="connsiteY24" fmla="*/ 90292 h 692272"/>
                        <a:gd name="connsiteX25" fmla="*/ 566187 w 693300"/>
                        <a:gd name="connsiteY25" fmla="*/ 151252 h 692272"/>
                        <a:gd name="connsiteX26" fmla="*/ 571902 w 693300"/>
                        <a:gd name="connsiteY26" fmla="*/ 162682 h 692272"/>
                        <a:gd name="connsiteX27" fmla="*/ 600477 w 693300"/>
                        <a:gd name="connsiteY27" fmla="*/ 145537 h 692272"/>
                        <a:gd name="connsiteX28" fmla="*/ 621432 w 693300"/>
                        <a:gd name="connsiteY28" fmla="*/ 153157 h 692272"/>
                        <a:gd name="connsiteX29" fmla="*/ 615717 w 693300"/>
                        <a:gd name="connsiteY29" fmla="*/ 195067 h 692272"/>
                        <a:gd name="connsiteX30" fmla="*/ 617622 w 693300"/>
                        <a:gd name="connsiteY30" fmla="*/ 242692 h 692272"/>
                        <a:gd name="connsiteX31" fmla="*/ 617622 w 693300"/>
                        <a:gd name="connsiteY31" fmla="*/ 276982 h 692272"/>
                        <a:gd name="connsiteX32" fmla="*/ 642387 w 693300"/>
                        <a:gd name="connsiteY32" fmla="*/ 275077 h 692272"/>
                        <a:gd name="connsiteX33" fmla="*/ 642387 w 693300"/>
                        <a:gd name="connsiteY33" fmla="*/ 320797 h 692272"/>
                        <a:gd name="connsiteX34" fmla="*/ 636672 w 693300"/>
                        <a:gd name="connsiteY34" fmla="*/ 351277 h 692272"/>
                        <a:gd name="connsiteX35" fmla="*/ 670962 w 693300"/>
                        <a:gd name="connsiteY35" fmla="*/ 349372 h 692272"/>
                        <a:gd name="connsiteX36" fmla="*/ 680487 w 693300"/>
                        <a:gd name="connsiteY36" fmla="*/ 377947 h 692272"/>
                        <a:gd name="connsiteX37" fmla="*/ 674772 w 693300"/>
                        <a:gd name="connsiteY37" fmla="*/ 438907 h 692272"/>
                        <a:gd name="connsiteX38" fmla="*/ 667152 w 693300"/>
                        <a:gd name="connsiteY38" fmla="*/ 459862 h 692272"/>
                        <a:gd name="connsiteX39" fmla="*/ 691917 w 693300"/>
                        <a:gd name="connsiteY39" fmla="*/ 461767 h 692272"/>
                        <a:gd name="connsiteX40" fmla="*/ 688107 w 693300"/>
                        <a:gd name="connsiteY40" fmla="*/ 507487 h 692272"/>
                        <a:gd name="connsiteX41" fmla="*/ 670962 w 693300"/>
                        <a:gd name="connsiteY41" fmla="*/ 545587 h 692272"/>
                        <a:gd name="connsiteX42" fmla="*/ 638577 w 693300"/>
                        <a:gd name="connsiteY42" fmla="*/ 591307 h 692272"/>
                        <a:gd name="connsiteX43" fmla="*/ 667152 w 693300"/>
                        <a:gd name="connsiteY43" fmla="*/ 597022 h 692272"/>
                        <a:gd name="connsiteX44" fmla="*/ 596667 w 693300"/>
                        <a:gd name="connsiteY44" fmla="*/ 665602 h 692272"/>
                        <a:gd name="connsiteX45" fmla="*/ 575712 w 693300"/>
                        <a:gd name="connsiteY45" fmla="*/ 684652 h 692272"/>
                        <a:gd name="connsiteX46" fmla="*/ 568092 w 693300"/>
                        <a:gd name="connsiteY46" fmla="*/ 692272 h 69227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  <a:cxn ang="0">
                          <a:pos x="connsiteX40" y="connsiteY40"/>
                        </a:cxn>
                        <a:cxn ang="0">
                          <a:pos x="connsiteX41" y="connsiteY41"/>
                        </a:cxn>
                        <a:cxn ang="0">
                          <a:pos x="connsiteX42" y="connsiteY42"/>
                        </a:cxn>
                        <a:cxn ang="0">
                          <a:pos x="connsiteX43" y="connsiteY43"/>
                        </a:cxn>
                        <a:cxn ang="0">
                          <a:pos x="connsiteX44" y="connsiteY44"/>
                        </a:cxn>
                        <a:cxn ang="0">
                          <a:pos x="connsiteX45" y="connsiteY45"/>
                        </a:cxn>
                        <a:cxn ang="0">
                          <a:pos x="connsiteX46" y="connsiteY46"/>
                        </a:cxn>
                      </a:cxnLst>
                      <a:rect l="l" t="t" r="r" b="b"/>
                      <a:pathLst>
                        <a:path w="693300" h="692272">
                          <a:moveTo>
                            <a:pt x="44217" y="637027"/>
                          </a:moveTo>
                          <a:lnTo>
                            <a:pt x="11832" y="553207"/>
                          </a:lnTo>
                          <a:cubicBezTo>
                            <a:pt x="4847" y="535109"/>
                            <a:pt x="-4360" y="533839"/>
                            <a:pt x="2307" y="528442"/>
                          </a:cubicBezTo>
                          <a:cubicBezTo>
                            <a:pt x="8974" y="523045"/>
                            <a:pt x="44852" y="535744"/>
                            <a:pt x="51837" y="520822"/>
                          </a:cubicBezTo>
                          <a:cubicBezTo>
                            <a:pt x="58822" y="505899"/>
                            <a:pt x="42312" y="460497"/>
                            <a:pt x="44217" y="438907"/>
                          </a:cubicBezTo>
                          <a:cubicBezTo>
                            <a:pt x="46122" y="417317"/>
                            <a:pt x="55965" y="396679"/>
                            <a:pt x="63267" y="391282"/>
                          </a:cubicBezTo>
                          <a:cubicBezTo>
                            <a:pt x="70570" y="385884"/>
                            <a:pt x="82635" y="420809"/>
                            <a:pt x="88032" y="406522"/>
                          </a:cubicBezTo>
                          <a:cubicBezTo>
                            <a:pt x="93430" y="392234"/>
                            <a:pt x="91207" y="326194"/>
                            <a:pt x="95652" y="305557"/>
                          </a:cubicBezTo>
                          <a:cubicBezTo>
                            <a:pt x="100097" y="284920"/>
                            <a:pt x="104860" y="283967"/>
                            <a:pt x="114702" y="282697"/>
                          </a:cubicBezTo>
                          <a:cubicBezTo>
                            <a:pt x="124544" y="281427"/>
                            <a:pt x="145500" y="310954"/>
                            <a:pt x="154707" y="297937"/>
                          </a:cubicBezTo>
                          <a:cubicBezTo>
                            <a:pt x="163914" y="284920"/>
                            <a:pt x="162645" y="219832"/>
                            <a:pt x="169947" y="204592"/>
                          </a:cubicBezTo>
                          <a:cubicBezTo>
                            <a:pt x="177249" y="189352"/>
                            <a:pt x="192489" y="204274"/>
                            <a:pt x="198522" y="206497"/>
                          </a:cubicBezTo>
                          <a:cubicBezTo>
                            <a:pt x="204555" y="208720"/>
                            <a:pt x="200110" y="229357"/>
                            <a:pt x="206142" y="217927"/>
                          </a:cubicBezTo>
                          <a:cubicBezTo>
                            <a:pt x="212175" y="206497"/>
                            <a:pt x="227732" y="153474"/>
                            <a:pt x="234717" y="137917"/>
                          </a:cubicBezTo>
                          <a:cubicBezTo>
                            <a:pt x="241702" y="122360"/>
                            <a:pt x="241385" y="124582"/>
                            <a:pt x="248052" y="124582"/>
                          </a:cubicBezTo>
                          <a:cubicBezTo>
                            <a:pt x="254719" y="124582"/>
                            <a:pt x="266467" y="146172"/>
                            <a:pt x="274722" y="137917"/>
                          </a:cubicBezTo>
                          <a:cubicBezTo>
                            <a:pt x="282977" y="129662"/>
                            <a:pt x="290280" y="89974"/>
                            <a:pt x="297582" y="75052"/>
                          </a:cubicBezTo>
                          <a:cubicBezTo>
                            <a:pt x="304885" y="60129"/>
                            <a:pt x="309965" y="49969"/>
                            <a:pt x="318537" y="48382"/>
                          </a:cubicBezTo>
                          <a:cubicBezTo>
                            <a:pt x="327109" y="46795"/>
                            <a:pt x="339175" y="71242"/>
                            <a:pt x="349017" y="65527"/>
                          </a:cubicBezTo>
                          <a:cubicBezTo>
                            <a:pt x="358859" y="59812"/>
                            <a:pt x="368067" y="24887"/>
                            <a:pt x="377592" y="14092"/>
                          </a:cubicBezTo>
                          <a:cubicBezTo>
                            <a:pt x="387117" y="3297"/>
                            <a:pt x="395690" y="-2101"/>
                            <a:pt x="406167" y="757"/>
                          </a:cubicBezTo>
                          <a:cubicBezTo>
                            <a:pt x="416645" y="3614"/>
                            <a:pt x="430297" y="21712"/>
                            <a:pt x="440457" y="31237"/>
                          </a:cubicBezTo>
                          <a:cubicBezTo>
                            <a:pt x="450617" y="40762"/>
                            <a:pt x="456967" y="57589"/>
                            <a:pt x="467127" y="57907"/>
                          </a:cubicBezTo>
                          <a:cubicBezTo>
                            <a:pt x="477287" y="58225"/>
                            <a:pt x="489987" y="27745"/>
                            <a:pt x="501417" y="33142"/>
                          </a:cubicBezTo>
                          <a:cubicBezTo>
                            <a:pt x="512847" y="38539"/>
                            <a:pt x="524912" y="70607"/>
                            <a:pt x="535707" y="90292"/>
                          </a:cubicBezTo>
                          <a:cubicBezTo>
                            <a:pt x="546502" y="109977"/>
                            <a:pt x="566187" y="151252"/>
                            <a:pt x="566187" y="151252"/>
                          </a:cubicBezTo>
                          <a:cubicBezTo>
                            <a:pt x="572219" y="163317"/>
                            <a:pt x="566187" y="163634"/>
                            <a:pt x="571902" y="162682"/>
                          </a:cubicBezTo>
                          <a:cubicBezTo>
                            <a:pt x="577617" y="161730"/>
                            <a:pt x="592222" y="147124"/>
                            <a:pt x="600477" y="145537"/>
                          </a:cubicBezTo>
                          <a:cubicBezTo>
                            <a:pt x="608732" y="143949"/>
                            <a:pt x="618892" y="144902"/>
                            <a:pt x="621432" y="153157"/>
                          </a:cubicBezTo>
                          <a:cubicBezTo>
                            <a:pt x="623972" y="161412"/>
                            <a:pt x="616352" y="180145"/>
                            <a:pt x="615717" y="195067"/>
                          </a:cubicBezTo>
                          <a:cubicBezTo>
                            <a:pt x="615082" y="209989"/>
                            <a:pt x="617305" y="229040"/>
                            <a:pt x="617622" y="242692"/>
                          </a:cubicBezTo>
                          <a:cubicBezTo>
                            <a:pt x="617939" y="256344"/>
                            <a:pt x="613495" y="271585"/>
                            <a:pt x="617622" y="276982"/>
                          </a:cubicBezTo>
                          <a:cubicBezTo>
                            <a:pt x="621749" y="282379"/>
                            <a:pt x="638260" y="267774"/>
                            <a:pt x="642387" y="275077"/>
                          </a:cubicBezTo>
                          <a:cubicBezTo>
                            <a:pt x="646515" y="282379"/>
                            <a:pt x="643339" y="308097"/>
                            <a:pt x="642387" y="320797"/>
                          </a:cubicBezTo>
                          <a:cubicBezTo>
                            <a:pt x="641435" y="333497"/>
                            <a:pt x="631910" y="346515"/>
                            <a:pt x="636672" y="351277"/>
                          </a:cubicBezTo>
                          <a:cubicBezTo>
                            <a:pt x="641434" y="356039"/>
                            <a:pt x="663660" y="344927"/>
                            <a:pt x="670962" y="349372"/>
                          </a:cubicBezTo>
                          <a:cubicBezTo>
                            <a:pt x="678264" y="353817"/>
                            <a:pt x="679852" y="363025"/>
                            <a:pt x="680487" y="377947"/>
                          </a:cubicBezTo>
                          <a:cubicBezTo>
                            <a:pt x="681122" y="392869"/>
                            <a:pt x="676994" y="425255"/>
                            <a:pt x="674772" y="438907"/>
                          </a:cubicBezTo>
                          <a:cubicBezTo>
                            <a:pt x="672550" y="452559"/>
                            <a:pt x="664295" y="456052"/>
                            <a:pt x="667152" y="459862"/>
                          </a:cubicBezTo>
                          <a:cubicBezTo>
                            <a:pt x="670009" y="463672"/>
                            <a:pt x="688425" y="453830"/>
                            <a:pt x="691917" y="461767"/>
                          </a:cubicBezTo>
                          <a:cubicBezTo>
                            <a:pt x="695409" y="469704"/>
                            <a:pt x="691599" y="493517"/>
                            <a:pt x="688107" y="507487"/>
                          </a:cubicBezTo>
                          <a:cubicBezTo>
                            <a:pt x="684615" y="521457"/>
                            <a:pt x="679217" y="531617"/>
                            <a:pt x="670962" y="545587"/>
                          </a:cubicBezTo>
                          <a:cubicBezTo>
                            <a:pt x="662707" y="559557"/>
                            <a:pt x="639212" y="582735"/>
                            <a:pt x="638577" y="591307"/>
                          </a:cubicBezTo>
                          <a:cubicBezTo>
                            <a:pt x="637942" y="599879"/>
                            <a:pt x="674137" y="584640"/>
                            <a:pt x="667152" y="597022"/>
                          </a:cubicBezTo>
                          <a:cubicBezTo>
                            <a:pt x="660167" y="609404"/>
                            <a:pt x="611907" y="650997"/>
                            <a:pt x="596667" y="665602"/>
                          </a:cubicBezTo>
                          <a:cubicBezTo>
                            <a:pt x="581427" y="680207"/>
                            <a:pt x="580475" y="680207"/>
                            <a:pt x="575712" y="684652"/>
                          </a:cubicBezTo>
                          <a:cubicBezTo>
                            <a:pt x="570949" y="689097"/>
                            <a:pt x="569520" y="690684"/>
                            <a:pt x="568092" y="692272"/>
                          </a:cubicBezTo>
                        </a:path>
                      </a:pathLst>
                    </a:custGeom>
                    <a:solidFill>
                      <a:schemeClr val="accent3"/>
                    </a:solidFill>
                    <a:ln w="2540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61" name="フリーフォーム 60"/>
                    <p:cNvSpPr/>
                    <p:nvPr/>
                  </p:nvSpPr>
                  <p:spPr>
                    <a:xfrm>
                      <a:off x="1979295" y="2211705"/>
                      <a:ext cx="127635" cy="601980"/>
                    </a:xfrm>
                    <a:custGeom>
                      <a:avLst/>
                      <a:gdLst>
                        <a:gd name="connsiteX0" fmla="*/ 127635 w 127635"/>
                        <a:gd name="connsiteY0" fmla="*/ 0 h 601980"/>
                        <a:gd name="connsiteX1" fmla="*/ 121920 w 127635"/>
                        <a:gd name="connsiteY1" fmla="*/ 116205 h 601980"/>
                        <a:gd name="connsiteX2" fmla="*/ 97155 w 127635"/>
                        <a:gd name="connsiteY2" fmla="*/ 255270 h 601980"/>
                        <a:gd name="connsiteX3" fmla="*/ 81915 w 127635"/>
                        <a:gd name="connsiteY3" fmla="*/ 396240 h 601980"/>
                        <a:gd name="connsiteX4" fmla="*/ 43815 w 127635"/>
                        <a:gd name="connsiteY4" fmla="*/ 527685 h 601980"/>
                        <a:gd name="connsiteX5" fmla="*/ 0 w 127635"/>
                        <a:gd name="connsiteY5" fmla="*/ 601980 h 60198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27635" h="601980">
                          <a:moveTo>
                            <a:pt x="127635" y="0"/>
                          </a:moveTo>
                          <a:cubicBezTo>
                            <a:pt x="127317" y="36830"/>
                            <a:pt x="127000" y="73660"/>
                            <a:pt x="121920" y="116205"/>
                          </a:cubicBezTo>
                          <a:cubicBezTo>
                            <a:pt x="116840" y="158750"/>
                            <a:pt x="103822" y="208598"/>
                            <a:pt x="97155" y="255270"/>
                          </a:cubicBezTo>
                          <a:cubicBezTo>
                            <a:pt x="90488" y="301942"/>
                            <a:pt x="90805" y="350838"/>
                            <a:pt x="81915" y="396240"/>
                          </a:cubicBezTo>
                          <a:cubicBezTo>
                            <a:pt x="73025" y="441643"/>
                            <a:pt x="57467" y="493395"/>
                            <a:pt x="43815" y="527685"/>
                          </a:cubicBezTo>
                          <a:cubicBezTo>
                            <a:pt x="30163" y="561975"/>
                            <a:pt x="15081" y="581977"/>
                            <a:pt x="0" y="601980"/>
                          </a:cubicBezTo>
                        </a:path>
                      </a:pathLst>
                    </a:custGeom>
                    <a:noFill/>
                    <a:ln w="1905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62" name="フリーフォーム 61"/>
                    <p:cNvSpPr/>
                    <p:nvPr/>
                  </p:nvSpPr>
                  <p:spPr>
                    <a:xfrm>
                      <a:off x="2017395" y="2303145"/>
                      <a:ext cx="55245" cy="118110"/>
                    </a:xfrm>
                    <a:custGeom>
                      <a:avLst/>
                      <a:gdLst>
                        <a:gd name="connsiteX0" fmla="*/ 55245 w 55245"/>
                        <a:gd name="connsiteY0" fmla="*/ 118110 h 118110"/>
                        <a:gd name="connsiteX1" fmla="*/ 19050 w 55245"/>
                        <a:gd name="connsiteY1" fmla="*/ 59055 h 118110"/>
                        <a:gd name="connsiteX2" fmla="*/ 0 w 55245"/>
                        <a:gd name="connsiteY2" fmla="*/ 0 h 118110"/>
                        <a:gd name="connsiteX3" fmla="*/ 0 w 55245"/>
                        <a:gd name="connsiteY3" fmla="*/ 0 h 11811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5245" h="118110">
                          <a:moveTo>
                            <a:pt x="55245" y="118110"/>
                          </a:moveTo>
                          <a:cubicBezTo>
                            <a:pt x="41751" y="98425"/>
                            <a:pt x="28257" y="78740"/>
                            <a:pt x="19050" y="59055"/>
                          </a:cubicBezTo>
                          <a:cubicBezTo>
                            <a:pt x="9842" y="39370"/>
                            <a:pt x="0" y="0"/>
                            <a:pt x="0" y="0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70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63" name="フリーフォーム 62"/>
                    <p:cNvSpPr/>
                    <p:nvPr/>
                  </p:nvSpPr>
                  <p:spPr>
                    <a:xfrm>
                      <a:off x="1952625" y="2394585"/>
                      <a:ext cx="99060" cy="167640"/>
                    </a:xfrm>
                    <a:custGeom>
                      <a:avLst/>
                      <a:gdLst>
                        <a:gd name="connsiteX0" fmla="*/ 99060 w 99060"/>
                        <a:gd name="connsiteY0" fmla="*/ 167640 h 167640"/>
                        <a:gd name="connsiteX1" fmla="*/ 24765 w 99060"/>
                        <a:gd name="connsiteY1" fmla="*/ 87630 h 167640"/>
                        <a:gd name="connsiteX2" fmla="*/ 0 w 99060"/>
                        <a:gd name="connsiteY2" fmla="*/ 0 h 1676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99060" h="167640">
                          <a:moveTo>
                            <a:pt x="99060" y="167640"/>
                          </a:moveTo>
                          <a:cubicBezTo>
                            <a:pt x="70167" y="141605"/>
                            <a:pt x="41275" y="115570"/>
                            <a:pt x="24765" y="87630"/>
                          </a:cubicBezTo>
                          <a:cubicBezTo>
                            <a:pt x="8255" y="59690"/>
                            <a:pt x="4127" y="29845"/>
                            <a:pt x="0" y="0"/>
                          </a:cubicBezTo>
                        </a:path>
                      </a:pathLst>
                    </a:custGeom>
                    <a:noFill/>
                    <a:ln w="1270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64" name="フリーフォーム 63"/>
                    <p:cNvSpPr/>
                    <p:nvPr/>
                  </p:nvSpPr>
                  <p:spPr>
                    <a:xfrm>
                      <a:off x="1887855" y="2499360"/>
                      <a:ext cx="131445" cy="180975"/>
                    </a:xfrm>
                    <a:custGeom>
                      <a:avLst/>
                      <a:gdLst>
                        <a:gd name="connsiteX0" fmla="*/ 131445 w 131445"/>
                        <a:gd name="connsiteY0" fmla="*/ 180975 h 180975"/>
                        <a:gd name="connsiteX1" fmla="*/ 62865 w 131445"/>
                        <a:gd name="connsiteY1" fmla="*/ 121920 h 180975"/>
                        <a:gd name="connsiteX2" fmla="*/ 22860 w 131445"/>
                        <a:gd name="connsiteY2" fmla="*/ 53340 h 180975"/>
                        <a:gd name="connsiteX3" fmla="*/ 0 w 131445"/>
                        <a:gd name="connsiteY3" fmla="*/ 0 h 18097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31445" h="180975">
                          <a:moveTo>
                            <a:pt x="131445" y="180975"/>
                          </a:moveTo>
                          <a:cubicBezTo>
                            <a:pt x="106203" y="162083"/>
                            <a:pt x="80962" y="143192"/>
                            <a:pt x="62865" y="121920"/>
                          </a:cubicBezTo>
                          <a:cubicBezTo>
                            <a:pt x="44767" y="100647"/>
                            <a:pt x="33337" y="73660"/>
                            <a:pt x="22860" y="53340"/>
                          </a:cubicBezTo>
                          <a:cubicBezTo>
                            <a:pt x="12383" y="33020"/>
                            <a:pt x="6191" y="16510"/>
                            <a:pt x="0" y="0"/>
                          </a:cubicBezTo>
                        </a:path>
                      </a:pathLst>
                    </a:custGeom>
                    <a:noFill/>
                    <a:ln w="1270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65" name="フリーフォーム 64"/>
                    <p:cNvSpPr/>
                    <p:nvPr/>
                  </p:nvSpPr>
                  <p:spPr>
                    <a:xfrm>
                      <a:off x="1835695" y="2631757"/>
                      <a:ext cx="143599" cy="152765"/>
                    </a:xfrm>
                    <a:custGeom>
                      <a:avLst/>
                      <a:gdLst>
                        <a:gd name="connsiteX0" fmla="*/ 123825 w 123825"/>
                        <a:gd name="connsiteY0" fmla="*/ 146685 h 146685"/>
                        <a:gd name="connsiteX1" fmla="*/ 32385 w 123825"/>
                        <a:gd name="connsiteY1" fmla="*/ 76200 h 146685"/>
                        <a:gd name="connsiteX2" fmla="*/ 0 w 123825"/>
                        <a:gd name="connsiteY2" fmla="*/ 0 h 14668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123825" h="146685">
                          <a:moveTo>
                            <a:pt x="123825" y="146685"/>
                          </a:moveTo>
                          <a:cubicBezTo>
                            <a:pt x="88423" y="123666"/>
                            <a:pt x="53022" y="100647"/>
                            <a:pt x="32385" y="76200"/>
                          </a:cubicBezTo>
                          <a:cubicBezTo>
                            <a:pt x="11748" y="51753"/>
                            <a:pt x="5874" y="25876"/>
                            <a:pt x="0" y="0"/>
                          </a:cubicBezTo>
                        </a:path>
                      </a:pathLst>
                    </a:custGeom>
                    <a:noFill/>
                    <a:ln w="1270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66" name="フリーフォーム 65"/>
                    <p:cNvSpPr/>
                    <p:nvPr/>
                  </p:nvSpPr>
                  <p:spPr>
                    <a:xfrm>
                      <a:off x="2097405" y="2320290"/>
                      <a:ext cx="110490" cy="100965"/>
                    </a:xfrm>
                    <a:custGeom>
                      <a:avLst/>
                      <a:gdLst>
                        <a:gd name="connsiteX0" fmla="*/ 0 w 110490"/>
                        <a:gd name="connsiteY0" fmla="*/ 100965 h 100965"/>
                        <a:gd name="connsiteX1" fmla="*/ 66675 w 110490"/>
                        <a:gd name="connsiteY1" fmla="*/ 59055 h 100965"/>
                        <a:gd name="connsiteX2" fmla="*/ 110490 w 110490"/>
                        <a:gd name="connsiteY2" fmla="*/ 0 h 10096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110490" h="100965">
                          <a:moveTo>
                            <a:pt x="0" y="100965"/>
                          </a:moveTo>
                          <a:cubicBezTo>
                            <a:pt x="24130" y="88423"/>
                            <a:pt x="48260" y="75882"/>
                            <a:pt x="66675" y="59055"/>
                          </a:cubicBezTo>
                          <a:cubicBezTo>
                            <a:pt x="85090" y="42228"/>
                            <a:pt x="97790" y="21114"/>
                            <a:pt x="110490" y="0"/>
                          </a:cubicBezTo>
                        </a:path>
                      </a:pathLst>
                    </a:custGeom>
                    <a:noFill/>
                    <a:ln w="1270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67" name="フリーフォーム 66"/>
                    <p:cNvSpPr/>
                    <p:nvPr/>
                  </p:nvSpPr>
                  <p:spPr>
                    <a:xfrm>
                      <a:off x="2082165" y="2455545"/>
                      <a:ext cx="165735" cy="112395"/>
                    </a:xfrm>
                    <a:custGeom>
                      <a:avLst/>
                      <a:gdLst>
                        <a:gd name="connsiteX0" fmla="*/ 0 w 165735"/>
                        <a:gd name="connsiteY0" fmla="*/ 112395 h 112395"/>
                        <a:gd name="connsiteX1" fmla="*/ 89535 w 165735"/>
                        <a:gd name="connsiteY1" fmla="*/ 64770 h 112395"/>
                        <a:gd name="connsiteX2" fmla="*/ 165735 w 165735"/>
                        <a:gd name="connsiteY2" fmla="*/ 0 h 11239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165735" h="112395">
                          <a:moveTo>
                            <a:pt x="0" y="112395"/>
                          </a:moveTo>
                          <a:cubicBezTo>
                            <a:pt x="30956" y="97948"/>
                            <a:pt x="61913" y="83502"/>
                            <a:pt x="89535" y="64770"/>
                          </a:cubicBezTo>
                          <a:cubicBezTo>
                            <a:pt x="117158" y="46037"/>
                            <a:pt x="141446" y="23018"/>
                            <a:pt x="165735" y="0"/>
                          </a:cubicBezTo>
                        </a:path>
                      </a:pathLst>
                    </a:custGeom>
                    <a:noFill/>
                    <a:ln w="1270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68" name="フリーフォーム 67"/>
                    <p:cNvSpPr/>
                    <p:nvPr/>
                  </p:nvSpPr>
                  <p:spPr>
                    <a:xfrm>
                      <a:off x="2059305" y="2583180"/>
                      <a:ext cx="224790" cy="97155"/>
                    </a:xfrm>
                    <a:custGeom>
                      <a:avLst/>
                      <a:gdLst>
                        <a:gd name="connsiteX0" fmla="*/ 0 w 224790"/>
                        <a:gd name="connsiteY0" fmla="*/ 97155 h 97155"/>
                        <a:gd name="connsiteX1" fmla="*/ 112395 w 224790"/>
                        <a:gd name="connsiteY1" fmla="*/ 68580 h 97155"/>
                        <a:gd name="connsiteX2" fmla="*/ 196215 w 224790"/>
                        <a:gd name="connsiteY2" fmla="*/ 22860 h 97155"/>
                        <a:gd name="connsiteX3" fmla="*/ 224790 w 224790"/>
                        <a:gd name="connsiteY3" fmla="*/ 0 h 9715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24790" h="97155">
                          <a:moveTo>
                            <a:pt x="0" y="97155"/>
                          </a:moveTo>
                          <a:cubicBezTo>
                            <a:pt x="39846" y="89059"/>
                            <a:pt x="79692" y="80963"/>
                            <a:pt x="112395" y="68580"/>
                          </a:cubicBezTo>
                          <a:cubicBezTo>
                            <a:pt x="145098" y="56197"/>
                            <a:pt x="177483" y="34290"/>
                            <a:pt x="196215" y="22860"/>
                          </a:cubicBezTo>
                          <a:cubicBezTo>
                            <a:pt x="214947" y="11430"/>
                            <a:pt x="219868" y="5715"/>
                            <a:pt x="224790" y="0"/>
                          </a:cubicBezTo>
                        </a:path>
                      </a:pathLst>
                    </a:custGeom>
                    <a:noFill/>
                    <a:ln w="1270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69" name="フリーフォーム 68"/>
                    <p:cNvSpPr/>
                    <p:nvPr/>
                  </p:nvSpPr>
                  <p:spPr>
                    <a:xfrm>
                      <a:off x="2021205" y="2710815"/>
                      <a:ext cx="253365" cy="80010"/>
                    </a:xfrm>
                    <a:custGeom>
                      <a:avLst/>
                      <a:gdLst>
                        <a:gd name="connsiteX0" fmla="*/ 0 w 253365"/>
                        <a:gd name="connsiteY0" fmla="*/ 80010 h 80010"/>
                        <a:gd name="connsiteX1" fmla="*/ 142875 w 253365"/>
                        <a:gd name="connsiteY1" fmla="*/ 53340 h 80010"/>
                        <a:gd name="connsiteX2" fmla="*/ 219075 w 253365"/>
                        <a:gd name="connsiteY2" fmla="*/ 26670 h 80010"/>
                        <a:gd name="connsiteX3" fmla="*/ 253365 w 253365"/>
                        <a:gd name="connsiteY3" fmla="*/ 0 h 8001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53365" h="80010">
                          <a:moveTo>
                            <a:pt x="0" y="80010"/>
                          </a:moveTo>
                          <a:cubicBezTo>
                            <a:pt x="53181" y="71120"/>
                            <a:pt x="106363" y="62230"/>
                            <a:pt x="142875" y="53340"/>
                          </a:cubicBezTo>
                          <a:cubicBezTo>
                            <a:pt x="179387" y="44450"/>
                            <a:pt x="200660" y="35560"/>
                            <a:pt x="219075" y="26670"/>
                          </a:cubicBezTo>
                          <a:cubicBezTo>
                            <a:pt x="237490" y="17780"/>
                            <a:pt x="245427" y="8890"/>
                            <a:pt x="253365" y="0"/>
                          </a:cubicBezTo>
                        </a:path>
                      </a:pathLst>
                    </a:custGeom>
                    <a:noFill/>
                    <a:ln w="1270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34" name="円/楕円 33"/>
                  <p:cNvSpPr/>
                  <p:nvPr/>
                </p:nvSpPr>
                <p:spPr>
                  <a:xfrm>
                    <a:off x="5565954" y="4472233"/>
                    <a:ext cx="1983400" cy="43630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1750" cap="rnd">
                    <a:solidFill>
                      <a:srgbClr val="49230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5" name="角丸四角形 104"/>
                  <p:cNvSpPr/>
                  <p:nvPr/>
                </p:nvSpPr>
                <p:spPr>
                  <a:xfrm rot="18796288">
                    <a:off x="5381295" y="4089205"/>
                    <a:ext cx="682415" cy="218484"/>
                  </a:xfrm>
                  <a:custGeom>
                    <a:avLst/>
                    <a:gdLst>
                      <a:gd name="connsiteX0" fmla="*/ 0 w 443427"/>
                      <a:gd name="connsiteY0" fmla="*/ 19140 h 114840"/>
                      <a:gd name="connsiteX1" fmla="*/ 19140 w 443427"/>
                      <a:gd name="connsiteY1" fmla="*/ 0 h 114840"/>
                      <a:gd name="connsiteX2" fmla="*/ 424287 w 443427"/>
                      <a:gd name="connsiteY2" fmla="*/ 0 h 114840"/>
                      <a:gd name="connsiteX3" fmla="*/ 443427 w 443427"/>
                      <a:gd name="connsiteY3" fmla="*/ 19140 h 114840"/>
                      <a:gd name="connsiteX4" fmla="*/ 443427 w 443427"/>
                      <a:gd name="connsiteY4" fmla="*/ 95700 h 114840"/>
                      <a:gd name="connsiteX5" fmla="*/ 424287 w 443427"/>
                      <a:gd name="connsiteY5" fmla="*/ 114840 h 114840"/>
                      <a:gd name="connsiteX6" fmla="*/ 19140 w 443427"/>
                      <a:gd name="connsiteY6" fmla="*/ 114840 h 114840"/>
                      <a:gd name="connsiteX7" fmla="*/ 0 w 443427"/>
                      <a:gd name="connsiteY7" fmla="*/ 95700 h 114840"/>
                      <a:gd name="connsiteX8" fmla="*/ 0 w 443427"/>
                      <a:gd name="connsiteY8" fmla="*/ 19140 h 114840"/>
                      <a:gd name="connsiteX0" fmla="*/ 0 w 443427"/>
                      <a:gd name="connsiteY0" fmla="*/ 19140 h 114840"/>
                      <a:gd name="connsiteX1" fmla="*/ 19140 w 443427"/>
                      <a:gd name="connsiteY1" fmla="*/ 0 h 114840"/>
                      <a:gd name="connsiteX2" fmla="*/ 424287 w 443427"/>
                      <a:gd name="connsiteY2" fmla="*/ 0 h 114840"/>
                      <a:gd name="connsiteX3" fmla="*/ 443427 w 443427"/>
                      <a:gd name="connsiteY3" fmla="*/ 19140 h 114840"/>
                      <a:gd name="connsiteX4" fmla="*/ 443427 w 443427"/>
                      <a:gd name="connsiteY4" fmla="*/ 95700 h 114840"/>
                      <a:gd name="connsiteX5" fmla="*/ 424287 w 443427"/>
                      <a:gd name="connsiteY5" fmla="*/ 114840 h 114840"/>
                      <a:gd name="connsiteX6" fmla="*/ 200902 w 443427"/>
                      <a:gd name="connsiteY6" fmla="*/ 114002 h 114840"/>
                      <a:gd name="connsiteX7" fmla="*/ 19140 w 443427"/>
                      <a:gd name="connsiteY7" fmla="*/ 114840 h 114840"/>
                      <a:gd name="connsiteX8" fmla="*/ 0 w 443427"/>
                      <a:gd name="connsiteY8" fmla="*/ 95700 h 114840"/>
                      <a:gd name="connsiteX9" fmla="*/ 0 w 443427"/>
                      <a:gd name="connsiteY9" fmla="*/ 19140 h 114840"/>
                      <a:gd name="connsiteX0" fmla="*/ 0 w 443427"/>
                      <a:gd name="connsiteY0" fmla="*/ 19140 h 126029"/>
                      <a:gd name="connsiteX1" fmla="*/ 19140 w 443427"/>
                      <a:gd name="connsiteY1" fmla="*/ 0 h 126029"/>
                      <a:gd name="connsiteX2" fmla="*/ 424287 w 443427"/>
                      <a:gd name="connsiteY2" fmla="*/ 0 h 126029"/>
                      <a:gd name="connsiteX3" fmla="*/ 443427 w 443427"/>
                      <a:gd name="connsiteY3" fmla="*/ 19140 h 126029"/>
                      <a:gd name="connsiteX4" fmla="*/ 443427 w 443427"/>
                      <a:gd name="connsiteY4" fmla="*/ 95700 h 126029"/>
                      <a:gd name="connsiteX5" fmla="*/ 424287 w 443427"/>
                      <a:gd name="connsiteY5" fmla="*/ 114840 h 126029"/>
                      <a:gd name="connsiteX6" fmla="*/ 200174 w 443427"/>
                      <a:gd name="connsiteY6" fmla="*/ 126029 h 126029"/>
                      <a:gd name="connsiteX7" fmla="*/ 19140 w 443427"/>
                      <a:gd name="connsiteY7" fmla="*/ 114840 h 126029"/>
                      <a:gd name="connsiteX8" fmla="*/ 0 w 443427"/>
                      <a:gd name="connsiteY8" fmla="*/ 95700 h 126029"/>
                      <a:gd name="connsiteX9" fmla="*/ 0 w 443427"/>
                      <a:gd name="connsiteY9" fmla="*/ 19140 h 126029"/>
                      <a:gd name="connsiteX0" fmla="*/ 0 w 443427"/>
                      <a:gd name="connsiteY0" fmla="*/ 19140 h 136998"/>
                      <a:gd name="connsiteX1" fmla="*/ 19140 w 443427"/>
                      <a:gd name="connsiteY1" fmla="*/ 0 h 136998"/>
                      <a:gd name="connsiteX2" fmla="*/ 424287 w 443427"/>
                      <a:gd name="connsiteY2" fmla="*/ 0 h 136998"/>
                      <a:gd name="connsiteX3" fmla="*/ 443427 w 443427"/>
                      <a:gd name="connsiteY3" fmla="*/ 19140 h 136998"/>
                      <a:gd name="connsiteX4" fmla="*/ 443427 w 443427"/>
                      <a:gd name="connsiteY4" fmla="*/ 95700 h 136998"/>
                      <a:gd name="connsiteX5" fmla="*/ 424287 w 443427"/>
                      <a:gd name="connsiteY5" fmla="*/ 114840 h 136998"/>
                      <a:gd name="connsiteX6" fmla="*/ 201924 w 443427"/>
                      <a:gd name="connsiteY6" fmla="*/ 136998 h 136998"/>
                      <a:gd name="connsiteX7" fmla="*/ 19140 w 443427"/>
                      <a:gd name="connsiteY7" fmla="*/ 114840 h 136998"/>
                      <a:gd name="connsiteX8" fmla="*/ 0 w 443427"/>
                      <a:gd name="connsiteY8" fmla="*/ 95700 h 136998"/>
                      <a:gd name="connsiteX9" fmla="*/ 0 w 443427"/>
                      <a:gd name="connsiteY9" fmla="*/ 19140 h 136998"/>
                      <a:gd name="connsiteX0" fmla="*/ 0 w 443427"/>
                      <a:gd name="connsiteY0" fmla="*/ 19140 h 136998"/>
                      <a:gd name="connsiteX1" fmla="*/ 19140 w 443427"/>
                      <a:gd name="connsiteY1" fmla="*/ 0 h 136998"/>
                      <a:gd name="connsiteX2" fmla="*/ 213833 w 443427"/>
                      <a:gd name="connsiteY2" fmla="*/ 116 h 136998"/>
                      <a:gd name="connsiteX3" fmla="*/ 424287 w 443427"/>
                      <a:gd name="connsiteY3" fmla="*/ 0 h 136998"/>
                      <a:gd name="connsiteX4" fmla="*/ 443427 w 443427"/>
                      <a:gd name="connsiteY4" fmla="*/ 19140 h 136998"/>
                      <a:gd name="connsiteX5" fmla="*/ 443427 w 443427"/>
                      <a:gd name="connsiteY5" fmla="*/ 95700 h 136998"/>
                      <a:gd name="connsiteX6" fmla="*/ 424287 w 443427"/>
                      <a:gd name="connsiteY6" fmla="*/ 114840 h 136998"/>
                      <a:gd name="connsiteX7" fmla="*/ 201924 w 443427"/>
                      <a:gd name="connsiteY7" fmla="*/ 136998 h 136998"/>
                      <a:gd name="connsiteX8" fmla="*/ 19140 w 443427"/>
                      <a:gd name="connsiteY8" fmla="*/ 114840 h 136998"/>
                      <a:gd name="connsiteX9" fmla="*/ 0 w 443427"/>
                      <a:gd name="connsiteY9" fmla="*/ 95700 h 136998"/>
                      <a:gd name="connsiteX10" fmla="*/ 0 w 443427"/>
                      <a:gd name="connsiteY10" fmla="*/ 19140 h 136998"/>
                      <a:gd name="connsiteX0" fmla="*/ 0 w 443427"/>
                      <a:gd name="connsiteY0" fmla="*/ 19140 h 136998"/>
                      <a:gd name="connsiteX1" fmla="*/ 19140 w 443427"/>
                      <a:gd name="connsiteY1" fmla="*/ 0 h 136998"/>
                      <a:gd name="connsiteX2" fmla="*/ 210627 w 443427"/>
                      <a:gd name="connsiteY2" fmla="*/ 13199 h 136998"/>
                      <a:gd name="connsiteX3" fmla="*/ 424287 w 443427"/>
                      <a:gd name="connsiteY3" fmla="*/ 0 h 136998"/>
                      <a:gd name="connsiteX4" fmla="*/ 443427 w 443427"/>
                      <a:gd name="connsiteY4" fmla="*/ 19140 h 136998"/>
                      <a:gd name="connsiteX5" fmla="*/ 443427 w 443427"/>
                      <a:gd name="connsiteY5" fmla="*/ 95700 h 136998"/>
                      <a:gd name="connsiteX6" fmla="*/ 424287 w 443427"/>
                      <a:gd name="connsiteY6" fmla="*/ 114840 h 136998"/>
                      <a:gd name="connsiteX7" fmla="*/ 201924 w 443427"/>
                      <a:gd name="connsiteY7" fmla="*/ 136998 h 136998"/>
                      <a:gd name="connsiteX8" fmla="*/ 19140 w 443427"/>
                      <a:gd name="connsiteY8" fmla="*/ 114840 h 136998"/>
                      <a:gd name="connsiteX9" fmla="*/ 0 w 443427"/>
                      <a:gd name="connsiteY9" fmla="*/ 95700 h 136998"/>
                      <a:gd name="connsiteX10" fmla="*/ 0 w 443427"/>
                      <a:gd name="connsiteY10" fmla="*/ 19140 h 136998"/>
                      <a:gd name="connsiteX0" fmla="*/ 0 w 443427"/>
                      <a:gd name="connsiteY0" fmla="*/ 19140 h 136998"/>
                      <a:gd name="connsiteX1" fmla="*/ 19140 w 443427"/>
                      <a:gd name="connsiteY1" fmla="*/ 0 h 136998"/>
                      <a:gd name="connsiteX2" fmla="*/ 210627 w 443427"/>
                      <a:gd name="connsiteY2" fmla="*/ 13199 h 136998"/>
                      <a:gd name="connsiteX3" fmla="*/ 424287 w 443427"/>
                      <a:gd name="connsiteY3" fmla="*/ 0 h 136998"/>
                      <a:gd name="connsiteX4" fmla="*/ 443427 w 443427"/>
                      <a:gd name="connsiteY4" fmla="*/ 19140 h 136998"/>
                      <a:gd name="connsiteX5" fmla="*/ 443427 w 443427"/>
                      <a:gd name="connsiteY5" fmla="*/ 95700 h 136998"/>
                      <a:gd name="connsiteX6" fmla="*/ 424287 w 443427"/>
                      <a:gd name="connsiteY6" fmla="*/ 114840 h 136998"/>
                      <a:gd name="connsiteX7" fmla="*/ 201924 w 443427"/>
                      <a:gd name="connsiteY7" fmla="*/ 136998 h 136998"/>
                      <a:gd name="connsiteX8" fmla="*/ 19140 w 443427"/>
                      <a:gd name="connsiteY8" fmla="*/ 114840 h 136998"/>
                      <a:gd name="connsiteX9" fmla="*/ 0 w 443427"/>
                      <a:gd name="connsiteY9" fmla="*/ 95700 h 136998"/>
                      <a:gd name="connsiteX10" fmla="*/ 0 w 443427"/>
                      <a:gd name="connsiteY10" fmla="*/ 19140 h 136998"/>
                      <a:gd name="connsiteX0" fmla="*/ 0 w 443427"/>
                      <a:gd name="connsiteY0" fmla="*/ 19140 h 136998"/>
                      <a:gd name="connsiteX1" fmla="*/ 19140 w 443427"/>
                      <a:gd name="connsiteY1" fmla="*/ 0 h 136998"/>
                      <a:gd name="connsiteX2" fmla="*/ 210627 w 443427"/>
                      <a:gd name="connsiteY2" fmla="*/ 13199 h 136998"/>
                      <a:gd name="connsiteX3" fmla="*/ 424287 w 443427"/>
                      <a:gd name="connsiteY3" fmla="*/ 0 h 136998"/>
                      <a:gd name="connsiteX4" fmla="*/ 443427 w 443427"/>
                      <a:gd name="connsiteY4" fmla="*/ 19140 h 136998"/>
                      <a:gd name="connsiteX5" fmla="*/ 443427 w 443427"/>
                      <a:gd name="connsiteY5" fmla="*/ 95700 h 136998"/>
                      <a:gd name="connsiteX6" fmla="*/ 424287 w 443427"/>
                      <a:gd name="connsiteY6" fmla="*/ 114840 h 136998"/>
                      <a:gd name="connsiteX7" fmla="*/ 201924 w 443427"/>
                      <a:gd name="connsiteY7" fmla="*/ 136998 h 136998"/>
                      <a:gd name="connsiteX8" fmla="*/ 19140 w 443427"/>
                      <a:gd name="connsiteY8" fmla="*/ 114840 h 136998"/>
                      <a:gd name="connsiteX9" fmla="*/ 0 w 443427"/>
                      <a:gd name="connsiteY9" fmla="*/ 95700 h 136998"/>
                      <a:gd name="connsiteX10" fmla="*/ 0 w 443427"/>
                      <a:gd name="connsiteY10" fmla="*/ 19140 h 136998"/>
                      <a:gd name="connsiteX0" fmla="*/ 0 w 443427"/>
                      <a:gd name="connsiteY0" fmla="*/ 19558 h 137416"/>
                      <a:gd name="connsiteX1" fmla="*/ 19140 w 443427"/>
                      <a:gd name="connsiteY1" fmla="*/ 418 h 137416"/>
                      <a:gd name="connsiteX2" fmla="*/ 210627 w 443427"/>
                      <a:gd name="connsiteY2" fmla="*/ 13617 h 137416"/>
                      <a:gd name="connsiteX3" fmla="*/ 387498 w 443427"/>
                      <a:gd name="connsiteY3" fmla="*/ 0 h 137416"/>
                      <a:gd name="connsiteX4" fmla="*/ 443427 w 443427"/>
                      <a:gd name="connsiteY4" fmla="*/ 19558 h 137416"/>
                      <a:gd name="connsiteX5" fmla="*/ 443427 w 443427"/>
                      <a:gd name="connsiteY5" fmla="*/ 96118 h 137416"/>
                      <a:gd name="connsiteX6" fmla="*/ 424287 w 443427"/>
                      <a:gd name="connsiteY6" fmla="*/ 115258 h 137416"/>
                      <a:gd name="connsiteX7" fmla="*/ 201924 w 443427"/>
                      <a:gd name="connsiteY7" fmla="*/ 137416 h 137416"/>
                      <a:gd name="connsiteX8" fmla="*/ 19140 w 443427"/>
                      <a:gd name="connsiteY8" fmla="*/ 115258 h 137416"/>
                      <a:gd name="connsiteX9" fmla="*/ 0 w 443427"/>
                      <a:gd name="connsiteY9" fmla="*/ 96118 h 137416"/>
                      <a:gd name="connsiteX10" fmla="*/ 0 w 443427"/>
                      <a:gd name="connsiteY10" fmla="*/ 19558 h 1374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443427" h="137416">
                        <a:moveTo>
                          <a:pt x="0" y="19558"/>
                        </a:moveTo>
                        <a:cubicBezTo>
                          <a:pt x="0" y="8987"/>
                          <a:pt x="8569" y="418"/>
                          <a:pt x="19140" y="418"/>
                        </a:cubicBezTo>
                        <a:cubicBezTo>
                          <a:pt x="82969" y="4818"/>
                          <a:pt x="125898" y="25454"/>
                          <a:pt x="210627" y="13617"/>
                        </a:cubicBezTo>
                        <a:lnTo>
                          <a:pt x="387498" y="0"/>
                        </a:lnTo>
                        <a:cubicBezTo>
                          <a:pt x="398069" y="0"/>
                          <a:pt x="443427" y="8987"/>
                          <a:pt x="443427" y="19558"/>
                        </a:cubicBezTo>
                        <a:lnTo>
                          <a:pt x="443427" y="96118"/>
                        </a:lnTo>
                        <a:cubicBezTo>
                          <a:pt x="443427" y="106689"/>
                          <a:pt x="434858" y="115258"/>
                          <a:pt x="424287" y="115258"/>
                        </a:cubicBezTo>
                        <a:lnTo>
                          <a:pt x="201924" y="137416"/>
                        </a:lnTo>
                        <a:lnTo>
                          <a:pt x="19140" y="115258"/>
                        </a:lnTo>
                        <a:cubicBezTo>
                          <a:pt x="8569" y="115258"/>
                          <a:pt x="0" y="106689"/>
                          <a:pt x="0" y="96118"/>
                        </a:cubicBezTo>
                        <a:lnTo>
                          <a:pt x="0" y="19558"/>
                        </a:lnTo>
                        <a:close/>
                      </a:path>
                    </a:pathLst>
                  </a:custGeom>
                  <a:solidFill>
                    <a:srgbClr val="FFE8B9"/>
                  </a:solidFill>
                  <a:ln w="25400" cap="rnd">
                    <a:noFill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6" name="角丸四角形 104"/>
                  <p:cNvSpPr/>
                  <p:nvPr/>
                </p:nvSpPr>
                <p:spPr>
                  <a:xfrm rot="2182893" flipH="1">
                    <a:off x="7134947" y="4036288"/>
                    <a:ext cx="687999" cy="260898"/>
                  </a:xfrm>
                  <a:custGeom>
                    <a:avLst/>
                    <a:gdLst>
                      <a:gd name="connsiteX0" fmla="*/ 0 w 443427"/>
                      <a:gd name="connsiteY0" fmla="*/ 19140 h 114840"/>
                      <a:gd name="connsiteX1" fmla="*/ 19140 w 443427"/>
                      <a:gd name="connsiteY1" fmla="*/ 0 h 114840"/>
                      <a:gd name="connsiteX2" fmla="*/ 424287 w 443427"/>
                      <a:gd name="connsiteY2" fmla="*/ 0 h 114840"/>
                      <a:gd name="connsiteX3" fmla="*/ 443427 w 443427"/>
                      <a:gd name="connsiteY3" fmla="*/ 19140 h 114840"/>
                      <a:gd name="connsiteX4" fmla="*/ 443427 w 443427"/>
                      <a:gd name="connsiteY4" fmla="*/ 95700 h 114840"/>
                      <a:gd name="connsiteX5" fmla="*/ 424287 w 443427"/>
                      <a:gd name="connsiteY5" fmla="*/ 114840 h 114840"/>
                      <a:gd name="connsiteX6" fmla="*/ 19140 w 443427"/>
                      <a:gd name="connsiteY6" fmla="*/ 114840 h 114840"/>
                      <a:gd name="connsiteX7" fmla="*/ 0 w 443427"/>
                      <a:gd name="connsiteY7" fmla="*/ 95700 h 114840"/>
                      <a:gd name="connsiteX8" fmla="*/ 0 w 443427"/>
                      <a:gd name="connsiteY8" fmla="*/ 19140 h 114840"/>
                      <a:gd name="connsiteX0" fmla="*/ 0 w 443427"/>
                      <a:gd name="connsiteY0" fmla="*/ 19140 h 114840"/>
                      <a:gd name="connsiteX1" fmla="*/ 19140 w 443427"/>
                      <a:gd name="connsiteY1" fmla="*/ 0 h 114840"/>
                      <a:gd name="connsiteX2" fmla="*/ 424287 w 443427"/>
                      <a:gd name="connsiteY2" fmla="*/ 0 h 114840"/>
                      <a:gd name="connsiteX3" fmla="*/ 443427 w 443427"/>
                      <a:gd name="connsiteY3" fmla="*/ 19140 h 114840"/>
                      <a:gd name="connsiteX4" fmla="*/ 443427 w 443427"/>
                      <a:gd name="connsiteY4" fmla="*/ 95700 h 114840"/>
                      <a:gd name="connsiteX5" fmla="*/ 424287 w 443427"/>
                      <a:gd name="connsiteY5" fmla="*/ 114840 h 114840"/>
                      <a:gd name="connsiteX6" fmla="*/ 200902 w 443427"/>
                      <a:gd name="connsiteY6" fmla="*/ 114002 h 114840"/>
                      <a:gd name="connsiteX7" fmla="*/ 19140 w 443427"/>
                      <a:gd name="connsiteY7" fmla="*/ 114840 h 114840"/>
                      <a:gd name="connsiteX8" fmla="*/ 0 w 443427"/>
                      <a:gd name="connsiteY8" fmla="*/ 95700 h 114840"/>
                      <a:gd name="connsiteX9" fmla="*/ 0 w 443427"/>
                      <a:gd name="connsiteY9" fmla="*/ 19140 h 114840"/>
                      <a:gd name="connsiteX0" fmla="*/ 0 w 443427"/>
                      <a:gd name="connsiteY0" fmla="*/ 19140 h 126029"/>
                      <a:gd name="connsiteX1" fmla="*/ 19140 w 443427"/>
                      <a:gd name="connsiteY1" fmla="*/ 0 h 126029"/>
                      <a:gd name="connsiteX2" fmla="*/ 424287 w 443427"/>
                      <a:gd name="connsiteY2" fmla="*/ 0 h 126029"/>
                      <a:gd name="connsiteX3" fmla="*/ 443427 w 443427"/>
                      <a:gd name="connsiteY3" fmla="*/ 19140 h 126029"/>
                      <a:gd name="connsiteX4" fmla="*/ 443427 w 443427"/>
                      <a:gd name="connsiteY4" fmla="*/ 95700 h 126029"/>
                      <a:gd name="connsiteX5" fmla="*/ 424287 w 443427"/>
                      <a:gd name="connsiteY5" fmla="*/ 114840 h 126029"/>
                      <a:gd name="connsiteX6" fmla="*/ 200174 w 443427"/>
                      <a:gd name="connsiteY6" fmla="*/ 126029 h 126029"/>
                      <a:gd name="connsiteX7" fmla="*/ 19140 w 443427"/>
                      <a:gd name="connsiteY7" fmla="*/ 114840 h 126029"/>
                      <a:gd name="connsiteX8" fmla="*/ 0 w 443427"/>
                      <a:gd name="connsiteY8" fmla="*/ 95700 h 126029"/>
                      <a:gd name="connsiteX9" fmla="*/ 0 w 443427"/>
                      <a:gd name="connsiteY9" fmla="*/ 19140 h 126029"/>
                      <a:gd name="connsiteX0" fmla="*/ 0 w 443427"/>
                      <a:gd name="connsiteY0" fmla="*/ 19140 h 136998"/>
                      <a:gd name="connsiteX1" fmla="*/ 19140 w 443427"/>
                      <a:gd name="connsiteY1" fmla="*/ 0 h 136998"/>
                      <a:gd name="connsiteX2" fmla="*/ 424287 w 443427"/>
                      <a:gd name="connsiteY2" fmla="*/ 0 h 136998"/>
                      <a:gd name="connsiteX3" fmla="*/ 443427 w 443427"/>
                      <a:gd name="connsiteY3" fmla="*/ 19140 h 136998"/>
                      <a:gd name="connsiteX4" fmla="*/ 443427 w 443427"/>
                      <a:gd name="connsiteY4" fmla="*/ 95700 h 136998"/>
                      <a:gd name="connsiteX5" fmla="*/ 424287 w 443427"/>
                      <a:gd name="connsiteY5" fmla="*/ 114840 h 136998"/>
                      <a:gd name="connsiteX6" fmla="*/ 201924 w 443427"/>
                      <a:gd name="connsiteY6" fmla="*/ 136998 h 136998"/>
                      <a:gd name="connsiteX7" fmla="*/ 19140 w 443427"/>
                      <a:gd name="connsiteY7" fmla="*/ 114840 h 136998"/>
                      <a:gd name="connsiteX8" fmla="*/ 0 w 443427"/>
                      <a:gd name="connsiteY8" fmla="*/ 95700 h 136998"/>
                      <a:gd name="connsiteX9" fmla="*/ 0 w 443427"/>
                      <a:gd name="connsiteY9" fmla="*/ 19140 h 136998"/>
                      <a:gd name="connsiteX0" fmla="*/ 0 w 443427"/>
                      <a:gd name="connsiteY0" fmla="*/ 19140 h 136998"/>
                      <a:gd name="connsiteX1" fmla="*/ 19140 w 443427"/>
                      <a:gd name="connsiteY1" fmla="*/ 0 h 136998"/>
                      <a:gd name="connsiteX2" fmla="*/ 213833 w 443427"/>
                      <a:gd name="connsiteY2" fmla="*/ 116 h 136998"/>
                      <a:gd name="connsiteX3" fmla="*/ 424287 w 443427"/>
                      <a:gd name="connsiteY3" fmla="*/ 0 h 136998"/>
                      <a:gd name="connsiteX4" fmla="*/ 443427 w 443427"/>
                      <a:gd name="connsiteY4" fmla="*/ 19140 h 136998"/>
                      <a:gd name="connsiteX5" fmla="*/ 443427 w 443427"/>
                      <a:gd name="connsiteY5" fmla="*/ 95700 h 136998"/>
                      <a:gd name="connsiteX6" fmla="*/ 424287 w 443427"/>
                      <a:gd name="connsiteY6" fmla="*/ 114840 h 136998"/>
                      <a:gd name="connsiteX7" fmla="*/ 201924 w 443427"/>
                      <a:gd name="connsiteY7" fmla="*/ 136998 h 136998"/>
                      <a:gd name="connsiteX8" fmla="*/ 19140 w 443427"/>
                      <a:gd name="connsiteY8" fmla="*/ 114840 h 136998"/>
                      <a:gd name="connsiteX9" fmla="*/ 0 w 443427"/>
                      <a:gd name="connsiteY9" fmla="*/ 95700 h 136998"/>
                      <a:gd name="connsiteX10" fmla="*/ 0 w 443427"/>
                      <a:gd name="connsiteY10" fmla="*/ 19140 h 136998"/>
                      <a:gd name="connsiteX0" fmla="*/ 0 w 443427"/>
                      <a:gd name="connsiteY0" fmla="*/ 19140 h 136998"/>
                      <a:gd name="connsiteX1" fmla="*/ 19140 w 443427"/>
                      <a:gd name="connsiteY1" fmla="*/ 0 h 136998"/>
                      <a:gd name="connsiteX2" fmla="*/ 210627 w 443427"/>
                      <a:gd name="connsiteY2" fmla="*/ 13199 h 136998"/>
                      <a:gd name="connsiteX3" fmla="*/ 424287 w 443427"/>
                      <a:gd name="connsiteY3" fmla="*/ 0 h 136998"/>
                      <a:gd name="connsiteX4" fmla="*/ 443427 w 443427"/>
                      <a:gd name="connsiteY4" fmla="*/ 19140 h 136998"/>
                      <a:gd name="connsiteX5" fmla="*/ 443427 w 443427"/>
                      <a:gd name="connsiteY5" fmla="*/ 95700 h 136998"/>
                      <a:gd name="connsiteX6" fmla="*/ 424287 w 443427"/>
                      <a:gd name="connsiteY6" fmla="*/ 114840 h 136998"/>
                      <a:gd name="connsiteX7" fmla="*/ 201924 w 443427"/>
                      <a:gd name="connsiteY7" fmla="*/ 136998 h 136998"/>
                      <a:gd name="connsiteX8" fmla="*/ 19140 w 443427"/>
                      <a:gd name="connsiteY8" fmla="*/ 114840 h 136998"/>
                      <a:gd name="connsiteX9" fmla="*/ 0 w 443427"/>
                      <a:gd name="connsiteY9" fmla="*/ 95700 h 136998"/>
                      <a:gd name="connsiteX10" fmla="*/ 0 w 443427"/>
                      <a:gd name="connsiteY10" fmla="*/ 19140 h 136998"/>
                      <a:gd name="connsiteX0" fmla="*/ 0 w 443427"/>
                      <a:gd name="connsiteY0" fmla="*/ 19140 h 136998"/>
                      <a:gd name="connsiteX1" fmla="*/ 19140 w 443427"/>
                      <a:gd name="connsiteY1" fmla="*/ 0 h 136998"/>
                      <a:gd name="connsiteX2" fmla="*/ 210627 w 443427"/>
                      <a:gd name="connsiteY2" fmla="*/ 13199 h 136998"/>
                      <a:gd name="connsiteX3" fmla="*/ 424287 w 443427"/>
                      <a:gd name="connsiteY3" fmla="*/ 0 h 136998"/>
                      <a:gd name="connsiteX4" fmla="*/ 443427 w 443427"/>
                      <a:gd name="connsiteY4" fmla="*/ 19140 h 136998"/>
                      <a:gd name="connsiteX5" fmla="*/ 443427 w 443427"/>
                      <a:gd name="connsiteY5" fmla="*/ 95700 h 136998"/>
                      <a:gd name="connsiteX6" fmla="*/ 424287 w 443427"/>
                      <a:gd name="connsiteY6" fmla="*/ 114840 h 136998"/>
                      <a:gd name="connsiteX7" fmla="*/ 201924 w 443427"/>
                      <a:gd name="connsiteY7" fmla="*/ 136998 h 136998"/>
                      <a:gd name="connsiteX8" fmla="*/ 19140 w 443427"/>
                      <a:gd name="connsiteY8" fmla="*/ 114840 h 136998"/>
                      <a:gd name="connsiteX9" fmla="*/ 0 w 443427"/>
                      <a:gd name="connsiteY9" fmla="*/ 95700 h 136998"/>
                      <a:gd name="connsiteX10" fmla="*/ 0 w 443427"/>
                      <a:gd name="connsiteY10" fmla="*/ 19140 h 136998"/>
                      <a:gd name="connsiteX0" fmla="*/ 0 w 443427"/>
                      <a:gd name="connsiteY0" fmla="*/ 19140 h 136998"/>
                      <a:gd name="connsiteX1" fmla="*/ 19140 w 443427"/>
                      <a:gd name="connsiteY1" fmla="*/ 0 h 136998"/>
                      <a:gd name="connsiteX2" fmla="*/ 210627 w 443427"/>
                      <a:gd name="connsiteY2" fmla="*/ 13199 h 136998"/>
                      <a:gd name="connsiteX3" fmla="*/ 424287 w 443427"/>
                      <a:gd name="connsiteY3" fmla="*/ 0 h 136998"/>
                      <a:gd name="connsiteX4" fmla="*/ 443427 w 443427"/>
                      <a:gd name="connsiteY4" fmla="*/ 19140 h 136998"/>
                      <a:gd name="connsiteX5" fmla="*/ 443427 w 443427"/>
                      <a:gd name="connsiteY5" fmla="*/ 95700 h 136998"/>
                      <a:gd name="connsiteX6" fmla="*/ 424287 w 443427"/>
                      <a:gd name="connsiteY6" fmla="*/ 114840 h 136998"/>
                      <a:gd name="connsiteX7" fmla="*/ 201924 w 443427"/>
                      <a:gd name="connsiteY7" fmla="*/ 136998 h 136998"/>
                      <a:gd name="connsiteX8" fmla="*/ 19140 w 443427"/>
                      <a:gd name="connsiteY8" fmla="*/ 114840 h 136998"/>
                      <a:gd name="connsiteX9" fmla="*/ 0 w 443427"/>
                      <a:gd name="connsiteY9" fmla="*/ 95700 h 136998"/>
                      <a:gd name="connsiteX10" fmla="*/ 0 w 443427"/>
                      <a:gd name="connsiteY10" fmla="*/ 19140 h 136998"/>
                      <a:gd name="connsiteX0" fmla="*/ 0 w 443427"/>
                      <a:gd name="connsiteY0" fmla="*/ 19558 h 137416"/>
                      <a:gd name="connsiteX1" fmla="*/ 19140 w 443427"/>
                      <a:gd name="connsiteY1" fmla="*/ 418 h 137416"/>
                      <a:gd name="connsiteX2" fmla="*/ 210627 w 443427"/>
                      <a:gd name="connsiteY2" fmla="*/ 13617 h 137416"/>
                      <a:gd name="connsiteX3" fmla="*/ 387498 w 443427"/>
                      <a:gd name="connsiteY3" fmla="*/ 0 h 137416"/>
                      <a:gd name="connsiteX4" fmla="*/ 443427 w 443427"/>
                      <a:gd name="connsiteY4" fmla="*/ 19558 h 137416"/>
                      <a:gd name="connsiteX5" fmla="*/ 443427 w 443427"/>
                      <a:gd name="connsiteY5" fmla="*/ 96118 h 137416"/>
                      <a:gd name="connsiteX6" fmla="*/ 424287 w 443427"/>
                      <a:gd name="connsiteY6" fmla="*/ 115258 h 137416"/>
                      <a:gd name="connsiteX7" fmla="*/ 201924 w 443427"/>
                      <a:gd name="connsiteY7" fmla="*/ 137416 h 137416"/>
                      <a:gd name="connsiteX8" fmla="*/ 19140 w 443427"/>
                      <a:gd name="connsiteY8" fmla="*/ 115258 h 137416"/>
                      <a:gd name="connsiteX9" fmla="*/ 0 w 443427"/>
                      <a:gd name="connsiteY9" fmla="*/ 96118 h 137416"/>
                      <a:gd name="connsiteX10" fmla="*/ 0 w 443427"/>
                      <a:gd name="connsiteY10" fmla="*/ 19558 h 137416"/>
                      <a:gd name="connsiteX0" fmla="*/ 0 w 443427"/>
                      <a:gd name="connsiteY0" fmla="*/ 57352 h 175210"/>
                      <a:gd name="connsiteX1" fmla="*/ 19140 w 443427"/>
                      <a:gd name="connsiteY1" fmla="*/ 38212 h 175210"/>
                      <a:gd name="connsiteX2" fmla="*/ 210627 w 443427"/>
                      <a:gd name="connsiteY2" fmla="*/ 51411 h 175210"/>
                      <a:gd name="connsiteX3" fmla="*/ 421169 w 443427"/>
                      <a:gd name="connsiteY3" fmla="*/ 0 h 175210"/>
                      <a:gd name="connsiteX4" fmla="*/ 443427 w 443427"/>
                      <a:gd name="connsiteY4" fmla="*/ 57352 h 175210"/>
                      <a:gd name="connsiteX5" fmla="*/ 443427 w 443427"/>
                      <a:gd name="connsiteY5" fmla="*/ 133912 h 175210"/>
                      <a:gd name="connsiteX6" fmla="*/ 424287 w 443427"/>
                      <a:gd name="connsiteY6" fmla="*/ 153052 h 175210"/>
                      <a:gd name="connsiteX7" fmla="*/ 201924 w 443427"/>
                      <a:gd name="connsiteY7" fmla="*/ 175210 h 175210"/>
                      <a:gd name="connsiteX8" fmla="*/ 19140 w 443427"/>
                      <a:gd name="connsiteY8" fmla="*/ 153052 h 175210"/>
                      <a:gd name="connsiteX9" fmla="*/ 0 w 443427"/>
                      <a:gd name="connsiteY9" fmla="*/ 133912 h 175210"/>
                      <a:gd name="connsiteX10" fmla="*/ 0 w 443427"/>
                      <a:gd name="connsiteY10" fmla="*/ 57352 h 175210"/>
                      <a:gd name="connsiteX0" fmla="*/ 0 w 443427"/>
                      <a:gd name="connsiteY0" fmla="*/ 57352 h 175210"/>
                      <a:gd name="connsiteX1" fmla="*/ 19140 w 443427"/>
                      <a:gd name="connsiteY1" fmla="*/ 38212 h 175210"/>
                      <a:gd name="connsiteX2" fmla="*/ 210627 w 443427"/>
                      <a:gd name="connsiteY2" fmla="*/ 51411 h 175210"/>
                      <a:gd name="connsiteX3" fmla="*/ 421169 w 443427"/>
                      <a:gd name="connsiteY3" fmla="*/ 0 h 175210"/>
                      <a:gd name="connsiteX4" fmla="*/ 406309 w 443427"/>
                      <a:gd name="connsiteY4" fmla="*/ 42431 h 175210"/>
                      <a:gd name="connsiteX5" fmla="*/ 443427 w 443427"/>
                      <a:gd name="connsiteY5" fmla="*/ 133912 h 175210"/>
                      <a:gd name="connsiteX6" fmla="*/ 424287 w 443427"/>
                      <a:gd name="connsiteY6" fmla="*/ 153052 h 175210"/>
                      <a:gd name="connsiteX7" fmla="*/ 201924 w 443427"/>
                      <a:gd name="connsiteY7" fmla="*/ 175210 h 175210"/>
                      <a:gd name="connsiteX8" fmla="*/ 19140 w 443427"/>
                      <a:gd name="connsiteY8" fmla="*/ 153052 h 175210"/>
                      <a:gd name="connsiteX9" fmla="*/ 0 w 443427"/>
                      <a:gd name="connsiteY9" fmla="*/ 133912 h 175210"/>
                      <a:gd name="connsiteX10" fmla="*/ 0 w 443427"/>
                      <a:gd name="connsiteY10" fmla="*/ 57352 h 175210"/>
                      <a:gd name="connsiteX0" fmla="*/ 0 w 426424"/>
                      <a:gd name="connsiteY0" fmla="*/ 57352 h 175210"/>
                      <a:gd name="connsiteX1" fmla="*/ 19140 w 426424"/>
                      <a:gd name="connsiteY1" fmla="*/ 38212 h 175210"/>
                      <a:gd name="connsiteX2" fmla="*/ 210627 w 426424"/>
                      <a:gd name="connsiteY2" fmla="*/ 51411 h 175210"/>
                      <a:gd name="connsiteX3" fmla="*/ 421169 w 426424"/>
                      <a:gd name="connsiteY3" fmla="*/ 0 h 175210"/>
                      <a:gd name="connsiteX4" fmla="*/ 406309 w 426424"/>
                      <a:gd name="connsiteY4" fmla="*/ 42431 h 175210"/>
                      <a:gd name="connsiteX5" fmla="*/ 402791 w 426424"/>
                      <a:gd name="connsiteY5" fmla="*/ 107310 h 175210"/>
                      <a:gd name="connsiteX6" fmla="*/ 424287 w 426424"/>
                      <a:gd name="connsiteY6" fmla="*/ 153052 h 175210"/>
                      <a:gd name="connsiteX7" fmla="*/ 201924 w 426424"/>
                      <a:gd name="connsiteY7" fmla="*/ 175210 h 175210"/>
                      <a:gd name="connsiteX8" fmla="*/ 19140 w 426424"/>
                      <a:gd name="connsiteY8" fmla="*/ 153052 h 175210"/>
                      <a:gd name="connsiteX9" fmla="*/ 0 w 426424"/>
                      <a:gd name="connsiteY9" fmla="*/ 133912 h 175210"/>
                      <a:gd name="connsiteX10" fmla="*/ 0 w 426424"/>
                      <a:gd name="connsiteY10" fmla="*/ 57352 h 175210"/>
                      <a:gd name="connsiteX0" fmla="*/ 0 w 423740"/>
                      <a:gd name="connsiteY0" fmla="*/ 57352 h 175210"/>
                      <a:gd name="connsiteX1" fmla="*/ 19140 w 423740"/>
                      <a:gd name="connsiteY1" fmla="*/ 38212 h 175210"/>
                      <a:gd name="connsiteX2" fmla="*/ 210627 w 423740"/>
                      <a:gd name="connsiteY2" fmla="*/ 51411 h 175210"/>
                      <a:gd name="connsiteX3" fmla="*/ 421169 w 423740"/>
                      <a:gd name="connsiteY3" fmla="*/ 0 h 175210"/>
                      <a:gd name="connsiteX4" fmla="*/ 406309 w 423740"/>
                      <a:gd name="connsiteY4" fmla="*/ 42431 h 175210"/>
                      <a:gd name="connsiteX5" fmla="*/ 402791 w 423740"/>
                      <a:gd name="connsiteY5" fmla="*/ 107310 h 175210"/>
                      <a:gd name="connsiteX6" fmla="*/ 385401 w 423740"/>
                      <a:gd name="connsiteY6" fmla="*/ 137420 h 175210"/>
                      <a:gd name="connsiteX7" fmla="*/ 201924 w 423740"/>
                      <a:gd name="connsiteY7" fmla="*/ 175210 h 175210"/>
                      <a:gd name="connsiteX8" fmla="*/ 19140 w 423740"/>
                      <a:gd name="connsiteY8" fmla="*/ 153052 h 175210"/>
                      <a:gd name="connsiteX9" fmla="*/ 0 w 423740"/>
                      <a:gd name="connsiteY9" fmla="*/ 133912 h 175210"/>
                      <a:gd name="connsiteX10" fmla="*/ 0 w 423740"/>
                      <a:gd name="connsiteY10" fmla="*/ 57352 h 175210"/>
                      <a:gd name="connsiteX0" fmla="*/ 0 w 423740"/>
                      <a:gd name="connsiteY0" fmla="*/ 57352 h 175210"/>
                      <a:gd name="connsiteX1" fmla="*/ 19140 w 423740"/>
                      <a:gd name="connsiteY1" fmla="*/ 38212 h 175210"/>
                      <a:gd name="connsiteX2" fmla="*/ 210627 w 423740"/>
                      <a:gd name="connsiteY2" fmla="*/ 51411 h 175210"/>
                      <a:gd name="connsiteX3" fmla="*/ 421169 w 423740"/>
                      <a:gd name="connsiteY3" fmla="*/ 0 h 175210"/>
                      <a:gd name="connsiteX4" fmla="*/ 406309 w 423740"/>
                      <a:gd name="connsiteY4" fmla="*/ 42431 h 175210"/>
                      <a:gd name="connsiteX5" fmla="*/ 402791 w 423740"/>
                      <a:gd name="connsiteY5" fmla="*/ 107310 h 175210"/>
                      <a:gd name="connsiteX6" fmla="*/ 369858 w 423740"/>
                      <a:gd name="connsiteY6" fmla="*/ 125012 h 175210"/>
                      <a:gd name="connsiteX7" fmla="*/ 201924 w 423740"/>
                      <a:gd name="connsiteY7" fmla="*/ 175210 h 175210"/>
                      <a:gd name="connsiteX8" fmla="*/ 19140 w 423740"/>
                      <a:gd name="connsiteY8" fmla="*/ 153052 h 175210"/>
                      <a:gd name="connsiteX9" fmla="*/ 0 w 423740"/>
                      <a:gd name="connsiteY9" fmla="*/ 133912 h 175210"/>
                      <a:gd name="connsiteX10" fmla="*/ 0 w 423740"/>
                      <a:gd name="connsiteY10" fmla="*/ 57352 h 175210"/>
                      <a:gd name="connsiteX0" fmla="*/ 0 w 423740"/>
                      <a:gd name="connsiteY0" fmla="*/ 57352 h 166354"/>
                      <a:gd name="connsiteX1" fmla="*/ 19140 w 423740"/>
                      <a:gd name="connsiteY1" fmla="*/ 38212 h 166354"/>
                      <a:gd name="connsiteX2" fmla="*/ 210627 w 423740"/>
                      <a:gd name="connsiteY2" fmla="*/ 51411 h 166354"/>
                      <a:gd name="connsiteX3" fmla="*/ 421169 w 423740"/>
                      <a:gd name="connsiteY3" fmla="*/ 0 h 166354"/>
                      <a:gd name="connsiteX4" fmla="*/ 406309 w 423740"/>
                      <a:gd name="connsiteY4" fmla="*/ 42431 h 166354"/>
                      <a:gd name="connsiteX5" fmla="*/ 402791 w 423740"/>
                      <a:gd name="connsiteY5" fmla="*/ 107310 h 166354"/>
                      <a:gd name="connsiteX6" fmla="*/ 369858 w 423740"/>
                      <a:gd name="connsiteY6" fmla="*/ 125012 h 166354"/>
                      <a:gd name="connsiteX7" fmla="*/ 195218 w 423740"/>
                      <a:gd name="connsiteY7" fmla="*/ 166354 h 166354"/>
                      <a:gd name="connsiteX8" fmla="*/ 19140 w 423740"/>
                      <a:gd name="connsiteY8" fmla="*/ 153052 h 166354"/>
                      <a:gd name="connsiteX9" fmla="*/ 0 w 423740"/>
                      <a:gd name="connsiteY9" fmla="*/ 133912 h 166354"/>
                      <a:gd name="connsiteX10" fmla="*/ 0 w 423740"/>
                      <a:gd name="connsiteY10" fmla="*/ 57352 h 166354"/>
                      <a:gd name="connsiteX0" fmla="*/ 0 w 423740"/>
                      <a:gd name="connsiteY0" fmla="*/ 57352 h 166354"/>
                      <a:gd name="connsiteX1" fmla="*/ 19140 w 423740"/>
                      <a:gd name="connsiteY1" fmla="*/ 38212 h 166354"/>
                      <a:gd name="connsiteX2" fmla="*/ 208495 w 423740"/>
                      <a:gd name="connsiteY2" fmla="*/ 56713 h 166354"/>
                      <a:gd name="connsiteX3" fmla="*/ 421169 w 423740"/>
                      <a:gd name="connsiteY3" fmla="*/ 0 h 166354"/>
                      <a:gd name="connsiteX4" fmla="*/ 406309 w 423740"/>
                      <a:gd name="connsiteY4" fmla="*/ 42431 h 166354"/>
                      <a:gd name="connsiteX5" fmla="*/ 402791 w 423740"/>
                      <a:gd name="connsiteY5" fmla="*/ 107310 h 166354"/>
                      <a:gd name="connsiteX6" fmla="*/ 369858 w 423740"/>
                      <a:gd name="connsiteY6" fmla="*/ 125012 h 166354"/>
                      <a:gd name="connsiteX7" fmla="*/ 195218 w 423740"/>
                      <a:gd name="connsiteY7" fmla="*/ 166354 h 166354"/>
                      <a:gd name="connsiteX8" fmla="*/ 19140 w 423740"/>
                      <a:gd name="connsiteY8" fmla="*/ 153052 h 166354"/>
                      <a:gd name="connsiteX9" fmla="*/ 0 w 423740"/>
                      <a:gd name="connsiteY9" fmla="*/ 133912 h 166354"/>
                      <a:gd name="connsiteX10" fmla="*/ 0 w 423740"/>
                      <a:gd name="connsiteY10" fmla="*/ 57352 h 166354"/>
                      <a:gd name="connsiteX0" fmla="*/ 0 w 423740"/>
                      <a:gd name="connsiteY0" fmla="*/ 57352 h 166354"/>
                      <a:gd name="connsiteX1" fmla="*/ 19140 w 423740"/>
                      <a:gd name="connsiteY1" fmla="*/ 38212 h 166354"/>
                      <a:gd name="connsiteX2" fmla="*/ 198601 w 423740"/>
                      <a:gd name="connsiteY2" fmla="*/ 50682 h 166354"/>
                      <a:gd name="connsiteX3" fmla="*/ 421169 w 423740"/>
                      <a:gd name="connsiteY3" fmla="*/ 0 h 166354"/>
                      <a:gd name="connsiteX4" fmla="*/ 406309 w 423740"/>
                      <a:gd name="connsiteY4" fmla="*/ 42431 h 166354"/>
                      <a:gd name="connsiteX5" fmla="*/ 402791 w 423740"/>
                      <a:gd name="connsiteY5" fmla="*/ 107310 h 166354"/>
                      <a:gd name="connsiteX6" fmla="*/ 369858 w 423740"/>
                      <a:gd name="connsiteY6" fmla="*/ 125012 h 166354"/>
                      <a:gd name="connsiteX7" fmla="*/ 195218 w 423740"/>
                      <a:gd name="connsiteY7" fmla="*/ 166354 h 166354"/>
                      <a:gd name="connsiteX8" fmla="*/ 19140 w 423740"/>
                      <a:gd name="connsiteY8" fmla="*/ 153052 h 166354"/>
                      <a:gd name="connsiteX9" fmla="*/ 0 w 423740"/>
                      <a:gd name="connsiteY9" fmla="*/ 133912 h 166354"/>
                      <a:gd name="connsiteX10" fmla="*/ 0 w 423740"/>
                      <a:gd name="connsiteY10" fmla="*/ 57352 h 166354"/>
                      <a:gd name="connsiteX0" fmla="*/ 0 w 423740"/>
                      <a:gd name="connsiteY0" fmla="*/ 57352 h 166354"/>
                      <a:gd name="connsiteX1" fmla="*/ 19140 w 423740"/>
                      <a:gd name="connsiteY1" fmla="*/ 38212 h 166354"/>
                      <a:gd name="connsiteX2" fmla="*/ 218391 w 423740"/>
                      <a:gd name="connsiteY2" fmla="*/ 62744 h 166354"/>
                      <a:gd name="connsiteX3" fmla="*/ 421169 w 423740"/>
                      <a:gd name="connsiteY3" fmla="*/ 0 h 166354"/>
                      <a:gd name="connsiteX4" fmla="*/ 406309 w 423740"/>
                      <a:gd name="connsiteY4" fmla="*/ 42431 h 166354"/>
                      <a:gd name="connsiteX5" fmla="*/ 402791 w 423740"/>
                      <a:gd name="connsiteY5" fmla="*/ 107310 h 166354"/>
                      <a:gd name="connsiteX6" fmla="*/ 369858 w 423740"/>
                      <a:gd name="connsiteY6" fmla="*/ 125012 h 166354"/>
                      <a:gd name="connsiteX7" fmla="*/ 195218 w 423740"/>
                      <a:gd name="connsiteY7" fmla="*/ 166354 h 166354"/>
                      <a:gd name="connsiteX8" fmla="*/ 19140 w 423740"/>
                      <a:gd name="connsiteY8" fmla="*/ 153052 h 166354"/>
                      <a:gd name="connsiteX9" fmla="*/ 0 w 423740"/>
                      <a:gd name="connsiteY9" fmla="*/ 133912 h 166354"/>
                      <a:gd name="connsiteX10" fmla="*/ 0 w 423740"/>
                      <a:gd name="connsiteY10" fmla="*/ 57352 h 166354"/>
                      <a:gd name="connsiteX0" fmla="*/ 0 w 423740"/>
                      <a:gd name="connsiteY0" fmla="*/ 57352 h 166354"/>
                      <a:gd name="connsiteX1" fmla="*/ 19140 w 423740"/>
                      <a:gd name="connsiteY1" fmla="*/ 38212 h 166354"/>
                      <a:gd name="connsiteX2" fmla="*/ 226535 w 423740"/>
                      <a:gd name="connsiteY2" fmla="*/ 57805 h 166354"/>
                      <a:gd name="connsiteX3" fmla="*/ 421169 w 423740"/>
                      <a:gd name="connsiteY3" fmla="*/ 0 h 166354"/>
                      <a:gd name="connsiteX4" fmla="*/ 406309 w 423740"/>
                      <a:gd name="connsiteY4" fmla="*/ 42431 h 166354"/>
                      <a:gd name="connsiteX5" fmla="*/ 402791 w 423740"/>
                      <a:gd name="connsiteY5" fmla="*/ 107310 h 166354"/>
                      <a:gd name="connsiteX6" fmla="*/ 369858 w 423740"/>
                      <a:gd name="connsiteY6" fmla="*/ 125012 h 166354"/>
                      <a:gd name="connsiteX7" fmla="*/ 195218 w 423740"/>
                      <a:gd name="connsiteY7" fmla="*/ 166354 h 166354"/>
                      <a:gd name="connsiteX8" fmla="*/ 19140 w 423740"/>
                      <a:gd name="connsiteY8" fmla="*/ 153052 h 166354"/>
                      <a:gd name="connsiteX9" fmla="*/ 0 w 423740"/>
                      <a:gd name="connsiteY9" fmla="*/ 133912 h 166354"/>
                      <a:gd name="connsiteX10" fmla="*/ 0 w 423740"/>
                      <a:gd name="connsiteY10" fmla="*/ 57352 h 16635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423740" h="166354">
                        <a:moveTo>
                          <a:pt x="0" y="57352"/>
                        </a:moveTo>
                        <a:cubicBezTo>
                          <a:pt x="0" y="46781"/>
                          <a:pt x="8569" y="38212"/>
                          <a:pt x="19140" y="38212"/>
                        </a:cubicBezTo>
                        <a:cubicBezTo>
                          <a:pt x="82969" y="42612"/>
                          <a:pt x="141806" y="69642"/>
                          <a:pt x="226535" y="57805"/>
                        </a:cubicBezTo>
                        <a:lnTo>
                          <a:pt x="421169" y="0"/>
                        </a:lnTo>
                        <a:cubicBezTo>
                          <a:pt x="431740" y="0"/>
                          <a:pt x="406309" y="31860"/>
                          <a:pt x="406309" y="42431"/>
                        </a:cubicBezTo>
                        <a:lnTo>
                          <a:pt x="402791" y="107310"/>
                        </a:lnTo>
                        <a:cubicBezTo>
                          <a:pt x="402791" y="117881"/>
                          <a:pt x="380429" y="125012"/>
                          <a:pt x="369858" y="125012"/>
                        </a:cubicBezTo>
                        <a:lnTo>
                          <a:pt x="195218" y="166354"/>
                        </a:lnTo>
                        <a:lnTo>
                          <a:pt x="19140" y="153052"/>
                        </a:lnTo>
                        <a:cubicBezTo>
                          <a:pt x="8569" y="153052"/>
                          <a:pt x="0" y="144483"/>
                          <a:pt x="0" y="133912"/>
                        </a:cubicBezTo>
                        <a:lnTo>
                          <a:pt x="0" y="57352"/>
                        </a:lnTo>
                        <a:close/>
                      </a:path>
                    </a:pathLst>
                  </a:custGeom>
                  <a:solidFill>
                    <a:srgbClr val="FFE8B9"/>
                  </a:solidFill>
                  <a:ln w="25400" cap="rnd">
                    <a:noFill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7" name="フリーフォーム 36"/>
                  <p:cNvSpPr/>
                  <p:nvPr/>
                </p:nvSpPr>
                <p:spPr>
                  <a:xfrm>
                    <a:off x="5735033" y="3720765"/>
                    <a:ext cx="1617838" cy="960872"/>
                  </a:xfrm>
                  <a:custGeom>
                    <a:avLst/>
                    <a:gdLst>
                      <a:gd name="connsiteX0" fmla="*/ 91471 w 1024673"/>
                      <a:gd name="connsiteY0" fmla="*/ 58074 h 713321"/>
                      <a:gd name="connsiteX1" fmla="*/ 106711 w 1024673"/>
                      <a:gd name="connsiteY1" fmla="*/ 227619 h 713321"/>
                      <a:gd name="connsiteX2" fmla="*/ 104806 w 1024673"/>
                      <a:gd name="connsiteY2" fmla="*/ 391449 h 713321"/>
                      <a:gd name="connsiteX3" fmla="*/ 83851 w 1024673"/>
                      <a:gd name="connsiteY3" fmla="*/ 528609 h 713321"/>
                      <a:gd name="connsiteX4" fmla="*/ 15271 w 1024673"/>
                      <a:gd name="connsiteY4" fmla="*/ 648624 h 713321"/>
                      <a:gd name="connsiteX5" fmla="*/ 411511 w 1024673"/>
                      <a:gd name="connsiteY5" fmla="*/ 711489 h 713321"/>
                      <a:gd name="connsiteX6" fmla="*/ 754411 w 1024673"/>
                      <a:gd name="connsiteY6" fmla="*/ 690534 h 713321"/>
                      <a:gd name="connsiteX7" fmla="*/ 1015396 w 1024673"/>
                      <a:gd name="connsiteY7" fmla="*/ 629574 h 713321"/>
                      <a:gd name="connsiteX8" fmla="*/ 965866 w 1024673"/>
                      <a:gd name="connsiteY8" fmla="*/ 461934 h 713321"/>
                      <a:gd name="connsiteX9" fmla="*/ 962056 w 1024673"/>
                      <a:gd name="connsiteY9" fmla="*/ 195234 h 713321"/>
                      <a:gd name="connsiteX10" fmla="*/ 1002061 w 1024673"/>
                      <a:gd name="connsiteY10" fmla="*/ 924 h 713321"/>
                      <a:gd name="connsiteX11" fmla="*/ 821086 w 1024673"/>
                      <a:gd name="connsiteY11" fmla="*/ 124749 h 713321"/>
                      <a:gd name="connsiteX12" fmla="*/ 546766 w 1024673"/>
                      <a:gd name="connsiteY12" fmla="*/ 193329 h 713321"/>
                      <a:gd name="connsiteX13" fmla="*/ 268636 w 1024673"/>
                      <a:gd name="connsiteY13" fmla="*/ 155229 h 713321"/>
                      <a:gd name="connsiteX14" fmla="*/ 91471 w 1024673"/>
                      <a:gd name="connsiteY14" fmla="*/ 58074 h 713321"/>
                      <a:gd name="connsiteX0" fmla="*/ 91471 w 1024673"/>
                      <a:gd name="connsiteY0" fmla="*/ 58074 h 713321"/>
                      <a:gd name="connsiteX1" fmla="*/ 106711 w 1024673"/>
                      <a:gd name="connsiteY1" fmla="*/ 227619 h 713321"/>
                      <a:gd name="connsiteX2" fmla="*/ 104806 w 1024673"/>
                      <a:gd name="connsiteY2" fmla="*/ 391449 h 713321"/>
                      <a:gd name="connsiteX3" fmla="*/ 83851 w 1024673"/>
                      <a:gd name="connsiteY3" fmla="*/ 528609 h 713321"/>
                      <a:gd name="connsiteX4" fmla="*/ 15271 w 1024673"/>
                      <a:gd name="connsiteY4" fmla="*/ 648624 h 713321"/>
                      <a:gd name="connsiteX5" fmla="*/ 411511 w 1024673"/>
                      <a:gd name="connsiteY5" fmla="*/ 711489 h 713321"/>
                      <a:gd name="connsiteX6" fmla="*/ 754411 w 1024673"/>
                      <a:gd name="connsiteY6" fmla="*/ 690534 h 713321"/>
                      <a:gd name="connsiteX7" fmla="*/ 1015396 w 1024673"/>
                      <a:gd name="connsiteY7" fmla="*/ 629574 h 713321"/>
                      <a:gd name="connsiteX8" fmla="*/ 965866 w 1024673"/>
                      <a:gd name="connsiteY8" fmla="*/ 461934 h 713321"/>
                      <a:gd name="connsiteX9" fmla="*/ 962056 w 1024673"/>
                      <a:gd name="connsiteY9" fmla="*/ 195234 h 713321"/>
                      <a:gd name="connsiteX10" fmla="*/ 1002061 w 1024673"/>
                      <a:gd name="connsiteY10" fmla="*/ 924 h 713321"/>
                      <a:gd name="connsiteX11" fmla="*/ 821086 w 1024673"/>
                      <a:gd name="connsiteY11" fmla="*/ 124749 h 713321"/>
                      <a:gd name="connsiteX12" fmla="*/ 546766 w 1024673"/>
                      <a:gd name="connsiteY12" fmla="*/ 193329 h 713321"/>
                      <a:gd name="connsiteX13" fmla="*/ 318684 w 1024673"/>
                      <a:gd name="connsiteY13" fmla="*/ 153303 h 713321"/>
                      <a:gd name="connsiteX14" fmla="*/ 91471 w 1024673"/>
                      <a:gd name="connsiteY14" fmla="*/ 58074 h 713321"/>
                      <a:gd name="connsiteX0" fmla="*/ 91471 w 1024673"/>
                      <a:gd name="connsiteY0" fmla="*/ 58074 h 713321"/>
                      <a:gd name="connsiteX1" fmla="*/ 106711 w 1024673"/>
                      <a:gd name="connsiteY1" fmla="*/ 227619 h 713321"/>
                      <a:gd name="connsiteX2" fmla="*/ 104806 w 1024673"/>
                      <a:gd name="connsiteY2" fmla="*/ 391449 h 713321"/>
                      <a:gd name="connsiteX3" fmla="*/ 83851 w 1024673"/>
                      <a:gd name="connsiteY3" fmla="*/ 528609 h 713321"/>
                      <a:gd name="connsiteX4" fmla="*/ 15271 w 1024673"/>
                      <a:gd name="connsiteY4" fmla="*/ 648624 h 713321"/>
                      <a:gd name="connsiteX5" fmla="*/ 411511 w 1024673"/>
                      <a:gd name="connsiteY5" fmla="*/ 711489 h 713321"/>
                      <a:gd name="connsiteX6" fmla="*/ 754411 w 1024673"/>
                      <a:gd name="connsiteY6" fmla="*/ 690534 h 713321"/>
                      <a:gd name="connsiteX7" fmla="*/ 1015396 w 1024673"/>
                      <a:gd name="connsiteY7" fmla="*/ 629574 h 713321"/>
                      <a:gd name="connsiteX8" fmla="*/ 965866 w 1024673"/>
                      <a:gd name="connsiteY8" fmla="*/ 461934 h 713321"/>
                      <a:gd name="connsiteX9" fmla="*/ 962056 w 1024673"/>
                      <a:gd name="connsiteY9" fmla="*/ 195234 h 713321"/>
                      <a:gd name="connsiteX10" fmla="*/ 1002061 w 1024673"/>
                      <a:gd name="connsiteY10" fmla="*/ 924 h 713321"/>
                      <a:gd name="connsiteX11" fmla="*/ 821086 w 1024673"/>
                      <a:gd name="connsiteY11" fmla="*/ 124749 h 713321"/>
                      <a:gd name="connsiteX12" fmla="*/ 546766 w 1024673"/>
                      <a:gd name="connsiteY12" fmla="*/ 193329 h 713321"/>
                      <a:gd name="connsiteX13" fmla="*/ 318684 w 1024673"/>
                      <a:gd name="connsiteY13" fmla="*/ 153303 h 713321"/>
                      <a:gd name="connsiteX14" fmla="*/ 202146 w 1024673"/>
                      <a:gd name="connsiteY14" fmla="*/ 99084 h 713321"/>
                      <a:gd name="connsiteX15" fmla="*/ 91471 w 1024673"/>
                      <a:gd name="connsiteY15" fmla="*/ 58074 h 713321"/>
                      <a:gd name="connsiteX0" fmla="*/ 91471 w 1024673"/>
                      <a:gd name="connsiteY0" fmla="*/ 58074 h 713321"/>
                      <a:gd name="connsiteX1" fmla="*/ 106711 w 1024673"/>
                      <a:gd name="connsiteY1" fmla="*/ 227619 h 713321"/>
                      <a:gd name="connsiteX2" fmla="*/ 104806 w 1024673"/>
                      <a:gd name="connsiteY2" fmla="*/ 391449 h 713321"/>
                      <a:gd name="connsiteX3" fmla="*/ 83851 w 1024673"/>
                      <a:gd name="connsiteY3" fmla="*/ 528609 h 713321"/>
                      <a:gd name="connsiteX4" fmla="*/ 15271 w 1024673"/>
                      <a:gd name="connsiteY4" fmla="*/ 648624 h 713321"/>
                      <a:gd name="connsiteX5" fmla="*/ 411511 w 1024673"/>
                      <a:gd name="connsiteY5" fmla="*/ 711489 h 713321"/>
                      <a:gd name="connsiteX6" fmla="*/ 754411 w 1024673"/>
                      <a:gd name="connsiteY6" fmla="*/ 690534 h 713321"/>
                      <a:gd name="connsiteX7" fmla="*/ 1015396 w 1024673"/>
                      <a:gd name="connsiteY7" fmla="*/ 629574 h 713321"/>
                      <a:gd name="connsiteX8" fmla="*/ 965866 w 1024673"/>
                      <a:gd name="connsiteY8" fmla="*/ 461934 h 713321"/>
                      <a:gd name="connsiteX9" fmla="*/ 962056 w 1024673"/>
                      <a:gd name="connsiteY9" fmla="*/ 195234 h 713321"/>
                      <a:gd name="connsiteX10" fmla="*/ 1002061 w 1024673"/>
                      <a:gd name="connsiteY10" fmla="*/ 924 h 713321"/>
                      <a:gd name="connsiteX11" fmla="*/ 821086 w 1024673"/>
                      <a:gd name="connsiteY11" fmla="*/ 124749 h 713321"/>
                      <a:gd name="connsiteX12" fmla="*/ 546766 w 1024673"/>
                      <a:gd name="connsiteY12" fmla="*/ 193329 h 713321"/>
                      <a:gd name="connsiteX13" fmla="*/ 318684 w 1024673"/>
                      <a:gd name="connsiteY13" fmla="*/ 153303 h 713321"/>
                      <a:gd name="connsiteX14" fmla="*/ 202146 w 1024673"/>
                      <a:gd name="connsiteY14" fmla="*/ 106787 h 713321"/>
                      <a:gd name="connsiteX15" fmla="*/ 91471 w 1024673"/>
                      <a:gd name="connsiteY15" fmla="*/ 58074 h 713321"/>
                      <a:gd name="connsiteX0" fmla="*/ 91471 w 1024673"/>
                      <a:gd name="connsiteY0" fmla="*/ 58074 h 713321"/>
                      <a:gd name="connsiteX1" fmla="*/ 106711 w 1024673"/>
                      <a:gd name="connsiteY1" fmla="*/ 227619 h 713321"/>
                      <a:gd name="connsiteX2" fmla="*/ 104806 w 1024673"/>
                      <a:gd name="connsiteY2" fmla="*/ 391449 h 713321"/>
                      <a:gd name="connsiteX3" fmla="*/ 83851 w 1024673"/>
                      <a:gd name="connsiteY3" fmla="*/ 528609 h 713321"/>
                      <a:gd name="connsiteX4" fmla="*/ 15271 w 1024673"/>
                      <a:gd name="connsiteY4" fmla="*/ 648624 h 713321"/>
                      <a:gd name="connsiteX5" fmla="*/ 411511 w 1024673"/>
                      <a:gd name="connsiteY5" fmla="*/ 711489 h 713321"/>
                      <a:gd name="connsiteX6" fmla="*/ 754411 w 1024673"/>
                      <a:gd name="connsiteY6" fmla="*/ 690534 h 713321"/>
                      <a:gd name="connsiteX7" fmla="*/ 1015396 w 1024673"/>
                      <a:gd name="connsiteY7" fmla="*/ 629574 h 713321"/>
                      <a:gd name="connsiteX8" fmla="*/ 965866 w 1024673"/>
                      <a:gd name="connsiteY8" fmla="*/ 461934 h 713321"/>
                      <a:gd name="connsiteX9" fmla="*/ 962056 w 1024673"/>
                      <a:gd name="connsiteY9" fmla="*/ 195234 h 713321"/>
                      <a:gd name="connsiteX10" fmla="*/ 1002061 w 1024673"/>
                      <a:gd name="connsiteY10" fmla="*/ 924 h 713321"/>
                      <a:gd name="connsiteX11" fmla="*/ 821086 w 1024673"/>
                      <a:gd name="connsiteY11" fmla="*/ 124749 h 713321"/>
                      <a:gd name="connsiteX12" fmla="*/ 546766 w 1024673"/>
                      <a:gd name="connsiteY12" fmla="*/ 193329 h 713321"/>
                      <a:gd name="connsiteX13" fmla="*/ 318684 w 1024673"/>
                      <a:gd name="connsiteY13" fmla="*/ 153303 h 713321"/>
                      <a:gd name="connsiteX14" fmla="*/ 202146 w 1024673"/>
                      <a:gd name="connsiteY14" fmla="*/ 112564 h 713321"/>
                      <a:gd name="connsiteX15" fmla="*/ 91471 w 1024673"/>
                      <a:gd name="connsiteY15" fmla="*/ 58074 h 713321"/>
                      <a:gd name="connsiteX0" fmla="*/ 91471 w 1024673"/>
                      <a:gd name="connsiteY0" fmla="*/ 58074 h 713321"/>
                      <a:gd name="connsiteX1" fmla="*/ 106711 w 1024673"/>
                      <a:gd name="connsiteY1" fmla="*/ 227619 h 713321"/>
                      <a:gd name="connsiteX2" fmla="*/ 104806 w 1024673"/>
                      <a:gd name="connsiteY2" fmla="*/ 391449 h 713321"/>
                      <a:gd name="connsiteX3" fmla="*/ 83851 w 1024673"/>
                      <a:gd name="connsiteY3" fmla="*/ 528609 h 713321"/>
                      <a:gd name="connsiteX4" fmla="*/ 15271 w 1024673"/>
                      <a:gd name="connsiteY4" fmla="*/ 648624 h 713321"/>
                      <a:gd name="connsiteX5" fmla="*/ 411511 w 1024673"/>
                      <a:gd name="connsiteY5" fmla="*/ 711489 h 713321"/>
                      <a:gd name="connsiteX6" fmla="*/ 754411 w 1024673"/>
                      <a:gd name="connsiteY6" fmla="*/ 690534 h 713321"/>
                      <a:gd name="connsiteX7" fmla="*/ 1015396 w 1024673"/>
                      <a:gd name="connsiteY7" fmla="*/ 629574 h 713321"/>
                      <a:gd name="connsiteX8" fmla="*/ 965866 w 1024673"/>
                      <a:gd name="connsiteY8" fmla="*/ 461934 h 713321"/>
                      <a:gd name="connsiteX9" fmla="*/ 962056 w 1024673"/>
                      <a:gd name="connsiteY9" fmla="*/ 195234 h 713321"/>
                      <a:gd name="connsiteX10" fmla="*/ 1002061 w 1024673"/>
                      <a:gd name="connsiteY10" fmla="*/ 924 h 713321"/>
                      <a:gd name="connsiteX11" fmla="*/ 821086 w 1024673"/>
                      <a:gd name="connsiteY11" fmla="*/ 124749 h 713321"/>
                      <a:gd name="connsiteX12" fmla="*/ 546766 w 1024673"/>
                      <a:gd name="connsiteY12" fmla="*/ 193329 h 713321"/>
                      <a:gd name="connsiteX13" fmla="*/ 318684 w 1024673"/>
                      <a:gd name="connsiteY13" fmla="*/ 153303 h 713321"/>
                      <a:gd name="connsiteX14" fmla="*/ 202146 w 1024673"/>
                      <a:gd name="connsiteY14" fmla="*/ 124119 h 713321"/>
                      <a:gd name="connsiteX15" fmla="*/ 91471 w 1024673"/>
                      <a:gd name="connsiteY15" fmla="*/ 58074 h 713321"/>
                      <a:gd name="connsiteX0" fmla="*/ 91471 w 1024673"/>
                      <a:gd name="connsiteY0" fmla="*/ 58074 h 713321"/>
                      <a:gd name="connsiteX1" fmla="*/ 106711 w 1024673"/>
                      <a:gd name="connsiteY1" fmla="*/ 227619 h 713321"/>
                      <a:gd name="connsiteX2" fmla="*/ 104806 w 1024673"/>
                      <a:gd name="connsiteY2" fmla="*/ 391449 h 713321"/>
                      <a:gd name="connsiteX3" fmla="*/ 83851 w 1024673"/>
                      <a:gd name="connsiteY3" fmla="*/ 528609 h 713321"/>
                      <a:gd name="connsiteX4" fmla="*/ 15271 w 1024673"/>
                      <a:gd name="connsiteY4" fmla="*/ 648624 h 713321"/>
                      <a:gd name="connsiteX5" fmla="*/ 411511 w 1024673"/>
                      <a:gd name="connsiteY5" fmla="*/ 711489 h 713321"/>
                      <a:gd name="connsiteX6" fmla="*/ 754411 w 1024673"/>
                      <a:gd name="connsiteY6" fmla="*/ 690534 h 713321"/>
                      <a:gd name="connsiteX7" fmla="*/ 1015396 w 1024673"/>
                      <a:gd name="connsiteY7" fmla="*/ 629574 h 713321"/>
                      <a:gd name="connsiteX8" fmla="*/ 965866 w 1024673"/>
                      <a:gd name="connsiteY8" fmla="*/ 461934 h 713321"/>
                      <a:gd name="connsiteX9" fmla="*/ 962056 w 1024673"/>
                      <a:gd name="connsiteY9" fmla="*/ 195234 h 713321"/>
                      <a:gd name="connsiteX10" fmla="*/ 1002061 w 1024673"/>
                      <a:gd name="connsiteY10" fmla="*/ 924 h 713321"/>
                      <a:gd name="connsiteX11" fmla="*/ 821086 w 1024673"/>
                      <a:gd name="connsiteY11" fmla="*/ 124749 h 713321"/>
                      <a:gd name="connsiteX12" fmla="*/ 546766 w 1024673"/>
                      <a:gd name="connsiteY12" fmla="*/ 193329 h 713321"/>
                      <a:gd name="connsiteX13" fmla="*/ 318684 w 1024673"/>
                      <a:gd name="connsiteY13" fmla="*/ 153303 h 713321"/>
                      <a:gd name="connsiteX14" fmla="*/ 211770 w 1024673"/>
                      <a:gd name="connsiteY14" fmla="*/ 116416 h 713321"/>
                      <a:gd name="connsiteX15" fmla="*/ 91471 w 1024673"/>
                      <a:gd name="connsiteY15" fmla="*/ 58074 h 713321"/>
                      <a:gd name="connsiteX0" fmla="*/ 95321 w 1024673"/>
                      <a:gd name="connsiteY0" fmla="*/ 50371 h 713321"/>
                      <a:gd name="connsiteX1" fmla="*/ 106711 w 1024673"/>
                      <a:gd name="connsiteY1" fmla="*/ 227619 h 713321"/>
                      <a:gd name="connsiteX2" fmla="*/ 104806 w 1024673"/>
                      <a:gd name="connsiteY2" fmla="*/ 391449 h 713321"/>
                      <a:gd name="connsiteX3" fmla="*/ 83851 w 1024673"/>
                      <a:gd name="connsiteY3" fmla="*/ 528609 h 713321"/>
                      <a:gd name="connsiteX4" fmla="*/ 15271 w 1024673"/>
                      <a:gd name="connsiteY4" fmla="*/ 648624 h 713321"/>
                      <a:gd name="connsiteX5" fmla="*/ 411511 w 1024673"/>
                      <a:gd name="connsiteY5" fmla="*/ 711489 h 713321"/>
                      <a:gd name="connsiteX6" fmla="*/ 754411 w 1024673"/>
                      <a:gd name="connsiteY6" fmla="*/ 690534 h 713321"/>
                      <a:gd name="connsiteX7" fmla="*/ 1015396 w 1024673"/>
                      <a:gd name="connsiteY7" fmla="*/ 629574 h 713321"/>
                      <a:gd name="connsiteX8" fmla="*/ 965866 w 1024673"/>
                      <a:gd name="connsiteY8" fmla="*/ 461934 h 713321"/>
                      <a:gd name="connsiteX9" fmla="*/ 962056 w 1024673"/>
                      <a:gd name="connsiteY9" fmla="*/ 195234 h 713321"/>
                      <a:gd name="connsiteX10" fmla="*/ 1002061 w 1024673"/>
                      <a:gd name="connsiteY10" fmla="*/ 924 h 713321"/>
                      <a:gd name="connsiteX11" fmla="*/ 821086 w 1024673"/>
                      <a:gd name="connsiteY11" fmla="*/ 124749 h 713321"/>
                      <a:gd name="connsiteX12" fmla="*/ 546766 w 1024673"/>
                      <a:gd name="connsiteY12" fmla="*/ 193329 h 713321"/>
                      <a:gd name="connsiteX13" fmla="*/ 318684 w 1024673"/>
                      <a:gd name="connsiteY13" fmla="*/ 153303 h 713321"/>
                      <a:gd name="connsiteX14" fmla="*/ 211770 w 1024673"/>
                      <a:gd name="connsiteY14" fmla="*/ 116416 h 713321"/>
                      <a:gd name="connsiteX15" fmla="*/ 95321 w 1024673"/>
                      <a:gd name="connsiteY15" fmla="*/ 50371 h 713321"/>
                      <a:gd name="connsiteX0" fmla="*/ 95321 w 1024673"/>
                      <a:gd name="connsiteY0" fmla="*/ 50371 h 713321"/>
                      <a:gd name="connsiteX1" fmla="*/ 106711 w 1024673"/>
                      <a:gd name="connsiteY1" fmla="*/ 227619 h 713321"/>
                      <a:gd name="connsiteX2" fmla="*/ 104806 w 1024673"/>
                      <a:gd name="connsiteY2" fmla="*/ 391449 h 713321"/>
                      <a:gd name="connsiteX3" fmla="*/ 83851 w 1024673"/>
                      <a:gd name="connsiteY3" fmla="*/ 528609 h 713321"/>
                      <a:gd name="connsiteX4" fmla="*/ 15271 w 1024673"/>
                      <a:gd name="connsiteY4" fmla="*/ 648624 h 713321"/>
                      <a:gd name="connsiteX5" fmla="*/ 411511 w 1024673"/>
                      <a:gd name="connsiteY5" fmla="*/ 711489 h 713321"/>
                      <a:gd name="connsiteX6" fmla="*/ 754411 w 1024673"/>
                      <a:gd name="connsiteY6" fmla="*/ 690534 h 713321"/>
                      <a:gd name="connsiteX7" fmla="*/ 1015396 w 1024673"/>
                      <a:gd name="connsiteY7" fmla="*/ 629574 h 713321"/>
                      <a:gd name="connsiteX8" fmla="*/ 965866 w 1024673"/>
                      <a:gd name="connsiteY8" fmla="*/ 461934 h 713321"/>
                      <a:gd name="connsiteX9" fmla="*/ 962056 w 1024673"/>
                      <a:gd name="connsiteY9" fmla="*/ 195234 h 713321"/>
                      <a:gd name="connsiteX10" fmla="*/ 1002061 w 1024673"/>
                      <a:gd name="connsiteY10" fmla="*/ 924 h 713321"/>
                      <a:gd name="connsiteX11" fmla="*/ 821086 w 1024673"/>
                      <a:gd name="connsiteY11" fmla="*/ 124749 h 713321"/>
                      <a:gd name="connsiteX12" fmla="*/ 546766 w 1024673"/>
                      <a:gd name="connsiteY12" fmla="*/ 193329 h 713321"/>
                      <a:gd name="connsiteX13" fmla="*/ 318684 w 1024673"/>
                      <a:gd name="connsiteY13" fmla="*/ 153303 h 713321"/>
                      <a:gd name="connsiteX14" fmla="*/ 211770 w 1024673"/>
                      <a:gd name="connsiteY14" fmla="*/ 116416 h 713321"/>
                      <a:gd name="connsiteX15" fmla="*/ 113601 w 1024673"/>
                      <a:gd name="connsiteY15" fmla="*/ 91381 h 713321"/>
                      <a:gd name="connsiteX16" fmla="*/ 95321 w 1024673"/>
                      <a:gd name="connsiteY16" fmla="*/ 50371 h 713321"/>
                      <a:gd name="connsiteX0" fmla="*/ 95321 w 1024673"/>
                      <a:gd name="connsiteY0" fmla="*/ 50371 h 713321"/>
                      <a:gd name="connsiteX1" fmla="*/ 106711 w 1024673"/>
                      <a:gd name="connsiteY1" fmla="*/ 227619 h 713321"/>
                      <a:gd name="connsiteX2" fmla="*/ 104806 w 1024673"/>
                      <a:gd name="connsiteY2" fmla="*/ 391449 h 713321"/>
                      <a:gd name="connsiteX3" fmla="*/ 83851 w 1024673"/>
                      <a:gd name="connsiteY3" fmla="*/ 528609 h 713321"/>
                      <a:gd name="connsiteX4" fmla="*/ 15271 w 1024673"/>
                      <a:gd name="connsiteY4" fmla="*/ 648624 h 713321"/>
                      <a:gd name="connsiteX5" fmla="*/ 411511 w 1024673"/>
                      <a:gd name="connsiteY5" fmla="*/ 711489 h 713321"/>
                      <a:gd name="connsiteX6" fmla="*/ 754411 w 1024673"/>
                      <a:gd name="connsiteY6" fmla="*/ 690534 h 713321"/>
                      <a:gd name="connsiteX7" fmla="*/ 1015396 w 1024673"/>
                      <a:gd name="connsiteY7" fmla="*/ 629574 h 713321"/>
                      <a:gd name="connsiteX8" fmla="*/ 965866 w 1024673"/>
                      <a:gd name="connsiteY8" fmla="*/ 461934 h 713321"/>
                      <a:gd name="connsiteX9" fmla="*/ 962056 w 1024673"/>
                      <a:gd name="connsiteY9" fmla="*/ 195234 h 713321"/>
                      <a:gd name="connsiteX10" fmla="*/ 1002061 w 1024673"/>
                      <a:gd name="connsiteY10" fmla="*/ 924 h 713321"/>
                      <a:gd name="connsiteX11" fmla="*/ 821086 w 1024673"/>
                      <a:gd name="connsiteY11" fmla="*/ 124749 h 713321"/>
                      <a:gd name="connsiteX12" fmla="*/ 546766 w 1024673"/>
                      <a:gd name="connsiteY12" fmla="*/ 193329 h 713321"/>
                      <a:gd name="connsiteX13" fmla="*/ 318684 w 1024673"/>
                      <a:gd name="connsiteY13" fmla="*/ 153303 h 713321"/>
                      <a:gd name="connsiteX14" fmla="*/ 211770 w 1024673"/>
                      <a:gd name="connsiteY14" fmla="*/ 116416 h 713321"/>
                      <a:gd name="connsiteX15" fmla="*/ 138624 w 1024673"/>
                      <a:gd name="connsiteY15" fmla="*/ 91381 h 713321"/>
                      <a:gd name="connsiteX16" fmla="*/ 95321 w 1024673"/>
                      <a:gd name="connsiteY16" fmla="*/ 50371 h 713321"/>
                      <a:gd name="connsiteX0" fmla="*/ 99170 w 1024673"/>
                      <a:gd name="connsiteY0" fmla="*/ 60000 h 713321"/>
                      <a:gd name="connsiteX1" fmla="*/ 106711 w 1024673"/>
                      <a:gd name="connsiteY1" fmla="*/ 227619 h 713321"/>
                      <a:gd name="connsiteX2" fmla="*/ 104806 w 1024673"/>
                      <a:gd name="connsiteY2" fmla="*/ 391449 h 713321"/>
                      <a:gd name="connsiteX3" fmla="*/ 83851 w 1024673"/>
                      <a:gd name="connsiteY3" fmla="*/ 528609 h 713321"/>
                      <a:gd name="connsiteX4" fmla="*/ 15271 w 1024673"/>
                      <a:gd name="connsiteY4" fmla="*/ 648624 h 713321"/>
                      <a:gd name="connsiteX5" fmla="*/ 411511 w 1024673"/>
                      <a:gd name="connsiteY5" fmla="*/ 711489 h 713321"/>
                      <a:gd name="connsiteX6" fmla="*/ 754411 w 1024673"/>
                      <a:gd name="connsiteY6" fmla="*/ 690534 h 713321"/>
                      <a:gd name="connsiteX7" fmla="*/ 1015396 w 1024673"/>
                      <a:gd name="connsiteY7" fmla="*/ 629574 h 713321"/>
                      <a:gd name="connsiteX8" fmla="*/ 965866 w 1024673"/>
                      <a:gd name="connsiteY8" fmla="*/ 461934 h 713321"/>
                      <a:gd name="connsiteX9" fmla="*/ 962056 w 1024673"/>
                      <a:gd name="connsiteY9" fmla="*/ 195234 h 713321"/>
                      <a:gd name="connsiteX10" fmla="*/ 1002061 w 1024673"/>
                      <a:gd name="connsiteY10" fmla="*/ 924 h 713321"/>
                      <a:gd name="connsiteX11" fmla="*/ 821086 w 1024673"/>
                      <a:gd name="connsiteY11" fmla="*/ 124749 h 713321"/>
                      <a:gd name="connsiteX12" fmla="*/ 546766 w 1024673"/>
                      <a:gd name="connsiteY12" fmla="*/ 193329 h 713321"/>
                      <a:gd name="connsiteX13" fmla="*/ 318684 w 1024673"/>
                      <a:gd name="connsiteY13" fmla="*/ 153303 h 713321"/>
                      <a:gd name="connsiteX14" fmla="*/ 211770 w 1024673"/>
                      <a:gd name="connsiteY14" fmla="*/ 116416 h 713321"/>
                      <a:gd name="connsiteX15" fmla="*/ 138624 w 1024673"/>
                      <a:gd name="connsiteY15" fmla="*/ 91381 h 713321"/>
                      <a:gd name="connsiteX16" fmla="*/ 99170 w 1024673"/>
                      <a:gd name="connsiteY16" fmla="*/ 60000 h 713321"/>
                      <a:gd name="connsiteX0" fmla="*/ 99170 w 1024673"/>
                      <a:gd name="connsiteY0" fmla="*/ 60000 h 713321"/>
                      <a:gd name="connsiteX1" fmla="*/ 106711 w 1024673"/>
                      <a:gd name="connsiteY1" fmla="*/ 227619 h 713321"/>
                      <a:gd name="connsiteX2" fmla="*/ 104806 w 1024673"/>
                      <a:gd name="connsiteY2" fmla="*/ 391449 h 713321"/>
                      <a:gd name="connsiteX3" fmla="*/ 83851 w 1024673"/>
                      <a:gd name="connsiteY3" fmla="*/ 528609 h 713321"/>
                      <a:gd name="connsiteX4" fmla="*/ 15271 w 1024673"/>
                      <a:gd name="connsiteY4" fmla="*/ 648624 h 713321"/>
                      <a:gd name="connsiteX5" fmla="*/ 411511 w 1024673"/>
                      <a:gd name="connsiteY5" fmla="*/ 711489 h 713321"/>
                      <a:gd name="connsiteX6" fmla="*/ 754411 w 1024673"/>
                      <a:gd name="connsiteY6" fmla="*/ 690534 h 713321"/>
                      <a:gd name="connsiteX7" fmla="*/ 1015396 w 1024673"/>
                      <a:gd name="connsiteY7" fmla="*/ 629574 h 713321"/>
                      <a:gd name="connsiteX8" fmla="*/ 965866 w 1024673"/>
                      <a:gd name="connsiteY8" fmla="*/ 461934 h 713321"/>
                      <a:gd name="connsiteX9" fmla="*/ 962056 w 1024673"/>
                      <a:gd name="connsiteY9" fmla="*/ 195234 h 713321"/>
                      <a:gd name="connsiteX10" fmla="*/ 1002061 w 1024673"/>
                      <a:gd name="connsiteY10" fmla="*/ 924 h 713321"/>
                      <a:gd name="connsiteX11" fmla="*/ 821086 w 1024673"/>
                      <a:gd name="connsiteY11" fmla="*/ 124749 h 713321"/>
                      <a:gd name="connsiteX12" fmla="*/ 546766 w 1024673"/>
                      <a:gd name="connsiteY12" fmla="*/ 193329 h 713321"/>
                      <a:gd name="connsiteX13" fmla="*/ 318684 w 1024673"/>
                      <a:gd name="connsiteY13" fmla="*/ 153303 h 713321"/>
                      <a:gd name="connsiteX14" fmla="*/ 211770 w 1024673"/>
                      <a:gd name="connsiteY14" fmla="*/ 116416 h 713321"/>
                      <a:gd name="connsiteX15" fmla="*/ 138624 w 1024673"/>
                      <a:gd name="connsiteY15" fmla="*/ 91381 h 713321"/>
                      <a:gd name="connsiteX16" fmla="*/ 99170 w 1024673"/>
                      <a:gd name="connsiteY16" fmla="*/ 60000 h 713321"/>
                      <a:gd name="connsiteX0" fmla="*/ 104945 w 1024673"/>
                      <a:gd name="connsiteY0" fmla="*/ 71555 h 713321"/>
                      <a:gd name="connsiteX1" fmla="*/ 106711 w 1024673"/>
                      <a:gd name="connsiteY1" fmla="*/ 227619 h 713321"/>
                      <a:gd name="connsiteX2" fmla="*/ 104806 w 1024673"/>
                      <a:gd name="connsiteY2" fmla="*/ 391449 h 713321"/>
                      <a:gd name="connsiteX3" fmla="*/ 83851 w 1024673"/>
                      <a:gd name="connsiteY3" fmla="*/ 528609 h 713321"/>
                      <a:gd name="connsiteX4" fmla="*/ 15271 w 1024673"/>
                      <a:gd name="connsiteY4" fmla="*/ 648624 h 713321"/>
                      <a:gd name="connsiteX5" fmla="*/ 411511 w 1024673"/>
                      <a:gd name="connsiteY5" fmla="*/ 711489 h 713321"/>
                      <a:gd name="connsiteX6" fmla="*/ 754411 w 1024673"/>
                      <a:gd name="connsiteY6" fmla="*/ 690534 h 713321"/>
                      <a:gd name="connsiteX7" fmla="*/ 1015396 w 1024673"/>
                      <a:gd name="connsiteY7" fmla="*/ 629574 h 713321"/>
                      <a:gd name="connsiteX8" fmla="*/ 965866 w 1024673"/>
                      <a:gd name="connsiteY8" fmla="*/ 461934 h 713321"/>
                      <a:gd name="connsiteX9" fmla="*/ 962056 w 1024673"/>
                      <a:gd name="connsiteY9" fmla="*/ 195234 h 713321"/>
                      <a:gd name="connsiteX10" fmla="*/ 1002061 w 1024673"/>
                      <a:gd name="connsiteY10" fmla="*/ 924 h 713321"/>
                      <a:gd name="connsiteX11" fmla="*/ 821086 w 1024673"/>
                      <a:gd name="connsiteY11" fmla="*/ 124749 h 713321"/>
                      <a:gd name="connsiteX12" fmla="*/ 546766 w 1024673"/>
                      <a:gd name="connsiteY12" fmla="*/ 193329 h 713321"/>
                      <a:gd name="connsiteX13" fmla="*/ 318684 w 1024673"/>
                      <a:gd name="connsiteY13" fmla="*/ 153303 h 713321"/>
                      <a:gd name="connsiteX14" fmla="*/ 211770 w 1024673"/>
                      <a:gd name="connsiteY14" fmla="*/ 116416 h 713321"/>
                      <a:gd name="connsiteX15" fmla="*/ 138624 w 1024673"/>
                      <a:gd name="connsiteY15" fmla="*/ 91381 h 713321"/>
                      <a:gd name="connsiteX16" fmla="*/ 104945 w 1024673"/>
                      <a:gd name="connsiteY16" fmla="*/ 71555 h 713321"/>
                      <a:gd name="connsiteX0" fmla="*/ 104945 w 1024673"/>
                      <a:gd name="connsiteY0" fmla="*/ 71555 h 713321"/>
                      <a:gd name="connsiteX1" fmla="*/ 106711 w 1024673"/>
                      <a:gd name="connsiteY1" fmla="*/ 227619 h 713321"/>
                      <a:gd name="connsiteX2" fmla="*/ 104806 w 1024673"/>
                      <a:gd name="connsiteY2" fmla="*/ 391449 h 713321"/>
                      <a:gd name="connsiteX3" fmla="*/ 83851 w 1024673"/>
                      <a:gd name="connsiteY3" fmla="*/ 528609 h 713321"/>
                      <a:gd name="connsiteX4" fmla="*/ 15271 w 1024673"/>
                      <a:gd name="connsiteY4" fmla="*/ 648624 h 713321"/>
                      <a:gd name="connsiteX5" fmla="*/ 411511 w 1024673"/>
                      <a:gd name="connsiteY5" fmla="*/ 711489 h 713321"/>
                      <a:gd name="connsiteX6" fmla="*/ 754411 w 1024673"/>
                      <a:gd name="connsiteY6" fmla="*/ 690534 h 713321"/>
                      <a:gd name="connsiteX7" fmla="*/ 1015396 w 1024673"/>
                      <a:gd name="connsiteY7" fmla="*/ 629574 h 713321"/>
                      <a:gd name="connsiteX8" fmla="*/ 965866 w 1024673"/>
                      <a:gd name="connsiteY8" fmla="*/ 461934 h 713321"/>
                      <a:gd name="connsiteX9" fmla="*/ 962056 w 1024673"/>
                      <a:gd name="connsiteY9" fmla="*/ 195234 h 713321"/>
                      <a:gd name="connsiteX10" fmla="*/ 1002061 w 1024673"/>
                      <a:gd name="connsiteY10" fmla="*/ 924 h 713321"/>
                      <a:gd name="connsiteX11" fmla="*/ 821086 w 1024673"/>
                      <a:gd name="connsiteY11" fmla="*/ 124749 h 713321"/>
                      <a:gd name="connsiteX12" fmla="*/ 546766 w 1024673"/>
                      <a:gd name="connsiteY12" fmla="*/ 193329 h 713321"/>
                      <a:gd name="connsiteX13" fmla="*/ 481257 w 1024673"/>
                      <a:gd name="connsiteY13" fmla="*/ 189594 h 713321"/>
                      <a:gd name="connsiteX14" fmla="*/ 318684 w 1024673"/>
                      <a:gd name="connsiteY14" fmla="*/ 153303 h 713321"/>
                      <a:gd name="connsiteX15" fmla="*/ 211770 w 1024673"/>
                      <a:gd name="connsiteY15" fmla="*/ 116416 h 713321"/>
                      <a:gd name="connsiteX16" fmla="*/ 138624 w 1024673"/>
                      <a:gd name="connsiteY16" fmla="*/ 91381 h 713321"/>
                      <a:gd name="connsiteX17" fmla="*/ 104945 w 1024673"/>
                      <a:gd name="connsiteY17" fmla="*/ 71555 h 713321"/>
                      <a:gd name="connsiteX0" fmla="*/ 104945 w 1024673"/>
                      <a:gd name="connsiteY0" fmla="*/ 71555 h 713321"/>
                      <a:gd name="connsiteX1" fmla="*/ 106711 w 1024673"/>
                      <a:gd name="connsiteY1" fmla="*/ 227619 h 713321"/>
                      <a:gd name="connsiteX2" fmla="*/ 104806 w 1024673"/>
                      <a:gd name="connsiteY2" fmla="*/ 391449 h 713321"/>
                      <a:gd name="connsiteX3" fmla="*/ 83851 w 1024673"/>
                      <a:gd name="connsiteY3" fmla="*/ 528609 h 713321"/>
                      <a:gd name="connsiteX4" fmla="*/ 15271 w 1024673"/>
                      <a:gd name="connsiteY4" fmla="*/ 648624 h 713321"/>
                      <a:gd name="connsiteX5" fmla="*/ 411511 w 1024673"/>
                      <a:gd name="connsiteY5" fmla="*/ 711489 h 713321"/>
                      <a:gd name="connsiteX6" fmla="*/ 754411 w 1024673"/>
                      <a:gd name="connsiteY6" fmla="*/ 690534 h 713321"/>
                      <a:gd name="connsiteX7" fmla="*/ 1015396 w 1024673"/>
                      <a:gd name="connsiteY7" fmla="*/ 629574 h 713321"/>
                      <a:gd name="connsiteX8" fmla="*/ 965866 w 1024673"/>
                      <a:gd name="connsiteY8" fmla="*/ 461934 h 713321"/>
                      <a:gd name="connsiteX9" fmla="*/ 962056 w 1024673"/>
                      <a:gd name="connsiteY9" fmla="*/ 195234 h 713321"/>
                      <a:gd name="connsiteX10" fmla="*/ 1002061 w 1024673"/>
                      <a:gd name="connsiteY10" fmla="*/ 924 h 713321"/>
                      <a:gd name="connsiteX11" fmla="*/ 821086 w 1024673"/>
                      <a:gd name="connsiteY11" fmla="*/ 124749 h 713321"/>
                      <a:gd name="connsiteX12" fmla="*/ 546766 w 1024673"/>
                      <a:gd name="connsiteY12" fmla="*/ 193329 h 713321"/>
                      <a:gd name="connsiteX13" fmla="*/ 504355 w 1024673"/>
                      <a:gd name="connsiteY13" fmla="*/ 183817 h 713321"/>
                      <a:gd name="connsiteX14" fmla="*/ 318684 w 1024673"/>
                      <a:gd name="connsiteY14" fmla="*/ 153303 h 713321"/>
                      <a:gd name="connsiteX15" fmla="*/ 211770 w 1024673"/>
                      <a:gd name="connsiteY15" fmla="*/ 116416 h 713321"/>
                      <a:gd name="connsiteX16" fmla="*/ 138624 w 1024673"/>
                      <a:gd name="connsiteY16" fmla="*/ 91381 h 713321"/>
                      <a:gd name="connsiteX17" fmla="*/ 104945 w 1024673"/>
                      <a:gd name="connsiteY17" fmla="*/ 71555 h 713321"/>
                      <a:gd name="connsiteX0" fmla="*/ 104945 w 1024673"/>
                      <a:gd name="connsiteY0" fmla="*/ 71555 h 713321"/>
                      <a:gd name="connsiteX1" fmla="*/ 106711 w 1024673"/>
                      <a:gd name="connsiteY1" fmla="*/ 227619 h 713321"/>
                      <a:gd name="connsiteX2" fmla="*/ 104806 w 1024673"/>
                      <a:gd name="connsiteY2" fmla="*/ 391449 h 713321"/>
                      <a:gd name="connsiteX3" fmla="*/ 83851 w 1024673"/>
                      <a:gd name="connsiteY3" fmla="*/ 528609 h 713321"/>
                      <a:gd name="connsiteX4" fmla="*/ 15271 w 1024673"/>
                      <a:gd name="connsiteY4" fmla="*/ 648624 h 713321"/>
                      <a:gd name="connsiteX5" fmla="*/ 411511 w 1024673"/>
                      <a:gd name="connsiteY5" fmla="*/ 711489 h 713321"/>
                      <a:gd name="connsiteX6" fmla="*/ 754411 w 1024673"/>
                      <a:gd name="connsiteY6" fmla="*/ 690534 h 713321"/>
                      <a:gd name="connsiteX7" fmla="*/ 1015396 w 1024673"/>
                      <a:gd name="connsiteY7" fmla="*/ 629574 h 713321"/>
                      <a:gd name="connsiteX8" fmla="*/ 965866 w 1024673"/>
                      <a:gd name="connsiteY8" fmla="*/ 461934 h 713321"/>
                      <a:gd name="connsiteX9" fmla="*/ 962056 w 1024673"/>
                      <a:gd name="connsiteY9" fmla="*/ 195234 h 713321"/>
                      <a:gd name="connsiteX10" fmla="*/ 1002061 w 1024673"/>
                      <a:gd name="connsiteY10" fmla="*/ 924 h 713321"/>
                      <a:gd name="connsiteX11" fmla="*/ 821086 w 1024673"/>
                      <a:gd name="connsiteY11" fmla="*/ 124749 h 713321"/>
                      <a:gd name="connsiteX12" fmla="*/ 546766 w 1024673"/>
                      <a:gd name="connsiteY12" fmla="*/ 193329 h 713321"/>
                      <a:gd name="connsiteX13" fmla="*/ 504355 w 1024673"/>
                      <a:gd name="connsiteY13" fmla="*/ 183817 h 713321"/>
                      <a:gd name="connsiteX14" fmla="*/ 318684 w 1024673"/>
                      <a:gd name="connsiteY14" fmla="*/ 153303 h 713321"/>
                      <a:gd name="connsiteX15" fmla="*/ 211770 w 1024673"/>
                      <a:gd name="connsiteY15" fmla="*/ 116416 h 713321"/>
                      <a:gd name="connsiteX16" fmla="*/ 138624 w 1024673"/>
                      <a:gd name="connsiteY16" fmla="*/ 91381 h 713321"/>
                      <a:gd name="connsiteX17" fmla="*/ 104945 w 1024673"/>
                      <a:gd name="connsiteY17" fmla="*/ 71555 h 713321"/>
                      <a:gd name="connsiteX0" fmla="*/ 104945 w 1024673"/>
                      <a:gd name="connsiteY0" fmla="*/ 71555 h 713321"/>
                      <a:gd name="connsiteX1" fmla="*/ 106711 w 1024673"/>
                      <a:gd name="connsiteY1" fmla="*/ 227619 h 713321"/>
                      <a:gd name="connsiteX2" fmla="*/ 104806 w 1024673"/>
                      <a:gd name="connsiteY2" fmla="*/ 391449 h 713321"/>
                      <a:gd name="connsiteX3" fmla="*/ 83851 w 1024673"/>
                      <a:gd name="connsiteY3" fmla="*/ 528609 h 713321"/>
                      <a:gd name="connsiteX4" fmla="*/ 15271 w 1024673"/>
                      <a:gd name="connsiteY4" fmla="*/ 648624 h 713321"/>
                      <a:gd name="connsiteX5" fmla="*/ 411511 w 1024673"/>
                      <a:gd name="connsiteY5" fmla="*/ 711489 h 713321"/>
                      <a:gd name="connsiteX6" fmla="*/ 754411 w 1024673"/>
                      <a:gd name="connsiteY6" fmla="*/ 690534 h 713321"/>
                      <a:gd name="connsiteX7" fmla="*/ 1015396 w 1024673"/>
                      <a:gd name="connsiteY7" fmla="*/ 629574 h 713321"/>
                      <a:gd name="connsiteX8" fmla="*/ 965866 w 1024673"/>
                      <a:gd name="connsiteY8" fmla="*/ 461934 h 713321"/>
                      <a:gd name="connsiteX9" fmla="*/ 962056 w 1024673"/>
                      <a:gd name="connsiteY9" fmla="*/ 195234 h 713321"/>
                      <a:gd name="connsiteX10" fmla="*/ 1002061 w 1024673"/>
                      <a:gd name="connsiteY10" fmla="*/ 924 h 713321"/>
                      <a:gd name="connsiteX11" fmla="*/ 821086 w 1024673"/>
                      <a:gd name="connsiteY11" fmla="*/ 124749 h 713321"/>
                      <a:gd name="connsiteX12" fmla="*/ 546766 w 1024673"/>
                      <a:gd name="connsiteY12" fmla="*/ 193329 h 713321"/>
                      <a:gd name="connsiteX13" fmla="*/ 504355 w 1024673"/>
                      <a:gd name="connsiteY13" fmla="*/ 183817 h 713321"/>
                      <a:gd name="connsiteX14" fmla="*/ 318684 w 1024673"/>
                      <a:gd name="connsiteY14" fmla="*/ 153303 h 713321"/>
                      <a:gd name="connsiteX15" fmla="*/ 211770 w 1024673"/>
                      <a:gd name="connsiteY15" fmla="*/ 116416 h 713321"/>
                      <a:gd name="connsiteX16" fmla="*/ 138624 w 1024673"/>
                      <a:gd name="connsiteY16" fmla="*/ 91381 h 713321"/>
                      <a:gd name="connsiteX17" fmla="*/ 104945 w 1024673"/>
                      <a:gd name="connsiteY17" fmla="*/ 71555 h 713321"/>
                      <a:gd name="connsiteX0" fmla="*/ 104945 w 1024673"/>
                      <a:gd name="connsiteY0" fmla="*/ 71563 h 713329"/>
                      <a:gd name="connsiteX1" fmla="*/ 106711 w 1024673"/>
                      <a:gd name="connsiteY1" fmla="*/ 227627 h 713329"/>
                      <a:gd name="connsiteX2" fmla="*/ 104806 w 1024673"/>
                      <a:gd name="connsiteY2" fmla="*/ 391457 h 713329"/>
                      <a:gd name="connsiteX3" fmla="*/ 83851 w 1024673"/>
                      <a:gd name="connsiteY3" fmla="*/ 528617 h 713329"/>
                      <a:gd name="connsiteX4" fmla="*/ 15271 w 1024673"/>
                      <a:gd name="connsiteY4" fmla="*/ 648632 h 713329"/>
                      <a:gd name="connsiteX5" fmla="*/ 411511 w 1024673"/>
                      <a:gd name="connsiteY5" fmla="*/ 711497 h 713329"/>
                      <a:gd name="connsiteX6" fmla="*/ 754411 w 1024673"/>
                      <a:gd name="connsiteY6" fmla="*/ 690542 h 713329"/>
                      <a:gd name="connsiteX7" fmla="*/ 1015396 w 1024673"/>
                      <a:gd name="connsiteY7" fmla="*/ 629582 h 713329"/>
                      <a:gd name="connsiteX8" fmla="*/ 965866 w 1024673"/>
                      <a:gd name="connsiteY8" fmla="*/ 461942 h 713329"/>
                      <a:gd name="connsiteX9" fmla="*/ 962056 w 1024673"/>
                      <a:gd name="connsiteY9" fmla="*/ 195242 h 713329"/>
                      <a:gd name="connsiteX10" fmla="*/ 1002061 w 1024673"/>
                      <a:gd name="connsiteY10" fmla="*/ 932 h 713329"/>
                      <a:gd name="connsiteX11" fmla="*/ 821086 w 1024673"/>
                      <a:gd name="connsiteY11" fmla="*/ 124757 h 713329"/>
                      <a:gd name="connsiteX12" fmla="*/ 587189 w 1024673"/>
                      <a:gd name="connsiteY12" fmla="*/ 199114 h 713329"/>
                      <a:gd name="connsiteX13" fmla="*/ 504355 w 1024673"/>
                      <a:gd name="connsiteY13" fmla="*/ 183825 h 713329"/>
                      <a:gd name="connsiteX14" fmla="*/ 318684 w 1024673"/>
                      <a:gd name="connsiteY14" fmla="*/ 153311 h 713329"/>
                      <a:gd name="connsiteX15" fmla="*/ 211770 w 1024673"/>
                      <a:gd name="connsiteY15" fmla="*/ 116424 h 713329"/>
                      <a:gd name="connsiteX16" fmla="*/ 138624 w 1024673"/>
                      <a:gd name="connsiteY16" fmla="*/ 91389 h 713329"/>
                      <a:gd name="connsiteX17" fmla="*/ 104945 w 1024673"/>
                      <a:gd name="connsiteY17" fmla="*/ 71563 h 713329"/>
                      <a:gd name="connsiteX0" fmla="*/ 104945 w 1024673"/>
                      <a:gd name="connsiteY0" fmla="*/ 71538 h 713304"/>
                      <a:gd name="connsiteX1" fmla="*/ 106711 w 1024673"/>
                      <a:gd name="connsiteY1" fmla="*/ 227602 h 713304"/>
                      <a:gd name="connsiteX2" fmla="*/ 104806 w 1024673"/>
                      <a:gd name="connsiteY2" fmla="*/ 391432 h 713304"/>
                      <a:gd name="connsiteX3" fmla="*/ 83851 w 1024673"/>
                      <a:gd name="connsiteY3" fmla="*/ 528592 h 713304"/>
                      <a:gd name="connsiteX4" fmla="*/ 15271 w 1024673"/>
                      <a:gd name="connsiteY4" fmla="*/ 648607 h 713304"/>
                      <a:gd name="connsiteX5" fmla="*/ 411511 w 1024673"/>
                      <a:gd name="connsiteY5" fmla="*/ 711472 h 713304"/>
                      <a:gd name="connsiteX6" fmla="*/ 754411 w 1024673"/>
                      <a:gd name="connsiteY6" fmla="*/ 690517 h 713304"/>
                      <a:gd name="connsiteX7" fmla="*/ 1015396 w 1024673"/>
                      <a:gd name="connsiteY7" fmla="*/ 629557 h 713304"/>
                      <a:gd name="connsiteX8" fmla="*/ 965866 w 1024673"/>
                      <a:gd name="connsiteY8" fmla="*/ 461917 h 713304"/>
                      <a:gd name="connsiteX9" fmla="*/ 962056 w 1024673"/>
                      <a:gd name="connsiteY9" fmla="*/ 195217 h 713304"/>
                      <a:gd name="connsiteX10" fmla="*/ 1002061 w 1024673"/>
                      <a:gd name="connsiteY10" fmla="*/ 907 h 713304"/>
                      <a:gd name="connsiteX11" fmla="*/ 821086 w 1024673"/>
                      <a:gd name="connsiteY11" fmla="*/ 124732 h 713304"/>
                      <a:gd name="connsiteX12" fmla="*/ 585264 w 1024673"/>
                      <a:gd name="connsiteY12" fmla="*/ 179832 h 713304"/>
                      <a:gd name="connsiteX13" fmla="*/ 504355 w 1024673"/>
                      <a:gd name="connsiteY13" fmla="*/ 183800 h 713304"/>
                      <a:gd name="connsiteX14" fmla="*/ 318684 w 1024673"/>
                      <a:gd name="connsiteY14" fmla="*/ 153286 h 713304"/>
                      <a:gd name="connsiteX15" fmla="*/ 211770 w 1024673"/>
                      <a:gd name="connsiteY15" fmla="*/ 116399 h 713304"/>
                      <a:gd name="connsiteX16" fmla="*/ 138624 w 1024673"/>
                      <a:gd name="connsiteY16" fmla="*/ 91364 h 713304"/>
                      <a:gd name="connsiteX17" fmla="*/ 104945 w 1024673"/>
                      <a:gd name="connsiteY17" fmla="*/ 71538 h 713304"/>
                      <a:gd name="connsiteX0" fmla="*/ 104945 w 1024673"/>
                      <a:gd name="connsiteY0" fmla="*/ 71876 h 713642"/>
                      <a:gd name="connsiteX1" fmla="*/ 106711 w 1024673"/>
                      <a:gd name="connsiteY1" fmla="*/ 227940 h 713642"/>
                      <a:gd name="connsiteX2" fmla="*/ 104806 w 1024673"/>
                      <a:gd name="connsiteY2" fmla="*/ 391770 h 713642"/>
                      <a:gd name="connsiteX3" fmla="*/ 83851 w 1024673"/>
                      <a:gd name="connsiteY3" fmla="*/ 528930 h 713642"/>
                      <a:gd name="connsiteX4" fmla="*/ 15271 w 1024673"/>
                      <a:gd name="connsiteY4" fmla="*/ 648945 h 713642"/>
                      <a:gd name="connsiteX5" fmla="*/ 411511 w 1024673"/>
                      <a:gd name="connsiteY5" fmla="*/ 711810 h 713642"/>
                      <a:gd name="connsiteX6" fmla="*/ 754411 w 1024673"/>
                      <a:gd name="connsiteY6" fmla="*/ 690855 h 713642"/>
                      <a:gd name="connsiteX7" fmla="*/ 1015396 w 1024673"/>
                      <a:gd name="connsiteY7" fmla="*/ 629895 h 713642"/>
                      <a:gd name="connsiteX8" fmla="*/ 965866 w 1024673"/>
                      <a:gd name="connsiteY8" fmla="*/ 462255 h 713642"/>
                      <a:gd name="connsiteX9" fmla="*/ 962056 w 1024673"/>
                      <a:gd name="connsiteY9" fmla="*/ 195555 h 713642"/>
                      <a:gd name="connsiteX10" fmla="*/ 1002061 w 1024673"/>
                      <a:gd name="connsiteY10" fmla="*/ 1245 h 713642"/>
                      <a:gd name="connsiteX11" fmla="*/ 821086 w 1024673"/>
                      <a:gd name="connsiteY11" fmla="*/ 115442 h 713642"/>
                      <a:gd name="connsiteX12" fmla="*/ 585264 w 1024673"/>
                      <a:gd name="connsiteY12" fmla="*/ 180170 h 713642"/>
                      <a:gd name="connsiteX13" fmla="*/ 504355 w 1024673"/>
                      <a:gd name="connsiteY13" fmla="*/ 184138 h 713642"/>
                      <a:gd name="connsiteX14" fmla="*/ 318684 w 1024673"/>
                      <a:gd name="connsiteY14" fmla="*/ 153624 h 713642"/>
                      <a:gd name="connsiteX15" fmla="*/ 211770 w 1024673"/>
                      <a:gd name="connsiteY15" fmla="*/ 116737 h 713642"/>
                      <a:gd name="connsiteX16" fmla="*/ 138624 w 1024673"/>
                      <a:gd name="connsiteY16" fmla="*/ 91702 h 713642"/>
                      <a:gd name="connsiteX17" fmla="*/ 104945 w 1024673"/>
                      <a:gd name="connsiteY17" fmla="*/ 71876 h 71364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1024673" h="713642">
                        <a:moveTo>
                          <a:pt x="104945" y="71876"/>
                        </a:moveTo>
                        <a:cubicBezTo>
                          <a:pt x="107326" y="108062"/>
                          <a:pt x="106734" y="174624"/>
                          <a:pt x="106711" y="227940"/>
                        </a:cubicBezTo>
                        <a:cubicBezTo>
                          <a:pt x="106688" y="281256"/>
                          <a:pt x="108616" y="341605"/>
                          <a:pt x="104806" y="391770"/>
                        </a:cubicBezTo>
                        <a:cubicBezTo>
                          <a:pt x="100996" y="441935"/>
                          <a:pt x="98773" y="486068"/>
                          <a:pt x="83851" y="528930"/>
                        </a:cubicBezTo>
                        <a:cubicBezTo>
                          <a:pt x="68929" y="571792"/>
                          <a:pt x="-39339" y="618465"/>
                          <a:pt x="15271" y="648945"/>
                        </a:cubicBezTo>
                        <a:cubicBezTo>
                          <a:pt x="69881" y="679425"/>
                          <a:pt x="288321" y="704825"/>
                          <a:pt x="411511" y="711810"/>
                        </a:cubicBezTo>
                        <a:cubicBezTo>
                          <a:pt x="534701" y="718795"/>
                          <a:pt x="653764" y="704508"/>
                          <a:pt x="754411" y="690855"/>
                        </a:cubicBezTo>
                        <a:cubicBezTo>
                          <a:pt x="855059" y="677203"/>
                          <a:pt x="980154" y="667995"/>
                          <a:pt x="1015396" y="629895"/>
                        </a:cubicBezTo>
                        <a:cubicBezTo>
                          <a:pt x="1050638" y="591795"/>
                          <a:pt x="974756" y="534645"/>
                          <a:pt x="965866" y="462255"/>
                        </a:cubicBezTo>
                        <a:cubicBezTo>
                          <a:pt x="956976" y="389865"/>
                          <a:pt x="956024" y="272390"/>
                          <a:pt x="962056" y="195555"/>
                        </a:cubicBezTo>
                        <a:cubicBezTo>
                          <a:pt x="968088" y="118720"/>
                          <a:pt x="1025556" y="14597"/>
                          <a:pt x="1002061" y="1245"/>
                        </a:cubicBezTo>
                        <a:cubicBezTo>
                          <a:pt x="978566" y="-12107"/>
                          <a:pt x="890552" y="85621"/>
                          <a:pt x="821086" y="115442"/>
                        </a:cubicBezTo>
                        <a:cubicBezTo>
                          <a:pt x="751620" y="145263"/>
                          <a:pt x="641902" y="169363"/>
                          <a:pt x="585264" y="180170"/>
                        </a:cubicBezTo>
                        <a:cubicBezTo>
                          <a:pt x="528626" y="190978"/>
                          <a:pt x="577018" y="186958"/>
                          <a:pt x="504355" y="184138"/>
                        </a:cubicBezTo>
                        <a:cubicBezTo>
                          <a:pt x="466341" y="177467"/>
                          <a:pt x="367448" y="164857"/>
                          <a:pt x="318684" y="153624"/>
                        </a:cubicBezTo>
                        <a:cubicBezTo>
                          <a:pt x="269920" y="142391"/>
                          <a:pt x="247555" y="133797"/>
                          <a:pt x="211770" y="116737"/>
                        </a:cubicBezTo>
                        <a:cubicBezTo>
                          <a:pt x="175985" y="99677"/>
                          <a:pt x="158032" y="102709"/>
                          <a:pt x="138624" y="91702"/>
                        </a:cubicBezTo>
                        <a:cubicBezTo>
                          <a:pt x="119216" y="80695"/>
                          <a:pt x="102564" y="35690"/>
                          <a:pt x="104945" y="71876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 w="25400" cap="rnd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grpSp>
                <p:nvGrpSpPr>
                  <p:cNvPr id="38" name="グループ化 37"/>
                  <p:cNvGrpSpPr/>
                  <p:nvPr/>
                </p:nvGrpSpPr>
                <p:grpSpPr>
                  <a:xfrm>
                    <a:off x="5735032" y="3708433"/>
                    <a:ext cx="1675443" cy="973203"/>
                    <a:chOff x="4112669" y="2338596"/>
                    <a:chExt cx="1088686" cy="681651"/>
                  </a:xfrm>
                  <a:noFill/>
                </p:grpSpPr>
                <p:sp>
                  <p:nvSpPr>
                    <p:cNvPr id="57" name="フリーフォーム 56"/>
                    <p:cNvSpPr/>
                    <p:nvPr/>
                  </p:nvSpPr>
                  <p:spPr>
                    <a:xfrm>
                      <a:off x="4115505" y="2941415"/>
                      <a:ext cx="1085850" cy="78832"/>
                    </a:xfrm>
                    <a:custGeom>
                      <a:avLst/>
                      <a:gdLst>
                        <a:gd name="connsiteX0" fmla="*/ 0 w 1085850"/>
                        <a:gd name="connsiteY0" fmla="*/ 0 h 78832"/>
                        <a:gd name="connsiteX1" fmla="*/ 224790 w 1085850"/>
                        <a:gd name="connsiteY1" fmla="*/ 59055 h 78832"/>
                        <a:gd name="connsiteX2" fmla="*/ 552450 w 1085850"/>
                        <a:gd name="connsiteY2" fmla="*/ 78105 h 78832"/>
                        <a:gd name="connsiteX3" fmla="*/ 929640 w 1085850"/>
                        <a:gd name="connsiteY3" fmla="*/ 38100 h 78832"/>
                        <a:gd name="connsiteX4" fmla="*/ 1085850 w 1085850"/>
                        <a:gd name="connsiteY4" fmla="*/ 0 h 7883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085850" h="78832">
                          <a:moveTo>
                            <a:pt x="0" y="0"/>
                          </a:moveTo>
                          <a:cubicBezTo>
                            <a:pt x="66357" y="23019"/>
                            <a:pt x="132715" y="46038"/>
                            <a:pt x="224790" y="59055"/>
                          </a:cubicBezTo>
                          <a:cubicBezTo>
                            <a:pt x="316865" y="72072"/>
                            <a:pt x="434975" y="81597"/>
                            <a:pt x="552450" y="78105"/>
                          </a:cubicBezTo>
                          <a:cubicBezTo>
                            <a:pt x="669925" y="74613"/>
                            <a:pt x="840740" y="51118"/>
                            <a:pt x="929640" y="38100"/>
                          </a:cubicBezTo>
                          <a:cubicBezTo>
                            <a:pt x="1018540" y="25082"/>
                            <a:pt x="1052195" y="12541"/>
                            <a:pt x="1085850" y="0"/>
                          </a:cubicBezTo>
                        </a:path>
                      </a:pathLst>
                    </a:custGeom>
                    <a:grpFill/>
                    <a:ln w="3175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58" name="月 69"/>
                    <p:cNvSpPr/>
                    <p:nvPr/>
                  </p:nvSpPr>
                  <p:spPr>
                    <a:xfrm flipH="1">
                      <a:off x="4112669" y="2363116"/>
                      <a:ext cx="117702" cy="584013"/>
                    </a:xfrm>
                    <a:custGeom>
                      <a:avLst/>
                      <a:gdLst>
                        <a:gd name="connsiteX0" fmla="*/ 232577 w 232577"/>
                        <a:gd name="connsiteY0" fmla="*/ 577557 h 577557"/>
                        <a:gd name="connsiteX1" fmla="*/ 0 w 232577"/>
                        <a:gd name="connsiteY1" fmla="*/ 288778 h 577557"/>
                        <a:gd name="connsiteX2" fmla="*/ 232577 w 232577"/>
                        <a:gd name="connsiteY2" fmla="*/ -1 h 577557"/>
                        <a:gd name="connsiteX3" fmla="*/ 102685 w 232577"/>
                        <a:gd name="connsiteY3" fmla="*/ 288777 h 577557"/>
                        <a:gd name="connsiteX4" fmla="*/ 232577 w 232577"/>
                        <a:gd name="connsiteY4" fmla="*/ 577555 h 577557"/>
                        <a:gd name="connsiteX5" fmla="*/ 232577 w 232577"/>
                        <a:gd name="connsiteY5" fmla="*/ 577557 h 577557"/>
                        <a:gd name="connsiteX0" fmla="*/ 232672 w 232672"/>
                        <a:gd name="connsiteY0" fmla="*/ 605498 h 605498"/>
                        <a:gd name="connsiteX1" fmla="*/ 95 w 232672"/>
                        <a:gd name="connsiteY1" fmla="*/ 316719 h 605498"/>
                        <a:gd name="connsiteX2" fmla="*/ 212352 w 232672"/>
                        <a:gd name="connsiteY2" fmla="*/ 0 h 605498"/>
                        <a:gd name="connsiteX3" fmla="*/ 102780 w 232672"/>
                        <a:gd name="connsiteY3" fmla="*/ 316718 h 605498"/>
                        <a:gd name="connsiteX4" fmla="*/ 232672 w 232672"/>
                        <a:gd name="connsiteY4" fmla="*/ 605496 h 605498"/>
                        <a:gd name="connsiteX5" fmla="*/ 232672 w 232672"/>
                        <a:gd name="connsiteY5" fmla="*/ 605498 h 605498"/>
                        <a:gd name="connsiteX0" fmla="*/ 258420 w 258420"/>
                        <a:gd name="connsiteY0" fmla="*/ 618198 h 618198"/>
                        <a:gd name="connsiteX1" fmla="*/ 443 w 258420"/>
                        <a:gd name="connsiteY1" fmla="*/ 316719 h 618198"/>
                        <a:gd name="connsiteX2" fmla="*/ 212700 w 258420"/>
                        <a:gd name="connsiteY2" fmla="*/ 0 h 618198"/>
                        <a:gd name="connsiteX3" fmla="*/ 103128 w 258420"/>
                        <a:gd name="connsiteY3" fmla="*/ 316718 h 618198"/>
                        <a:gd name="connsiteX4" fmla="*/ 233020 w 258420"/>
                        <a:gd name="connsiteY4" fmla="*/ 605496 h 618198"/>
                        <a:gd name="connsiteX5" fmla="*/ 258420 w 258420"/>
                        <a:gd name="connsiteY5" fmla="*/ 618198 h 618198"/>
                        <a:gd name="connsiteX0" fmla="*/ 158246 w 158246"/>
                        <a:gd name="connsiteY0" fmla="*/ 618198 h 618198"/>
                        <a:gd name="connsiteX1" fmla="*/ 4409 w 158246"/>
                        <a:gd name="connsiteY1" fmla="*/ 331959 h 618198"/>
                        <a:gd name="connsiteX2" fmla="*/ 112526 w 158246"/>
                        <a:gd name="connsiteY2" fmla="*/ 0 h 618198"/>
                        <a:gd name="connsiteX3" fmla="*/ 2954 w 158246"/>
                        <a:gd name="connsiteY3" fmla="*/ 316718 h 618198"/>
                        <a:gd name="connsiteX4" fmla="*/ 132846 w 158246"/>
                        <a:gd name="connsiteY4" fmla="*/ 605496 h 618198"/>
                        <a:gd name="connsiteX5" fmla="*/ 158246 w 158246"/>
                        <a:gd name="connsiteY5" fmla="*/ 618198 h 618198"/>
                        <a:gd name="connsiteX0" fmla="*/ 169273 w 169273"/>
                        <a:gd name="connsiteY0" fmla="*/ 578012 h 578012"/>
                        <a:gd name="connsiteX1" fmla="*/ 15436 w 169273"/>
                        <a:gd name="connsiteY1" fmla="*/ 291773 h 578012"/>
                        <a:gd name="connsiteX2" fmla="*/ 92616 w 169273"/>
                        <a:gd name="connsiteY2" fmla="*/ 0 h 578012"/>
                        <a:gd name="connsiteX3" fmla="*/ 13981 w 169273"/>
                        <a:gd name="connsiteY3" fmla="*/ 276532 h 578012"/>
                        <a:gd name="connsiteX4" fmla="*/ 143873 w 169273"/>
                        <a:gd name="connsiteY4" fmla="*/ 565310 h 578012"/>
                        <a:gd name="connsiteX5" fmla="*/ 169273 w 169273"/>
                        <a:gd name="connsiteY5" fmla="*/ 578012 h 578012"/>
                        <a:gd name="connsiteX0" fmla="*/ 169273 w 169273"/>
                        <a:gd name="connsiteY0" fmla="*/ 578012 h 578012"/>
                        <a:gd name="connsiteX1" fmla="*/ 15436 w 169273"/>
                        <a:gd name="connsiteY1" fmla="*/ 317776 h 578012"/>
                        <a:gd name="connsiteX2" fmla="*/ 92616 w 169273"/>
                        <a:gd name="connsiteY2" fmla="*/ 0 h 578012"/>
                        <a:gd name="connsiteX3" fmla="*/ 13981 w 169273"/>
                        <a:gd name="connsiteY3" fmla="*/ 276532 h 578012"/>
                        <a:gd name="connsiteX4" fmla="*/ 143873 w 169273"/>
                        <a:gd name="connsiteY4" fmla="*/ 565310 h 578012"/>
                        <a:gd name="connsiteX5" fmla="*/ 169273 w 169273"/>
                        <a:gd name="connsiteY5" fmla="*/ 578012 h 578012"/>
                        <a:gd name="connsiteX0" fmla="*/ 169273 w 169273"/>
                        <a:gd name="connsiteY0" fmla="*/ 578012 h 578012"/>
                        <a:gd name="connsiteX1" fmla="*/ 15436 w 169273"/>
                        <a:gd name="connsiteY1" fmla="*/ 317776 h 578012"/>
                        <a:gd name="connsiteX2" fmla="*/ 92616 w 169273"/>
                        <a:gd name="connsiteY2" fmla="*/ 0 h 578012"/>
                        <a:gd name="connsiteX3" fmla="*/ 13981 w 169273"/>
                        <a:gd name="connsiteY3" fmla="*/ 307263 h 578012"/>
                        <a:gd name="connsiteX4" fmla="*/ 143873 w 169273"/>
                        <a:gd name="connsiteY4" fmla="*/ 565310 h 578012"/>
                        <a:gd name="connsiteX5" fmla="*/ 169273 w 169273"/>
                        <a:gd name="connsiteY5" fmla="*/ 578012 h 578012"/>
                        <a:gd name="connsiteX0" fmla="*/ 185809 w 185809"/>
                        <a:gd name="connsiteY0" fmla="*/ 540190 h 540190"/>
                        <a:gd name="connsiteX1" fmla="*/ 31972 w 185809"/>
                        <a:gd name="connsiteY1" fmla="*/ 279954 h 540190"/>
                        <a:gd name="connsiteX2" fmla="*/ 78216 w 185809"/>
                        <a:gd name="connsiteY2" fmla="*/ 0 h 540190"/>
                        <a:gd name="connsiteX3" fmla="*/ 30517 w 185809"/>
                        <a:gd name="connsiteY3" fmla="*/ 269441 h 540190"/>
                        <a:gd name="connsiteX4" fmla="*/ 160409 w 185809"/>
                        <a:gd name="connsiteY4" fmla="*/ 527488 h 540190"/>
                        <a:gd name="connsiteX5" fmla="*/ 185809 w 185809"/>
                        <a:gd name="connsiteY5" fmla="*/ 540190 h 540190"/>
                        <a:gd name="connsiteX0" fmla="*/ 185809 w 185809"/>
                        <a:gd name="connsiteY0" fmla="*/ 540190 h 540190"/>
                        <a:gd name="connsiteX1" fmla="*/ 31972 w 185809"/>
                        <a:gd name="connsiteY1" fmla="*/ 279954 h 540190"/>
                        <a:gd name="connsiteX2" fmla="*/ 78216 w 185809"/>
                        <a:gd name="connsiteY2" fmla="*/ 0 h 540190"/>
                        <a:gd name="connsiteX3" fmla="*/ 30517 w 185809"/>
                        <a:gd name="connsiteY3" fmla="*/ 269441 h 540190"/>
                        <a:gd name="connsiteX4" fmla="*/ 160409 w 185809"/>
                        <a:gd name="connsiteY4" fmla="*/ 527488 h 540190"/>
                        <a:gd name="connsiteX5" fmla="*/ 185809 w 185809"/>
                        <a:gd name="connsiteY5" fmla="*/ 540190 h 540190"/>
                        <a:gd name="connsiteX0" fmla="*/ 181782 w 181782"/>
                        <a:gd name="connsiteY0" fmla="*/ 540190 h 540190"/>
                        <a:gd name="connsiteX1" fmla="*/ 27945 w 181782"/>
                        <a:gd name="connsiteY1" fmla="*/ 279954 h 540190"/>
                        <a:gd name="connsiteX2" fmla="*/ 74189 w 181782"/>
                        <a:gd name="connsiteY2" fmla="*/ 0 h 540190"/>
                        <a:gd name="connsiteX3" fmla="*/ 26490 w 181782"/>
                        <a:gd name="connsiteY3" fmla="*/ 269441 h 540190"/>
                        <a:gd name="connsiteX4" fmla="*/ 156382 w 181782"/>
                        <a:gd name="connsiteY4" fmla="*/ 527488 h 540190"/>
                        <a:gd name="connsiteX5" fmla="*/ 181782 w 181782"/>
                        <a:gd name="connsiteY5" fmla="*/ 540190 h 540190"/>
                        <a:gd name="connsiteX0" fmla="*/ 170643 w 170643"/>
                        <a:gd name="connsiteY0" fmla="*/ 540190 h 540190"/>
                        <a:gd name="connsiteX1" fmla="*/ 16806 w 170643"/>
                        <a:gd name="connsiteY1" fmla="*/ 279954 h 540190"/>
                        <a:gd name="connsiteX2" fmla="*/ 63050 w 170643"/>
                        <a:gd name="connsiteY2" fmla="*/ 0 h 540190"/>
                        <a:gd name="connsiteX3" fmla="*/ 15351 w 170643"/>
                        <a:gd name="connsiteY3" fmla="*/ 269441 h 540190"/>
                        <a:gd name="connsiteX4" fmla="*/ 145243 w 170643"/>
                        <a:gd name="connsiteY4" fmla="*/ 527488 h 540190"/>
                        <a:gd name="connsiteX5" fmla="*/ 170643 w 170643"/>
                        <a:gd name="connsiteY5" fmla="*/ 540190 h 54019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70643" h="540190">
                          <a:moveTo>
                            <a:pt x="170643" y="540190"/>
                          </a:moveTo>
                          <a:cubicBezTo>
                            <a:pt x="42194" y="540190"/>
                            <a:pt x="34738" y="369985"/>
                            <a:pt x="16806" y="279954"/>
                          </a:cubicBezTo>
                          <a:cubicBezTo>
                            <a:pt x="-1126" y="189923"/>
                            <a:pt x="-24151" y="87464"/>
                            <a:pt x="63050" y="0"/>
                          </a:cubicBezTo>
                          <a:cubicBezTo>
                            <a:pt x="2948" y="73567"/>
                            <a:pt x="15351" y="151715"/>
                            <a:pt x="15351" y="269441"/>
                          </a:cubicBezTo>
                          <a:cubicBezTo>
                            <a:pt x="15351" y="387167"/>
                            <a:pt x="64516" y="465742"/>
                            <a:pt x="145243" y="527488"/>
                          </a:cubicBezTo>
                          <a:lnTo>
                            <a:pt x="170643" y="540190"/>
                          </a:lnTo>
                          <a:close/>
                        </a:path>
                      </a:pathLst>
                    </a:custGeom>
                    <a:grpFill/>
                    <a:ln w="3175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59" name="月 69"/>
                    <p:cNvSpPr/>
                    <p:nvPr/>
                  </p:nvSpPr>
                  <p:spPr>
                    <a:xfrm>
                      <a:off x="5077450" y="2338596"/>
                      <a:ext cx="109961" cy="597905"/>
                    </a:xfrm>
                    <a:custGeom>
                      <a:avLst/>
                      <a:gdLst>
                        <a:gd name="connsiteX0" fmla="*/ 232577 w 232577"/>
                        <a:gd name="connsiteY0" fmla="*/ 577557 h 577557"/>
                        <a:gd name="connsiteX1" fmla="*/ 0 w 232577"/>
                        <a:gd name="connsiteY1" fmla="*/ 288778 h 577557"/>
                        <a:gd name="connsiteX2" fmla="*/ 232577 w 232577"/>
                        <a:gd name="connsiteY2" fmla="*/ -1 h 577557"/>
                        <a:gd name="connsiteX3" fmla="*/ 102685 w 232577"/>
                        <a:gd name="connsiteY3" fmla="*/ 288777 h 577557"/>
                        <a:gd name="connsiteX4" fmla="*/ 232577 w 232577"/>
                        <a:gd name="connsiteY4" fmla="*/ 577555 h 577557"/>
                        <a:gd name="connsiteX5" fmla="*/ 232577 w 232577"/>
                        <a:gd name="connsiteY5" fmla="*/ 577557 h 577557"/>
                        <a:gd name="connsiteX0" fmla="*/ 232672 w 232672"/>
                        <a:gd name="connsiteY0" fmla="*/ 605498 h 605498"/>
                        <a:gd name="connsiteX1" fmla="*/ 95 w 232672"/>
                        <a:gd name="connsiteY1" fmla="*/ 316719 h 605498"/>
                        <a:gd name="connsiteX2" fmla="*/ 212352 w 232672"/>
                        <a:gd name="connsiteY2" fmla="*/ 0 h 605498"/>
                        <a:gd name="connsiteX3" fmla="*/ 102780 w 232672"/>
                        <a:gd name="connsiteY3" fmla="*/ 316718 h 605498"/>
                        <a:gd name="connsiteX4" fmla="*/ 232672 w 232672"/>
                        <a:gd name="connsiteY4" fmla="*/ 605496 h 605498"/>
                        <a:gd name="connsiteX5" fmla="*/ 232672 w 232672"/>
                        <a:gd name="connsiteY5" fmla="*/ 605498 h 605498"/>
                        <a:gd name="connsiteX0" fmla="*/ 258420 w 258420"/>
                        <a:gd name="connsiteY0" fmla="*/ 618198 h 618198"/>
                        <a:gd name="connsiteX1" fmla="*/ 443 w 258420"/>
                        <a:gd name="connsiteY1" fmla="*/ 316719 h 618198"/>
                        <a:gd name="connsiteX2" fmla="*/ 212700 w 258420"/>
                        <a:gd name="connsiteY2" fmla="*/ 0 h 618198"/>
                        <a:gd name="connsiteX3" fmla="*/ 103128 w 258420"/>
                        <a:gd name="connsiteY3" fmla="*/ 316718 h 618198"/>
                        <a:gd name="connsiteX4" fmla="*/ 233020 w 258420"/>
                        <a:gd name="connsiteY4" fmla="*/ 605496 h 618198"/>
                        <a:gd name="connsiteX5" fmla="*/ 258420 w 258420"/>
                        <a:gd name="connsiteY5" fmla="*/ 618198 h 618198"/>
                        <a:gd name="connsiteX0" fmla="*/ 158246 w 158246"/>
                        <a:gd name="connsiteY0" fmla="*/ 618198 h 618198"/>
                        <a:gd name="connsiteX1" fmla="*/ 4409 w 158246"/>
                        <a:gd name="connsiteY1" fmla="*/ 331959 h 618198"/>
                        <a:gd name="connsiteX2" fmla="*/ 112526 w 158246"/>
                        <a:gd name="connsiteY2" fmla="*/ 0 h 618198"/>
                        <a:gd name="connsiteX3" fmla="*/ 2954 w 158246"/>
                        <a:gd name="connsiteY3" fmla="*/ 316718 h 618198"/>
                        <a:gd name="connsiteX4" fmla="*/ 132846 w 158246"/>
                        <a:gd name="connsiteY4" fmla="*/ 605496 h 618198"/>
                        <a:gd name="connsiteX5" fmla="*/ 158246 w 158246"/>
                        <a:gd name="connsiteY5" fmla="*/ 618198 h 618198"/>
                        <a:gd name="connsiteX0" fmla="*/ 187523 w 187523"/>
                        <a:gd name="connsiteY0" fmla="*/ 583293 h 583293"/>
                        <a:gd name="connsiteX1" fmla="*/ 33686 w 187523"/>
                        <a:gd name="connsiteY1" fmla="*/ 297054 h 583293"/>
                        <a:gd name="connsiteX2" fmla="*/ 77111 w 187523"/>
                        <a:gd name="connsiteY2" fmla="*/ 0 h 583293"/>
                        <a:gd name="connsiteX3" fmla="*/ 32231 w 187523"/>
                        <a:gd name="connsiteY3" fmla="*/ 281813 h 583293"/>
                        <a:gd name="connsiteX4" fmla="*/ 162123 w 187523"/>
                        <a:gd name="connsiteY4" fmla="*/ 570591 h 583293"/>
                        <a:gd name="connsiteX5" fmla="*/ 187523 w 187523"/>
                        <a:gd name="connsiteY5" fmla="*/ 583293 h 58329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87523" h="583293">
                          <a:moveTo>
                            <a:pt x="187523" y="583293"/>
                          </a:moveTo>
                          <a:cubicBezTo>
                            <a:pt x="59074" y="583293"/>
                            <a:pt x="52088" y="394270"/>
                            <a:pt x="33686" y="297054"/>
                          </a:cubicBezTo>
                          <a:cubicBezTo>
                            <a:pt x="15284" y="199839"/>
                            <a:pt x="-51338" y="0"/>
                            <a:pt x="77111" y="0"/>
                          </a:cubicBezTo>
                          <a:cubicBezTo>
                            <a:pt x="-3615" y="61747"/>
                            <a:pt x="32231" y="164087"/>
                            <a:pt x="32231" y="281813"/>
                          </a:cubicBezTo>
                          <a:cubicBezTo>
                            <a:pt x="32231" y="399539"/>
                            <a:pt x="81396" y="508845"/>
                            <a:pt x="162123" y="570591"/>
                          </a:cubicBezTo>
                          <a:lnTo>
                            <a:pt x="187523" y="583293"/>
                          </a:lnTo>
                          <a:close/>
                        </a:path>
                      </a:pathLst>
                    </a:custGeom>
                    <a:grpFill/>
                    <a:ln w="3175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39" name="円/楕円 3"/>
                  <p:cNvSpPr/>
                  <p:nvPr/>
                </p:nvSpPr>
                <p:spPr>
                  <a:xfrm>
                    <a:off x="5638043" y="2264932"/>
                    <a:ext cx="1967902" cy="1778990"/>
                  </a:xfrm>
                  <a:custGeom>
                    <a:avLst/>
                    <a:gdLst>
                      <a:gd name="connsiteX0" fmla="*/ 0 w 1495792"/>
                      <a:gd name="connsiteY0" fmla="*/ 604423 h 1208846"/>
                      <a:gd name="connsiteX1" fmla="*/ 747896 w 1495792"/>
                      <a:gd name="connsiteY1" fmla="*/ 0 h 1208846"/>
                      <a:gd name="connsiteX2" fmla="*/ 1495792 w 1495792"/>
                      <a:gd name="connsiteY2" fmla="*/ 604423 h 1208846"/>
                      <a:gd name="connsiteX3" fmla="*/ 747896 w 1495792"/>
                      <a:gd name="connsiteY3" fmla="*/ 1208846 h 1208846"/>
                      <a:gd name="connsiteX4" fmla="*/ 0 w 1495792"/>
                      <a:gd name="connsiteY4" fmla="*/ 604423 h 1208846"/>
                      <a:gd name="connsiteX0" fmla="*/ 0 w 1451977"/>
                      <a:gd name="connsiteY0" fmla="*/ 617771 h 1208873"/>
                      <a:gd name="connsiteX1" fmla="*/ 704081 w 1451977"/>
                      <a:gd name="connsiteY1" fmla="*/ 13 h 1208873"/>
                      <a:gd name="connsiteX2" fmla="*/ 1451977 w 1451977"/>
                      <a:gd name="connsiteY2" fmla="*/ 604436 h 1208873"/>
                      <a:gd name="connsiteX3" fmla="*/ 704081 w 1451977"/>
                      <a:gd name="connsiteY3" fmla="*/ 1208859 h 1208873"/>
                      <a:gd name="connsiteX4" fmla="*/ 0 w 1451977"/>
                      <a:gd name="connsiteY4" fmla="*/ 617771 h 1208873"/>
                      <a:gd name="connsiteX0" fmla="*/ 0 w 1450072"/>
                      <a:gd name="connsiteY0" fmla="*/ 617831 h 1208991"/>
                      <a:gd name="connsiteX1" fmla="*/ 704081 w 1450072"/>
                      <a:gd name="connsiteY1" fmla="*/ 73 h 1208991"/>
                      <a:gd name="connsiteX2" fmla="*/ 1450072 w 1450072"/>
                      <a:gd name="connsiteY2" fmla="*/ 587351 h 1208991"/>
                      <a:gd name="connsiteX3" fmla="*/ 704081 w 1450072"/>
                      <a:gd name="connsiteY3" fmla="*/ 1208919 h 1208991"/>
                      <a:gd name="connsiteX4" fmla="*/ 0 w 1450072"/>
                      <a:gd name="connsiteY4" fmla="*/ 617831 h 1208991"/>
                      <a:gd name="connsiteX0" fmla="*/ 0 w 1482076"/>
                      <a:gd name="connsiteY0" fmla="*/ 627753 h 1218913"/>
                      <a:gd name="connsiteX1" fmla="*/ 704081 w 1482076"/>
                      <a:gd name="connsiteY1" fmla="*/ 9995 h 1218913"/>
                      <a:gd name="connsiteX2" fmla="*/ 1281936 w 1482076"/>
                      <a:gd name="connsiteY2" fmla="*/ 270341 h 1218913"/>
                      <a:gd name="connsiteX3" fmla="*/ 1450072 w 1482076"/>
                      <a:gd name="connsiteY3" fmla="*/ 597273 h 1218913"/>
                      <a:gd name="connsiteX4" fmla="*/ 704081 w 1482076"/>
                      <a:gd name="connsiteY4" fmla="*/ 1218841 h 1218913"/>
                      <a:gd name="connsiteX5" fmla="*/ 0 w 1482076"/>
                      <a:gd name="connsiteY5" fmla="*/ 627753 h 1218913"/>
                      <a:gd name="connsiteX0" fmla="*/ 0 w 1372549"/>
                      <a:gd name="connsiteY0" fmla="*/ 627753 h 1221300"/>
                      <a:gd name="connsiteX1" fmla="*/ 704081 w 1372549"/>
                      <a:gd name="connsiteY1" fmla="*/ 9995 h 1221300"/>
                      <a:gd name="connsiteX2" fmla="*/ 1281936 w 1372549"/>
                      <a:gd name="connsiteY2" fmla="*/ 270341 h 1221300"/>
                      <a:gd name="connsiteX3" fmla="*/ 1297672 w 1372549"/>
                      <a:gd name="connsiteY3" fmla="*/ 815958 h 1221300"/>
                      <a:gd name="connsiteX4" fmla="*/ 704081 w 1372549"/>
                      <a:gd name="connsiteY4" fmla="*/ 1218841 h 1221300"/>
                      <a:gd name="connsiteX5" fmla="*/ 0 w 1372549"/>
                      <a:gd name="connsiteY5" fmla="*/ 627753 h 1221300"/>
                      <a:gd name="connsiteX0" fmla="*/ 31149 w 1403698"/>
                      <a:gd name="connsiteY0" fmla="*/ 627753 h 1221300"/>
                      <a:gd name="connsiteX1" fmla="*/ 185326 w 1403698"/>
                      <a:gd name="connsiteY1" fmla="*/ 285252 h 1221300"/>
                      <a:gd name="connsiteX2" fmla="*/ 735230 w 1403698"/>
                      <a:gd name="connsiteY2" fmla="*/ 9995 h 1221300"/>
                      <a:gd name="connsiteX3" fmla="*/ 1313085 w 1403698"/>
                      <a:gd name="connsiteY3" fmla="*/ 270341 h 1221300"/>
                      <a:gd name="connsiteX4" fmla="*/ 1328821 w 1403698"/>
                      <a:gd name="connsiteY4" fmla="*/ 815958 h 1221300"/>
                      <a:gd name="connsiteX5" fmla="*/ 735230 w 1403698"/>
                      <a:gd name="connsiteY5" fmla="*/ 1218841 h 1221300"/>
                      <a:gd name="connsiteX6" fmla="*/ 31149 w 1403698"/>
                      <a:gd name="connsiteY6" fmla="*/ 627753 h 1221300"/>
                      <a:gd name="connsiteX0" fmla="*/ 53103 w 1329132"/>
                      <a:gd name="connsiteY0" fmla="*/ 776857 h 1218965"/>
                      <a:gd name="connsiteX1" fmla="*/ 110760 w 1329132"/>
                      <a:gd name="connsiteY1" fmla="*/ 285252 h 1218965"/>
                      <a:gd name="connsiteX2" fmla="*/ 660664 w 1329132"/>
                      <a:gd name="connsiteY2" fmla="*/ 9995 h 1218965"/>
                      <a:gd name="connsiteX3" fmla="*/ 1238519 w 1329132"/>
                      <a:gd name="connsiteY3" fmla="*/ 270341 h 1218965"/>
                      <a:gd name="connsiteX4" fmla="*/ 1254255 w 1329132"/>
                      <a:gd name="connsiteY4" fmla="*/ 815958 h 1218965"/>
                      <a:gd name="connsiteX5" fmla="*/ 660664 w 1329132"/>
                      <a:gd name="connsiteY5" fmla="*/ 1218841 h 1218965"/>
                      <a:gd name="connsiteX6" fmla="*/ 53103 w 1329132"/>
                      <a:gd name="connsiteY6" fmla="*/ 776857 h 1218965"/>
                      <a:gd name="connsiteX0" fmla="*/ 45308 w 1346737"/>
                      <a:gd name="connsiteY0" fmla="*/ 811648 h 1218842"/>
                      <a:gd name="connsiteX1" fmla="*/ 128365 w 1346737"/>
                      <a:gd name="connsiteY1" fmla="*/ 285252 h 1218842"/>
                      <a:gd name="connsiteX2" fmla="*/ 678269 w 1346737"/>
                      <a:gd name="connsiteY2" fmla="*/ 9995 h 1218842"/>
                      <a:gd name="connsiteX3" fmla="*/ 1256124 w 1346737"/>
                      <a:gd name="connsiteY3" fmla="*/ 270341 h 1218842"/>
                      <a:gd name="connsiteX4" fmla="*/ 1271860 w 1346737"/>
                      <a:gd name="connsiteY4" fmla="*/ 815958 h 1218842"/>
                      <a:gd name="connsiteX5" fmla="*/ 678269 w 1346737"/>
                      <a:gd name="connsiteY5" fmla="*/ 1218841 h 1218842"/>
                      <a:gd name="connsiteX6" fmla="*/ 45308 w 1346737"/>
                      <a:gd name="connsiteY6" fmla="*/ 811648 h 1218842"/>
                      <a:gd name="connsiteX0" fmla="*/ 75010 w 1300239"/>
                      <a:gd name="connsiteY0" fmla="*/ 846439 h 1219209"/>
                      <a:gd name="connsiteX1" fmla="*/ 81867 w 1300239"/>
                      <a:gd name="connsiteY1" fmla="*/ 285252 h 1219209"/>
                      <a:gd name="connsiteX2" fmla="*/ 631771 w 1300239"/>
                      <a:gd name="connsiteY2" fmla="*/ 9995 h 1219209"/>
                      <a:gd name="connsiteX3" fmla="*/ 1209626 w 1300239"/>
                      <a:gd name="connsiteY3" fmla="*/ 270341 h 1219209"/>
                      <a:gd name="connsiteX4" fmla="*/ 1225362 w 1300239"/>
                      <a:gd name="connsiteY4" fmla="*/ 815958 h 1219209"/>
                      <a:gd name="connsiteX5" fmla="*/ 631771 w 1300239"/>
                      <a:gd name="connsiteY5" fmla="*/ 1218841 h 1219209"/>
                      <a:gd name="connsiteX6" fmla="*/ 75010 w 1300239"/>
                      <a:gd name="connsiteY6" fmla="*/ 846439 h 1219209"/>
                      <a:gd name="connsiteX0" fmla="*/ 62783 w 1288012"/>
                      <a:gd name="connsiteY0" fmla="*/ 846439 h 1219037"/>
                      <a:gd name="connsiteX1" fmla="*/ 69640 w 1288012"/>
                      <a:gd name="connsiteY1" fmla="*/ 285252 h 1219037"/>
                      <a:gd name="connsiteX2" fmla="*/ 619544 w 1288012"/>
                      <a:gd name="connsiteY2" fmla="*/ 9995 h 1219037"/>
                      <a:gd name="connsiteX3" fmla="*/ 1197399 w 1288012"/>
                      <a:gd name="connsiteY3" fmla="*/ 270341 h 1219037"/>
                      <a:gd name="connsiteX4" fmla="*/ 1213135 w 1288012"/>
                      <a:gd name="connsiteY4" fmla="*/ 815958 h 1219037"/>
                      <a:gd name="connsiteX5" fmla="*/ 619544 w 1288012"/>
                      <a:gd name="connsiteY5" fmla="*/ 1218841 h 1219037"/>
                      <a:gd name="connsiteX6" fmla="*/ 62783 w 1288012"/>
                      <a:gd name="connsiteY6" fmla="*/ 846439 h 1219037"/>
                      <a:gd name="connsiteX0" fmla="*/ 54146 w 1294615"/>
                      <a:gd name="connsiteY0" fmla="*/ 866319 h 1219451"/>
                      <a:gd name="connsiteX1" fmla="*/ 76243 w 1294615"/>
                      <a:gd name="connsiteY1" fmla="*/ 285252 h 1219451"/>
                      <a:gd name="connsiteX2" fmla="*/ 626147 w 1294615"/>
                      <a:gd name="connsiteY2" fmla="*/ 9995 h 1219451"/>
                      <a:gd name="connsiteX3" fmla="*/ 1204002 w 1294615"/>
                      <a:gd name="connsiteY3" fmla="*/ 270341 h 1219451"/>
                      <a:gd name="connsiteX4" fmla="*/ 1219738 w 1294615"/>
                      <a:gd name="connsiteY4" fmla="*/ 815958 h 1219451"/>
                      <a:gd name="connsiteX5" fmla="*/ 626147 w 1294615"/>
                      <a:gd name="connsiteY5" fmla="*/ 1218841 h 1219451"/>
                      <a:gd name="connsiteX6" fmla="*/ 54146 w 1294615"/>
                      <a:gd name="connsiteY6" fmla="*/ 866319 h 1219451"/>
                      <a:gd name="connsiteX0" fmla="*/ 54146 w 1287298"/>
                      <a:gd name="connsiteY0" fmla="*/ 866319 h 1218873"/>
                      <a:gd name="connsiteX1" fmla="*/ 76243 w 1287298"/>
                      <a:gd name="connsiteY1" fmla="*/ 285252 h 1218873"/>
                      <a:gd name="connsiteX2" fmla="*/ 626147 w 1287298"/>
                      <a:gd name="connsiteY2" fmla="*/ 9995 h 1218873"/>
                      <a:gd name="connsiteX3" fmla="*/ 1204002 w 1287298"/>
                      <a:gd name="connsiteY3" fmla="*/ 270341 h 1218873"/>
                      <a:gd name="connsiteX4" fmla="*/ 1204498 w 1287298"/>
                      <a:gd name="connsiteY4" fmla="*/ 855719 h 1218873"/>
                      <a:gd name="connsiteX5" fmla="*/ 626147 w 1287298"/>
                      <a:gd name="connsiteY5" fmla="*/ 1218841 h 1218873"/>
                      <a:gd name="connsiteX6" fmla="*/ 54146 w 1287298"/>
                      <a:gd name="connsiteY6" fmla="*/ 866319 h 1218873"/>
                      <a:gd name="connsiteX0" fmla="*/ 54146 w 1278723"/>
                      <a:gd name="connsiteY0" fmla="*/ 866319 h 1219087"/>
                      <a:gd name="connsiteX1" fmla="*/ 76243 w 1278723"/>
                      <a:gd name="connsiteY1" fmla="*/ 285252 h 1219087"/>
                      <a:gd name="connsiteX2" fmla="*/ 626147 w 1278723"/>
                      <a:gd name="connsiteY2" fmla="*/ 9995 h 1219087"/>
                      <a:gd name="connsiteX3" fmla="*/ 1204002 w 1278723"/>
                      <a:gd name="connsiteY3" fmla="*/ 270341 h 1219087"/>
                      <a:gd name="connsiteX4" fmla="*/ 1184178 w 1278723"/>
                      <a:gd name="connsiteY4" fmla="*/ 910390 h 1219087"/>
                      <a:gd name="connsiteX5" fmla="*/ 626147 w 1278723"/>
                      <a:gd name="connsiteY5" fmla="*/ 1218841 h 1219087"/>
                      <a:gd name="connsiteX6" fmla="*/ 54146 w 1278723"/>
                      <a:gd name="connsiteY6" fmla="*/ 866319 h 121908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278723" h="1219087">
                        <a:moveTo>
                          <a:pt x="54146" y="866319"/>
                        </a:moveTo>
                        <a:cubicBezTo>
                          <a:pt x="-1945" y="581498"/>
                          <a:pt x="-41104" y="388212"/>
                          <a:pt x="76243" y="285252"/>
                        </a:cubicBezTo>
                        <a:cubicBezTo>
                          <a:pt x="193590" y="182292"/>
                          <a:pt x="438187" y="12480"/>
                          <a:pt x="626147" y="9995"/>
                        </a:cubicBezTo>
                        <a:cubicBezTo>
                          <a:pt x="839803" y="-49574"/>
                          <a:pt x="1079670" y="172461"/>
                          <a:pt x="1204002" y="270341"/>
                        </a:cubicBezTo>
                        <a:cubicBezTo>
                          <a:pt x="1328334" y="368221"/>
                          <a:pt x="1280487" y="752307"/>
                          <a:pt x="1184178" y="910390"/>
                        </a:cubicBezTo>
                        <a:cubicBezTo>
                          <a:pt x="1087869" y="1068473"/>
                          <a:pt x="814486" y="1226186"/>
                          <a:pt x="626147" y="1218841"/>
                        </a:cubicBezTo>
                        <a:cubicBezTo>
                          <a:pt x="437808" y="1211496"/>
                          <a:pt x="110237" y="1151140"/>
                          <a:pt x="54146" y="866319"/>
                        </a:cubicBezTo>
                        <a:close/>
                      </a:path>
                    </a:pathLst>
                  </a:custGeom>
                  <a:solidFill>
                    <a:srgbClr val="FFE8B9"/>
                  </a:solidFill>
                  <a:ln w="31750" cap="rnd">
                    <a:solidFill>
                      <a:srgbClr val="49230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grpSp>
                <p:nvGrpSpPr>
                  <p:cNvPr id="40" name="グループ化 39"/>
                  <p:cNvGrpSpPr/>
                  <p:nvPr/>
                </p:nvGrpSpPr>
                <p:grpSpPr>
                  <a:xfrm>
                    <a:off x="5128116" y="1294666"/>
                    <a:ext cx="3136784" cy="2145175"/>
                    <a:chOff x="3726734" y="457065"/>
                    <a:chExt cx="2038251" cy="1502524"/>
                  </a:xfrm>
                </p:grpSpPr>
                <p:grpSp>
                  <p:nvGrpSpPr>
                    <p:cNvPr id="41" name="グループ化 40"/>
                    <p:cNvGrpSpPr/>
                    <p:nvPr/>
                  </p:nvGrpSpPr>
                  <p:grpSpPr>
                    <a:xfrm>
                      <a:off x="3726734" y="457065"/>
                      <a:ext cx="2038251" cy="1502524"/>
                      <a:chOff x="3726734" y="457065"/>
                      <a:chExt cx="2038251" cy="1502524"/>
                    </a:xfrm>
                  </p:grpSpPr>
                  <p:sp>
                    <p:nvSpPr>
                      <p:cNvPr id="43" name="フリーフォーム 42"/>
                      <p:cNvSpPr/>
                      <p:nvPr/>
                    </p:nvSpPr>
                    <p:spPr>
                      <a:xfrm>
                        <a:off x="4347473" y="952680"/>
                        <a:ext cx="757951" cy="572615"/>
                      </a:xfrm>
                      <a:custGeom>
                        <a:avLst/>
                        <a:gdLst>
                          <a:gd name="connsiteX0" fmla="*/ 206196 w 706437"/>
                          <a:gd name="connsiteY0" fmla="*/ 5535 h 572859"/>
                          <a:gd name="connsiteX1" fmla="*/ 478611 w 706437"/>
                          <a:gd name="connsiteY1" fmla="*/ 91260 h 572859"/>
                          <a:gd name="connsiteX2" fmla="*/ 697686 w 706437"/>
                          <a:gd name="connsiteY2" fmla="*/ 337005 h 572859"/>
                          <a:gd name="connsiteX3" fmla="*/ 170001 w 706437"/>
                          <a:gd name="connsiteY3" fmla="*/ 401775 h 572859"/>
                          <a:gd name="connsiteX4" fmla="*/ 143331 w 706437"/>
                          <a:gd name="connsiteY4" fmla="*/ 569415 h 572859"/>
                          <a:gd name="connsiteX5" fmla="*/ 456 w 706437"/>
                          <a:gd name="connsiteY5" fmla="*/ 230325 h 572859"/>
                          <a:gd name="connsiteX6" fmla="*/ 206196 w 706437"/>
                          <a:gd name="connsiteY6" fmla="*/ 5535 h 572859"/>
                          <a:gd name="connsiteX0" fmla="*/ 206196 w 705329"/>
                          <a:gd name="connsiteY0" fmla="*/ 5535 h 573362"/>
                          <a:gd name="connsiteX1" fmla="*/ 478611 w 705329"/>
                          <a:gd name="connsiteY1" fmla="*/ 91260 h 573362"/>
                          <a:gd name="connsiteX2" fmla="*/ 697686 w 705329"/>
                          <a:gd name="connsiteY2" fmla="*/ 337005 h 573362"/>
                          <a:gd name="connsiteX3" fmla="*/ 194766 w 705329"/>
                          <a:gd name="connsiteY3" fmla="*/ 424635 h 573362"/>
                          <a:gd name="connsiteX4" fmla="*/ 143331 w 705329"/>
                          <a:gd name="connsiteY4" fmla="*/ 569415 h 573362"/>
                          <a:gd name="connsiteX5" fmla="*/ 456 w 705329"/>
                          <a:gd name="connsiteY5" fmla="*/ 230325 h 573362"/>
                          <a:gd name="connsiteX6" fmla="*/ 206196 w 705329"/>
                          <a:gd name="connsiteY6" fmla="*/ 5535 h 573362"/>
                          <a:gd name="connsiteX0" fmla="*/ 206406 w 705539"/>
                          <a:gd name="connsiteY0" fmla="*/ 5535 h 556616"/>
                          <a:gd name="connsiteX1" fmla="*/ 478821 w 705539"/>
                          <a:gd name="connsiteY1" fmla="*/ 91260 h 556616"/>
                          <a:gd name="connsiteX2" fmla="*/ 697896 w 705539"/>
                          <a:gd name="connsiteY2" fmla="*/ 337005 h 556616"/>
                          <a:gd name="connsiteX3" fmla="*/ 194976 w 705539"/>
                          <a:gd name="connsiteY3" fmla="*/ 424635 h 556616"/>
                          <a:gd name="connsiteX4" fmla="*/ 141636 w 705539"/>
                          <a:gd name="connsiteY4" fmla="*/ 552270 h 556616"/>
                          <a:gd name="connsiteX5" fmla="*/ 666 w 705539"/>
                          <a:gd name="connsiteY5" fmla="*/ 230325 h 556616"/>
                          <a:gd name="connsiteX6" fmla="*/ 206406 w 705539"/>
                          <a:gd name="connsiteY6" fmla="*/ 5535 h 556616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</a:cxnLst>
                        <a:rect l="l" t="t" r="r" b="b"/>
                        <a:pathLst>
                          <a:path w="705539" h="556616">
                            <a:moveTo>
                              <a:pt x="206406" y="5535"/>
                            </a:moveTo>
                            <a:cubicBezTo>
                              <a:pt x="286099" y="-17643"/>
                              <a:pt x="396906" y="36015"/>
                              <a:pt x="478821" y="91260"/>
                            </a:cubicBezTo>
                            <a:cubicBezTo>
                              <a:pt x="560736" y="146505"/>
                              <a:pt x="745204" y="281443"/>
                              <a:pt x="697896" y="337005"/>
                            </a:cubicBezTo>
                            <a:cubicBezTo>
                              <a:pt x="650589" y="392568"/>
                              <a:pt x="287686" y="388758"/>
                              <a:pt x="194976" y="424635"/>
                            </a:cubicBezTo>
                            <a:cubicBezTo>
                              <a:pt x="102266" y="460513"/>
                              <a:pt x="169894" y="580845"/>
                              <a:pt x="141636" y="552270"/>
                            </a:cubicBezTo>
                            <a:cubicBezTo>
                              <a:pt x="113378" y="523695"/>
                              <a:pt x="-10129" y="321448"/>
                              <a:pt x="666" y="230325"/>
                            </a:cubicBezTo>
                            <a:cubicBezTo>
                              <a:pt x="11461" y="139202"/>
                              <a:pt x="126713" y="28713"/>
                              <a:pt x="206406" y="5535"/>
                            </a:cubicBezTo>
                            <a:close/>
                          </a:path>
                        </a:pathLst>
                      </a:custGeom>
                      <a:solidFill>
                        <a:srgbClr val="FFFFE8"/>
                      </a:solidFill>
                      <a:ln w="12700" cap="rnd">
                        <a:noFill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grpSp>
                    <p:nvGrpSpPr>
                      <p:cNvPr id="44" name="グループ化 43"/>
                      <p:cNvGrpSpPr/>
                      <p:nvPr/>
                    </p:nvGrpSpPr>
                    <p:grpSpPr>
                      <a:xfrm>
                        <a:off x="3726734" y="457065"/>
                        <a:ext cx="2038251" cy="1502524"/>
                        <a:chOff x="3726734" y="457065"/>
                        <a:chExt cx="2038251" cy="1502524"/>
                      </a:xfrm>
                    </p:grpSpPr>
                    <p:grpSp>
                      <p:nvGrpSpPr>
                        <p:cNvPr id="45" name="グループ化 44"/>
                        <p:cNvGrpSpPr/>
                        <p:nvPr/>
                      </p:nvGrpSpPr>
                      <p:grpSpPr>
                        <a:xfrm>
                          <a:off x="3726734" y="457065"/>
                          <a:ext cx="2038251" cy="1502524"/>
                          <a:chOff x="3726734" y="457065"/>
                          <a:chExt cx="2038251" cy="1502524"/>
                        </a:xfrm>
                        <a:solidFill>
                          <a:srgbClr val="F8CCDC"/>
                        </a:solidFill>
                      </p:grpSpPr>
                      <p:sp>
                        <p:nvSpPr>
                          <p:cNvPr id="52" name="フリーフォーム 51"/>
                          <p:cNvSpPr/>
                          <p:nvPr/>
                        </p:nvSpPr>
                        <p:spPr>
                          <a:xfrm>
                            <a:off x="4460300" y="1275687"/>
                            <a:ext cx="1054093" cy="683902"/>
                          </a:xfrm>
                          <a:custGeom>
                            <a:avLst/>
                            <a:gdLst>
                              <a:gd name="connsiteX0" fmla="*/ 95242 w 978259"/>
                              <a:gd name="connsiteY0" fmla="*/ 17780 h 744048"/>
                              <a:gd name="connsiteX1" fmla="*/ 44442 w 978259"/>
                              <a:gd name="connsiteY1" fmla="*/ 193040 h 744048"/>
                              <a:gd name="connsiteX2" fmla="*/ 1262 w 978259"/>
                              <a:gd name="connsiteY2" fmla="*/ 403860 h 744048"/>
                              <a:gd name="connsiteX3" fmla="*/ 24122 w 978259"/>
                              <a:gd name="connsiteY3" fmla="*/ 571500 h 744048"/>
                              <a:gd name="connsiteX4" fmla="*/ 146042 w 978259"/>
                              <a:gd name="connsiteY4" fmla="*/ 731520 h 744048"/>
                              <a:gd name="connsiteX5" fmla="*/ 346702 w 978259"/>
                              <a:gd name="connsiteY5" fmla="*/ 708660 h 744048"/>
                              <a:gd name="connsiteX6" fmla="*/ 420362 w 978259"/>
                              <a:gd name="connsiteY6" fmla="*/ 510540 h 744048"/>
                              <a:gd name="connsiteX7" fmla="*/ 372102 w 978259"/>
                              <a:gd name="connsiteY7" fmla="*/ 254000 h 744048"/>
                              <a:gd name="connsiteX8" fmla="*/ 280662 w 978259"/>
                              <a:gd name="connsiteY8" fmla="*/ 50800 h 744048"/>
                              <a:gd name="connsiteX9" fmla="*/ 405122 w 978259"/>
                              <a:gd name="connsiteY9" fmla="*/ 193040 h 744048"/>
                              <a:gd name="connsiteX10" fmla="*/ 565142 w 978259"/>
                              <a:gd name="connsiteY10" fmla="*/ 292100 h 744048"/>
                              <a:gd name="connsiteX11" fmla="*/ 796282 w 978259"/>
                              <a:gd name="connsiteY11" fmla="*/ 391160 h 744048"/>
                              <a:gd name="connsiteX12" fmla="*/ 969002 w 978259"/>
                              <a:gd name="connsiteY12" fmla="*/ 398780 h 744048"/>
                              <a:gd name="connsiteX13" fmla="*/ 941062 w 978259"/>
                              <a:gd name="connsiteY13" fmla="*/ 231140 h 744048"/>
                              <a:gd name="connsiteX14" fmla="*/ 824222 w 978259"/>
                              <a:gd name="connsiteY14" fmla="*/ 55880 h 744048"/>
                              <a:gd name="connsiteX15" fmla="*/ 768342 w 978259"/>
                              <a:gd name="connsiteY15" fmla="*/ 0 h 744048"/>
                              <a:gd name="connsiteX16" fmla="*/ 768342 w 978259"/>
                              <a:gd name="connsiteY16" fmla="*/ 0 h 744048"/>
                              <a:gd name="connsiteX0" fmla="*/ 95242 w 978259"/>
                              <a:gd name="connsiteY0" fmla="*/ 17780 h 746447"/>
                              <a:gd name="connsiteX1" fmla="*/ 44442 w 978259"/>
                              <a:gd name="connsiteY1" fmla="*/ 193040 h 746447"/>
                              <a:gd name="connsiteX2" fmla="*/ 1262 w 978259"/>
                              <a:gd name="connsiteY2" fmla="*/ 403860 h 746447"/>
                              <a:gd name="connsiteX3" fmla="*/ 24122 w 978259"/>
                              <a:gd name="connsiteY3" fmla="*/ 571500 h 746447"/>
                              <a:gd name="connsiteX4" fmla="*/ 146042 w 978259"/>
                              <a:gd name="connsiteY4" fmla="*/ 731520 h 746447"/>
                              <a:gd name="connsiteX5" fmla="*/ 244034 w 978259"/>
                              <a:gd name="connsiteY5" fmla="*/ 736943 h 746447"/>
                              <a:gd name="connsiteX6" fmla="*/ 346702 w 978259"/>
                              <a:gd name="connsiteY6" fmla="*/ 708660 h 746447"/>
                              <a:gd name="connsiteX7" fmla="*/ 420362 w 978259"/>
                              <a:gd name="connsiteY7" fmla="*/ 510540 h 746447"/>
                              <a:gd name="connsiteX8" fmla="*/ 372102 w 978259"/>
                              <a:gd name="connsiteY8" fmla="*/ 254000 h 746447"/>
                              <a:gd name="connsiteX9" fmla="*/ 280662 w 978259"/>
                              <a:gd name="connsiteY9" fmla="*/ 50800 h 746447"/>
                              <a:gd name="connsiteX10" fmla="*/ 405122 w 978259"/>
                              <a:gd name="connsiteY10" fmla="*/ 193040 h 746447"/>
                              <a:gd name="connsiteX11" fmla="*/ 565142 w 978259"/>
                              <a:gd name="connsiteY11" fmla="*/ 292100 h 746447"/>
                              <a:gd name="connsiteX12" fmla="*/ 796282 w 978259"/>
                              <a:gd name="connsiteY12" fmla="*/ 391160 h 746447"/>
                              <a:gd name="connsiteX13" fmla="*/ 969002 w 978259"/>
                              <a:gd name="connsiteY13" fmla="*/ 398780 h 746447"/>
                              <a:gd name="connsiteX14" fmla="*/ 941062 w 978259"/>
                              <a:gd name="connsiteY14" fmla="*/ 231140 h 746447"/>
                              <a:gd name="connsiteX15" fmla="*/ 824222 w 978259"/>
                              <a:gd name="connsiteY15" fmla="*/ 55880 h 746447"/>
                              <a:gd name="connsiteX16" fmla="*/ 768342 w 978259"/>
                              <a:gd name="connsiteY16" fmla="*/ 0 h 746447"/>
                              <a:gd name="connsiteX17" fmla="*/ 768342 w 978259"/>
                              <a:gd name="connsiteY17" fmla="*/ 0 h 746447"/>
                              <a:gd name="connsiteX0" fmla="*/ 95242 w 978259"/>
                              <a:gd name="connsiteY0" fmla="*/ 17780 h 766439"/>
                              <a:gd name="connsiteX1" fmla="*/ 44442 w 978259"/>
                              <a:gd name="connsiteY1" fmla="*/ 193040 h 766439"/>
                              <a:gd name="connsiteX2" fmla="*/ 1262 w 978259"/>
                              <a:gd name="connsiteY2" fmla="*/ 403860 h 766439"/>
                              <a:gd name="connsiteX3" fmla="*/ 24122 w 978259"/>
                              <a:gd name="connsiteY3" fmla="*/ 571500 h 766439"/>
                              <a:gd name="connsiteX4" fmla="*/ 146042 w 978259"/>
                              <a:gd name="connsiteY4" fmla="*/ 731520 h 766439"/>
                              <a:gd name="connsiteX5" fmla="*/ 231334 w 978259"/>
                              <a:gd name="connsiteY5" fmla="*/ 765376 h 766439"/>
                              <a:gd name="connsiteX6" fmla="*/ 346702 w 978259"/>
                              <a:gd name="connsiteY6" fmla="*/ 708660 h 766439"/>
                              <a:gd name="connsiteX7" fmla="*/ 420362 w 978259"/>
                              <a:gd name="connsiteY7" fmla="*/ 510540 h 766439"/>
                              <a:gd name="connsiteX8" fmla="*/ 372102 w 978259"/>
                              <a:gd name="connsiteY8" fmla="*/ 254000 h 766439"/>
                              <a:gd name="connsiteX9" fmla="*/ 280662 w 978259"/>
                              <a:gd name="connsiteY9" fmla="*/ 50800 h 766439"/>
                              <a:gd name="connsiteX10" fmla="*/ 405122 w 978259"/>
                              <a:gd name="connsiteY10" fmla="*/ 193040 h 766439"/>
                              <a:gd name="connsiteX11" fmla="*/ 565142 w 978259"/>
                              <a:gd name="connsiteY11" fmla="*/ 292100 h 766439"/>
                              <a:gd name="connsiteX12" fmla="*/ 796282 w 978259"/>
                              <a:gd name="connsiteY12" fmla="*/ 391160 h 766439"/>
                              <a:gd name="connsiteX13" fmla="*/ 969002 w 978259"/>
                              <a:gd name="connsiteY13" fmla="*/ 398780 h 766439"/>
                              <a:gd name="connsiteX14" fmla="*/ 941062 w 978259"/>
                              <a:gd name="connsiteY14" fmla="*/ 231140 h 766439"/>
                              <a:gd name="connsiteX15" fmla="*/ 824222 w 978259"/>
                              <a:gd name="connsiteY15" fmla="*/ 55880 h 766439"/>
                              <a:gd name="connsiteX16" fmla="*/ 768342 w 978259"/>
                              <a:gd name="connsiteY16" fmla="*/ 0 h 766439"/>
                              <a:gd name="connsiteX17" fmla="*/ 768342 w 978259"/>
                              <a:gd name="connsiteY17" fmla="*/ 0 h 766439"/>
                              <a:gd name="connsiteX0" fmla="*/ 95242 w 978259"/>
                              <a:gd name="connsiteY0" fmla="*/ 17780 h 766439"/>
                              <a:gd name="connsiteX1" fmla="*/ 44442 w 978259"/>
                              <a:gd name="connsiteY1" fmla="*/ 193040 h 766439"/>
                              <a:gd name="connsiteX2" fmla="*/ 1262 w 978259"/>
                              <a:gd name="connsiteY2" fmla="*/ 403860 h 766439"/>
                              <a:gd name="connsiteX3" fmla="*/ 24122 w 978259"/>
                              <a:gd name="connsiteY3" fmla="*/ 571500 h 766439"/>
                              <a:gd name="connsiteX4" fmla="*/ 146042 w 978259"/>
                              <a:gd name="connsiteY4" fmla="*/ 731520 h 766439"/>
                              <a:gd name="connsiteX5" fmla="*/ 231334 w 978259"/>
                              <a:gd name="connsiteY5" fmla="*/ 765376 h 766439"/>
                              <a:gd name="connsiteX6" fmla="*/ 353052 w 978259"/>
                              <a:gd name="connsiteY6" fmla="*/ 680228 h 766439"/>
                              <a:gd name="connsiteX7" fmla="*/ 420362 w 978259"/>
                              <a:gd name="connsiteY7" fmla="*/ 510540 h 766439"/>
                              <a:gd name="connsiteX8" fmla="*/ 372102 w 978259"/>
                              <a:gd name="connsiteY8" fmla="*/ 254000 h 766439"/>
                              <a:gd name="connsiteX9" fmla="*/ 280662 w 978259"/>
                              <a:gd name="connsiteY9" fmla="*/ 50800 h 766439"/>
                              <a:gd name="connsiteX10" fmla="*/ 405122 w 978259"/>
                              <a:gd name="connsiteY10" fmla="*/ 193040 h 766439"/>
                              <a:gd name="connsiteX11" fmla="*/ 565142 w 978259"/>
                              <a:gd name="connsiteY11" fmla="*/ 292100 h 766439"/>
                              <a:gd name="connsiteX12" fmla="*/ 796282 w 978259"/>
                              <a:gd name="connsiteY12" fmla="*/ 391160 h 766439"/>
                              <a:gd name="connsiteX13" fmla="*/ 969002 w 978259"/>
                              <a:gd name="connsiteY13" fmla="*/ 398780 h 766439"/>
                              <a:gd name="connsiteX14" fmla="*/ 941062 w 978259"/>
                              <a:gd name="connsiteY14" fmla="*/ 231140 h 766439"/>
                              <a:gd name="connsiteX15" fmla="*/ 824222 w 978259"/>
                              <a:gd name="connsiteY15" fmla="*/ 55880 h 766439"/>
                              <a:gd name="connsiteX16" fmla="*/ 768342 w 978259"/>
                              <a:gd name="connsiteY16" fmla="*/ 0 h 766439"/>
                              <a:gd name="connsiteX17" fmla="*/ 768342 w 978259"/>
                              <a:gd name="connsiteY17" fmla="*/ 0 h 766439"/>
                              <a:gd name="connsiteX0" fmla="*/ 94714 w 977731"/>
                              <a:gd name="connsiteY0" fmla="*/ 17780 h 765623"/>
                              <a:gd name="connsiteX1" fmla="*/ 43914 w 977731"/>
                              <a:gd name="connsiteY1" fmla="*/ 193040 h 765623"/>
                              <a:gd name="connsiteX2" fmla="*/ 734 w 977731"/>
                              <a:gd name="connsiteY2" fmla="*/ 403860 h 765623"/>
                              <a:gd name="connsiteX3" fmla="*/ 23594 w 977731"/>
                              <a:gd name="connsiteY3" fmla="*/ 571500 h 765623"/>
                              <a:gd name="connsiteX4" fmla="*/ 107414 w 977731"/>
                              <a:gd name="connsiteY4" fmla="*/ 695980 h 765623"/>
                              <a:gd name="connsiteX5" fmla="*/ 230806 w 977731"/>
                              <a:gd name="connsiteY5" fmla="*/ 765376 h 765623"/>
                              <a:gd name="connsiteX6" fmla="*/ 352524 w 977731"/>
                              <a:gd name="connsiteY6" fmla="*/ 680228 h 765623"/>
                              <a:gd name="connsiteX7" fmla="*/ 419834 w 977731"/>
                              <a:gd name="connsiteY7" fmla="*/ 510540 h 765623"/>
                              <a:gd name="connsiteX8" fmla="*/ 371574 w 977731"/>
                              <a:gd name="connsiteY8" fmla="*/ 254000 h 765623"/>
                              <a:gd name="connsiteX9" fmla="*/ 280134 w 977731"/>
                              <a:gd name="connsiteY9" fmla="*/ 50800 h 765623"/>
                              <a:gd name="connsiteX10" fmla="*/ 404594 w 977731"/>
                              <a:gd name="connsiteY10" fmla="*/ 193040 h 765623"/>
                              <a:gd name="connsiteX11" fmla="*/ 564614 w 977731"/>
                              <a:gd name="connsiteY11" fmla="*/ 292100 h 765623"/>
                              <a:gd name="connsiteX12" fmla="*/ 795754 w 977731"/>
                              <a:gd name="connsiteY12" fmla="*/ 391160 h 765623"/>
                              <a:gd name="connsiteX13" fmla="*/ 968474 w 977731"/>
                              <a:gd name="connsiteY13" fmla="*/ 398780 h 765623"/>
                              <a:gd name="connsiteX14" fmla="*/ 940534 w 977731"/>
                              <a:gd name="connsiteY14" fmla="*/ 231140 h 765623"/>
                              <a:gd name="connsiteX15" fmla="*/ 823694 w 977731"/>
                              <a:gd name="connsiteY15" fmla="*/ 55880 h 765623"/>
                              <a:gd name="connsiteX16" fmla="*/ 767814 w 977731"/>
                              <a:gd name="connsiteY16" fmla="*/ 0 h 765623"/>
                              <a:gd name="connsiteX17" fmla="*/ 767814 w 977731"/>
                              <a:gd name="connsiteY17" fmla="*/ 0 h 765623"/>
                              <a:gd name="connsiteX0" fmla="*/ 94572 w 977589"/>
                              <a:gd name="connsiteY0" fmla="*/ 17780 h 765544"/>
                              <a:gd name="connsiteX1" fmla="*/ 43772 w 977589"/>
                              <a:gd name="connsiteY1" fmla="*/ 193040 h 765544"/>
                              <a:gd name="connsiteX2" fmla="*/ 592 w 977589"/>
                              <a:gd name="connsiteY2" fmla="*/ 403860 h 765544"/>
                              <a:gd name="connsiteX3" fmla="*/ 23452 w 977589"/>
                              <a:gd name="connsiteY3" fmla="*/ 571500 h 765544"/>
                              <a:gd name="connsiteX4" fmla="*/ 88222 w 977589"/>
                              <a:gd name="connsiteY4" fmla="*/ 674656 h 765544"/>
                              <a:gd name="connsiteX5" fmla="*/ 230664 w 977589"/>
                              <a:gd name="connsiteY5" fmla="*/ 765376 h 765544"/>
                              <a:gd name="connsiteX6" fmla="*/ 352382 w 977589"/>
                              <a:gd name="connsiteY6" fmla="*/ 680228 h 765544"/>
                              <a:gd name="connsiteX7" fmla="*/ 419692 w 977589"/>
                              <a:gd name="connsiteY7" fmla="*/ 510540 h 765544"/>
                              <a:gd name="connsiteX8" fmla="*/ 371432 w 977589"/>
                              <a:gd name="connsiteY8" fmla="*/ 254000 h 765544"/>
                              <a:gd name="connsiteX9" fmla="*/ 279992 w 977589"/>
                              <a:gd name="connsiteY9" fmla="*/ 50800 h 765544"/>
                              <a:gd name="connsiteX10" fmla="*/ 404452 w 977589"/>
                              <a:gd name="connsiteY10" fmla="*/ 193040 h 765544"/>
                              <a:gd name="connsiteX11" fmla="*/ 564472 w 977589"/>
                              <a:gd name="connsiteY11" fmla="*/ 292100 h 765544"/>
                              <a:gd name="connsiteX12" fmla="*/ 795612 w 977589"/>
                              <a:gd name="connsiteY12" fmla="*/ 391160 h 765544"/>
                              <a:gd name="connsiteX13" fmla="*/ 968332 w 977589"/>
                              <a:gd name="connsiteY13" fmla="*/ 398780 h 765544"/>
                              <a:gd name="connsiteX14" fmla="*/ 940392 w 977589"/>
                              <a:gd name="connsiteY14" fmla="*/ 231140 h 765544"/>
                              <a:gd name="connsiteX15" fmla="*/ 823552 w 977589"/>
                              <a:gd name="connsiteY15" fmla="*/ 55880 h 765544"/>
                              <a:gd name="connsiteX16" fmla="*/ 767672 w 977589"/>
                              <a:gd name="connsiteY16" fmla="*/ 0 h 765544"/>
                              <a:gd name="connsiteX17" fmla="*/ 767672 w 977589"/>
                              <a:gd name="connsiteY17" fmla="*/ 0 h 765544"/>
                              <a:gd name="connsiteX0" fmla="*/ 94572 w 998551"/>
                              <a:gd name="connsiteY0" fmla="*/ 17780 h 765543"/>
                              <a:gd name="connsiteX1" fmla="*/ 43772 w 998551"/>
                              <a:gd name="connsiteY1" fmla="*/ 193040 h 765543"/>
                              <a:gd name="connsiteX2" fmla="*/ 592 w 998551"/>
                              <a:gd name="connsiteY2" fmla="*/ 403860 h 765543"/>
                              <a:gd name="connsiteX3" fmla="*/ 23452 w 998551"/>
                              <a:gd name="connsiteY3" fmla="*/ 571500 h 765543"/>
                              <a:gd name="connsiteX4" fmla="*/ 88222 w 998551"/>
                              <a:gd name="connsiteY4" fmla="*/ 674656 h 765543"/>
                              <a:gd name="connsiteX5" fmla="*/ 230664 w 998551"/>
                              <a:gd name="connsiteY5" fmla="*/ 765376 h 765543"/>
                              <a:gd name="connsiteX6" fmla="*/ 352382 w 998551"/>
                              <a:gd name="connsiteY6" fmla="*/ 680228 h 765543"/>
                              <a:gd name="connsiteX7" fmla="*/ 419692 w 998551"/>
                              <a:gd name="connsiteY7" fmla="*/ 510540 h 765543"/>
                              <a:gd name="connsiteX8" fmla="*/ 371432 w 998551"/>
                              <a:gd name="connsiteY8" fmla="*/ 254000 h 765543"/>
                              <a:gd name="connsiteX9" fmla="*/ 279992 w 998551"/>
                              <a:gd name="connsiteY9" fmla="*/ 50800 h 765543"/>
                              <a:gd name="connsiteX10" fmla="*/ 404452 w 998551"/>
                              <a:gd name="connsiteY10" fmla="*/ 193040 h 765543"/>
                              <a:gd name="connsiteX11" fmla="*/ 564472 w 998551"/>
                              <a:gd name="connsiteY11" fmla="*/ 292100 h 765543"/>
                              <a:gd name="connsiteX12" fmla="*/ 795612 w 998551"/>
                              <a:gd name="connsiteY12" fmla="*/ 391160 h 765543"/>
                              <a:gd name="connsiteX13" fmla="*/ 968332 w 998551"/>
                              <a:gd name="connsiteY13" fmla="*/ 398780 h 765543"/>
                              <a:gd name="connsiteX14" fmla="*/ 984842 w 998551"/>
                              <a:gd name="connsiteY14" fmla="*/ 231140 h 765543"/>
                              <a:gd name="connsiteX15" fmla="*/ 823552 w 998551"/>
                              <a:gd name="connsiteY15" fmla="*/ 55880 h 765543"/>
                              <a:gd name="connsiteX16" fmla="*/ 767672 w 998551"/>
                              <a:gd name="connsiteY16" fmla="*/ 0 h 765543"/>
                              <a:gd name="connsiteX17" fmla="*/ 767672 w 998551"/>
                              <a:gd name="connsiteY17" fmla="*/ 0 h 765543"/>
                              <a:gd name="connsiteX0" fmla="*/ 94572 w 997169"/>
                              <a:gd name="connsiteY0" fmla="*/ 17780 h 765543"/>
                              <a:gd name="connsiteX1" fmla="*/ 43772 w 997169"/>
                              <a:gd name="connsiteY1" fmla="*/ 193040 h 765543"/>
                              <a:gd name="connsiteX2" fmla="*/ 592 w 997169"/>
                              <a:gd name="connsiteY2" fmla="*/ 403860 h 765543"/>
                              <a:gd name="connsiteX3" fmla="*/ 23452 w 997169"/>
                              <a:gd name="connsiteY3" fmla="*/ 571500 h 765543"/>
                              <a:gd name="connsiteX4" fmla="*/ 88222 w 997169"/>
                              <a:gd name="connsiteY4" fmla="*/ 674656 h 765543"/>
                              <a:gd name="connsiteX5" fmla="*/ 230664 w 997169"/>
                              <a:gd name="connsiteY5" fmla="*/ 765376 h 765543"/>
                              <a:gd name="connsiteX6" fmla="*/ 352382 w 997169"/>
                              <a:gd name="connsiteY6" fmla="*/ 680228 h 765543"/>
                              <a:gd name="connsiteX7" fmla="*/ 419692 w 997169"/>
                              <a:gd name="connsiteY7" fmla="*/ 510540 h 765543"/>
                              <a:gd name="connsiteX8" fmla="*/ 371432 w 997169"/>
                              <a:gd name="connsiteY8" fmla="*/ 254000 h 765543"/>
                              <a:gd name="connsiteX9" fmla="*/ 279992 w 997169"/>
                              <a:gd name="connsiteY9" fmla="*/ 50800 h 765543"/>
                              <a:gd name="connsiteX10" fmla="*/ 404452 w 997169"/>
                              <a:gd name="connsiteY10" fmla="*/ 193040 h 765543"/>
                              <a:gd name="connsiteX11" fmla="*/ 564472 w 997169"/>
                              <a:gd name="connsiteY11" fmla="*/ 292100 h 765543"/>
                              <a:gd name="connsiteX12" fmla="*/ 827362 w 997169"/>
                              <a:gd name="connsiteY12" fmla="*/ 426700 h 765543"/>
                              <a:gd name="connsiteX13" fmla="*/ 968332 w 997169"/>
                              <a:gd name="connsiteY13" fmla="*/ 398780 h 765543"/>
                              <a:gd name="connsiteX14" fmla="*/ 984842 w 997169"/>
                              <a:gd name="connsiteY14" fmla="*/ 231140 h 765543"/>
                              <a:gd name="connsiteX15" fmla="*/ 823552 w 997169"/>
                              <a:gd name="connsiteY15" fmla="*/ 55880 h 765543"/>
                              <a:gd name="connsiteX16" fmla="*/ 767672 w 997169"/>
                              <a:gd name="connsiteY16" fmla="*/ 0 h 765543"/>
                              <a:gd name="connsiteX17" fmla="*/ 767672 w 997169"/>
                              <a:gd name="connsiteY17" fmla="*/ 0 h 765543"/>
                              <a:gd name="connsiteX0" fmla="*/ 94572 w 1024287"/>
                              <a:gd name="connsiteY0" fmla="*/ 17780 h 765543"/>
                              <a:gd name="connsiteX1" fmla="*/ 43772 w 1024287"/>
                              <a:gd name="connsiteY1" fmla="*/ 193040 h 765543"/>
                              <a:gd name="connsiteX2" fmla="*/ 592 w 1024287"/>
                              <a:gd name="connsiteY2" fmla="*/ 403860 h 765543"/>
                              <a:gd name="connsiteX3" fmla="*/ 23452 w 1024287"/>
                              <a:gd name="connsiteY3" fmla="*/ 571500 h 765543"/>
                              <a:gd name="connsiteX4" fmla="*/ 88222 w 1024287"/>
                              <a:gd name="connsiteY4" fmla="*/ 674656 h 765543"/>
                              <a:gd name="connsiteX5" fmla="*/ 230664 w 1024287"/>
                              <a:gd name="connsiteY5" fmla="*/ 765376 h 765543"/>
                              <a:gd name="connsiteX6" fmla="*/ 352382 w 1024287"/>
                              <a:gd name="connsiteY6" fmla="*/ 680228 h 765543"/>
                              <a:gd name="connsiteX7" fmla="*/ 419692 w 1024287"/>
                              <a:gd name="connsiteY7" fmla="*/ 510540 h 765543"/>
                              <a:gd name="connsiteX8" fmla="*/ 371432 w 1024287"/>
                              <a:gd name="connsiteY8" fmla="*/ 254000 h 765543"/>
                              <a:gd name="connsiteX9" fmla="*/ 279992 w 1024287"/>
                              <a:gd name="connsiteY9" fmla="*/ 50800 h 765543"/>
                              <a:gd name="connsiteX10" fmla="*/ 404452 w 1024287"/>
                              <a:gd name="connsiteY10" fmla="*/ 193040 h 765543"/>
                              <a:gd name="connsiteX11" fmla="*/ 564472 w 1024287"/>
                              <a:gd name="connsiteY11" fmla="*/ 292100 h 765543"/>
                              <a:gd name="connsiteX12" fmla="*/ 827362 w 1024287"/>
                              <a:gd name="connsiteY12" fmla="*/ 426700 h 765543"/>
                              <a:gd name="connsiteX13" fmla="*/ 1012782 w 1024287"/>
                              <a:gd name="connsiteY13" fmla="*/ 441428 h 765543"/>
                              <a:gd name="connsiteX14" fmla="*/ 984842 w 1024287"/>
                              <a:gd name="connsiteY14" fmla="*/ 231140 h 765543"/>
                              <a:gd name="connsiteX15" fmla="*/ 823552 w 1024287"/>
                              <a:gd name="connsiteY15" fmla="*/ 55880 h 765543"/>
                              <a:gd name="connsiteX16" fmla="*/ 767672 w 1024287"/>
                              <a:gd name="connsiteY16" fmla="*/ 0 h 765543"/>
                              <a:gd name="connsiteX17" fmla="*/ 767672 w 1024287"/>
                              <a:gd name="connsiteY17" fmla="*/ 0 h 765543"/>
                              <a:gd name="connsiteX0" fmla="*/ 94572 w 1029522"/>
                              <a:gd name="connsiteY0" fmla="*/ 17780 h 765543"/>
                              <a:gd name="connsiteX1" fmla="*/ 43772 w 1029522"/>
                              <a:gd name="connsiteY1" fmla="*/ 193040 h 765543"/>
                              <a:gd name="connsiteX2" fmla="*/ 592 w 1029522"/>
                              <a:gd name="connsiteY2" fmla="*/ 403860 h 765543"/>
                              <a:gd name="connsiteX3" fmla="*/ 23452 w 1029522"/>
                              <a:gd name="connsiteY3" fmla="*/ 571500 h 765543"/>
                              <a:gd name="connsiteX4" fmla="*/ 88222 w 1029522"/>
                              <a:gd name="connsiteY4" fmla="*/ 674656 h 765543"/>
                              <a:gd name="connsiteX5" fmla="*/ 230664 w 1029522"/>
                              <a:gd name="connsiteY5" fmla="*/ 765376 h 765543"/>
                              <a:gd name="connsiteX6" fmla="*/ 352382 w 1029522"/>
                              <a:gd name="connsiteY6" fmla="*/ 680228 h 765543"/>
                              <a:gd name="connsiteX7" fmla="*/ 419692 w 1029522"/>
                              <a:gd name="connsiteY7" fmla="*/ 510540 h 765543"/>
                              <a:gd name="connsiteX8" fmla="*/ 371432 w 1029522"/>
                              <a:gd name="connsiteY8" fmla="*/ 254000 h 765543"/>
                              <a:gd name="connsiteX9" fmla="*/ 279992 w 1029522"/>
                              <a:gd name="connsiteY9" fmla="*/ 50800 h 765543"/>
                              <a:gd name="connsiteX10" fmla="*/ 404452 w 1029522"/>
                              <a:gd name="connsiteY10" fmla="*/ 193040 h 765543"/>
                              <a:gd name="connsiteX11" fmla="*/ 564472 w 1029522"/>
                              <a:gd name="connsiteY11" fmla="*/ 292100 h 765543"/>
                              <a:gd name="connsiteX12" fmla="*/ 827362 w 1029522"/>
                              <a:gd name="connsiteY12" fmla="*/ 426700 h 765543"/>
                              <a:gd name="connsiteX13" fmla="*/ 1019132 w 1029522"/>
                              <a:gd name="connsiteY13" fmla="*/ 462752 h 765543"/>
                              <a:gd name="connsiteX14" fmla="*/ 984842 w 1029522"/>
                              <a:gd name="connsiteY14" fmla="*/ 231140 h 765543"/>
                              <a:gd name="connsiteX15" fmla="*/ 823552 w 1029522"/>
                              <a:gd name="connsiteY15" fmla="*/ 55880 h 765543"/>
                              <a:gd name="connsiteX16" fmla="*/ 767672 w 1029522"/>
                              <a:gd name="connsiteY16" fmla="*/ 0 h 765543"/>
                              <a:gd name="connsiteX17" fmla="*/ 767672 w 1029522"/>
                              <a:gd name="connsiteY17" fmla="*/ 0 h 765543"/>
                              <a:gd name="connsiteX0" fmla="*/ 94572 w 1028100"/>
                              <a:gd name="connsiteY0" fmla="*/ 17780 h 765543"/>
                              <a:gd name="connsiteX1" fmla="*/ 43772 w 1028100"/>
                              <a:gd name="connsiteY1" fmla="*/ 193040 h 765543"/>
                              <a:gd name="connsiteX2" fmla="*/ 592 w 1028100"/>
                              <a:gd name="connsiteY2" fmla="*/ 403860 h 765543"/>
                              <a:gd name="connsiteX3" fmla="*/ 23452 w 1028100"/>
                              <a:gd name="connsiteY3" fmla="*/ 571500 h 765543"/>
                              <a:gd name="connsiteX4" fmla="*/ 88222 w 1028100"/>
                              <a:gd name="connsiteY4" fmla="*/ 674656 h 765543"/>
                              <a:gd name="connsiteX5" fmla="*/ 230664 w 1028100"/>
                              <a:gd name="connsiteY5" fmla="*/ 765376 h 765543"/>
                              <a:gd name="connsiteX6" fmla="*/ 352382 w 1028100"/>
                              <a:gd name="connsiteY6" fmla="*/ 680228 h 765543"/>
                              <a:gd name="connsiteX7" fmla="*/ 419692 w 1028100"/>
                              <a:gd name="connsiteY7" fmla="*/ 510540 h 765543"/>
                              <a:gd name="connsiteX8" fmla="*/ 371432 w 1028100"/>
                              <a:gd name="connsiteY8" fmla="*/ 254000 h 765543"/>
                              <a:gd name="connsiteX9" fmla="*/ 279992 w 1028100"/>
                              <a:gd name="connsiteY9" fmla="*/ 50800 h 765543"/>
                              <a:gd name="connsiteX10" fmla="*/ 404452 w 1028100"/>
                              <a:gd name="connsiteY10" fmla="*/ 193040 h 765543"/>
                              <a:gd name="connsiteX11" fmla="*/ 564472 w 1028100"/>
                              <a:gd name="connsiteY11" fmla="*/ 292100 h 765543"/>
                              <a:gd name="connsiteX12" fmla="*/ 827362 w 1028100"/>
                              <a:gd name="connsiteY12" fmla="*/ 426700 h 765543"/>
                              <a:gd name="connsiteX13" fmla="*/ 1019132 w 1028100"/>
                              <a:gd name="connsiteY13" fmla="*/ 462752 h 765543"/>
                              <a:gd name="connsiteX14" fmla="*/ 984842 w 1028100"/>
                              <a:gd name="connsiteY14" fmla="*/ 231140 h 765543"/>
                              <a:gd name="connsiteX15" fmla="*/ 880702 w 1028100"/>
                              <a:gd name="connsiteY15" fmla="*/ 98529 h 765543"/>
                              <a:gd name="connsiteX16" fmla="*/ 767672 w 1028100"/>
                              <a:gd name="connsiteY16" fmla="*/ 0 h 765543"/>
                              <a:gd name="connsiteX17" fmla="*/ 767672 w 1028100"/>
                              <a:gd name="connsiteY17" fmla="*/ 0 h 765543"/>
                              <a:gd name="connsiteX0" fmla="*/ 94572 w 1027659"/>
                              <a:gd name="connsiteY0" fmla="*/ 17780 h 765543"/>
                              <a:gd name="connsiteX1" fmla="*/ 43772 w 1027659"/>
                              <a:gd name="connsiteY1" fmla="*/ 193040 h 765543"/>
                              <a:gd name="connsiteX2" fmla="*/ 592 w 1027659"/>
                              <a:gd name="connsiteY2" fmla="*/ 403860 h 765543"/>
                              <a:gd name="connsiteX3" fmla="*/ 23452 w 1027659"/>
                              <a:gd name="connsiteY3" fmla="*/ 571500 h 765543"/>
                              <a:gd name="connsiteX4" fmla="*/ 88222 w 1027659"/>
                              <a:gd name="connsiteY4" fmla="*/ 674656 h 765543"/>
                              <a:gd name="connsiteX5" fmla="*/ 230664 w 1027659"/>
                              <a:gd name="connsiteY5" fmla="*/ 765376 h 765543"/>
                              <a:gd name="connsiteX6" fmla="*/ 352382 w 1027659"/>
                              <a:gd name="connsiteY6" fmla="*/ 680228 h 765543"/>
                              <a:gd name="connsiteX7" fmla="*/ 419692 w 1027659"/>
                              <a:gd name="connsiteY7" fmla="*/ 510540 h 765543"/>
                              <a:gd name="connsiteX8" fmla="*/ 371432 w 1027659"/>
                              <a:gd name="connsiteY8" fmla="*/ 254000 h 765543"/>
                              <a:gd name="connsiteX9" fmla="*/ 279992 w 1027659"/>
                              <a:gd name="connsiteY9" fmla="*/ 50800 h 765543"/>
                              <a:gd name="connsiteX10" fmla="*/ 404452 w 1027659"/>
                              <a:gd name="connsiteY10" fmla="*/ 193040 h 765543"/>
                              <a:gd name="connsiteX11" fmla="*/ 564472 w 1027659"/>
                              <a:gd name="connsiteY11" fmla="*/ 292100 h 765543"/>
                              <a:gd name="connsiteX12" fmla="*/ 833712 w 1027659"/>
                              <a:gd name="connsiteY12" fmla="*/ 448024 h 765543"/>
                              <a:gd name="connsiteX13" fmla="*/ 1019132 w 1027659"/>
                              <a:gd name="connsiteY13" fmla="*/ 462752 h 765543"/>
                              <a:gd name="connsiteX14" fmla="*/ 984842 w 1027659"/>
                              <a:gd name="connsiteY14" fmla="*/ 231140 h 765543"/>
                              <a:gd name="connsiteX15" fmla="*/ 880702 w 1027659"/>
                              <a:gd name="connsiteY15" fmla="*/ 98529 h 765543"/>
                              <a:gd name="connsiteX16" fmla="*/ 767672 w 1027659"/>
                              <a:gd name="connsiteY16" fmla="*/ 0 h 765543"/>
                              <a:gd name="connsiteX17" fmla="*/ 767672 w 1027659"/>
                              <a:gd name="connsiteY17" fmla="*/ 0 h 765543"/>
                              <a:gd name="connsiteX0" fmla="*/ 94572 w 1027659"/>
                              <a:gd name="connsiteY0" fmla="*/ 17780 h 765543"/>
                              <a:gd name="connsiteX1" fmla="*/ 43772 w 1027659"/>
                              <a:gd name="connsiteY1" fmla="*/ 193040 h 765543"/>
                              <a:gd name="connsiteX2" fmla="*/ 592 w 1027659"/>
                              <a:gd name="connsiteY2" fmla="*/ 403860 h 765543"/>
                              <a:gd name="connsiteX3" fmla="*/ 23452 w 1027659"/>
                              <a:gd name="connsiteY3" fmla="*/ 571500 h 765543"/>
                              <a:gd name="connsiteX4" fmla="*/ 88222 w 1027659"/>
                              <a:gd name="connsiteY4" fmla="*/ 674656 h 765543"/>
                              <a:gd name="connsiteX5" fmla="*/ 230664 w 1027659"/>
                              <a:gd name="connsiteY5" fmla="*/ 765376 h 765543"/>
                              <a:gd name="connsiteX6" fmla="*/ 352382 w 1027659"/>
                              <a:gd name="connsiteY6" fmla="*/ 680228 h 765543"/>
                              <a:gd name="connsiteX7" fmla="*/ 419692 w 1027659"/>
                              <a:gd name="connsiteY7" fmla="*/ 510540 h 765543"/>
                              <a:gd name="connsiteX8" fmla="*/ 371432 w 1027659"/>
                              <a:gd name="connsiteY8" fmla="*/ 254000 h 765543"/>
                              <a:gd name="connsiteX9" fmla="*/ 279992 w 1027659"/>
                              <a:gd name="connsiteY9" fmla="*/ 50800 h 765543"/>
                              <a:gd name="connsiteX10" fmla="*/ 404452 w 1027659"/>
                              <a:gd name="connsiteY10" fmla="*/ 193040 h 765543"/>
                              <a:gd name="connsiteX11" fmla="*/ 596222 w 1027659"/>
                              <a:gd name="connsiteY11" fmla="*/ 356072 h 765543"/>
                              <a:gd name="connsiteX12" fmla="*/ 833712 w 1027659"/>
                              <a:gd name="connsiteY12" fmla="*/ 448024 h 765543"/>
                              <a:gd name="connsiteX13" fmla="*/ 1019132 w 1027659"/>
                              <a:gd name="connsiteY13" fmla="*/ 462752 h 765543"/>
                              <a:gd name="connsiteX14" fmla="*/ 984842 w 1027659"/>
                              <a:gd name="connsiteY14" fmla="*/ 231140 h 765543"/>
                              <a:gd name="connsiteX15" fmla="*/ 880702 w 1027659"/>
                              <a:gd name="connsiteY15" fmla="*/ 98529 h 765543"/>
                              <a:gd name="connsiteX16" fmla="*/ 767672 w 1027659"/>
                              <a:gd name="connsiteY16" fmla="*/ 0 h 765543"/>
                              <a:gd name="connsiteX17" fmla="*/ 767672 w 1027659"/>
                              <a:gd name="connsiteY17" fmla="*/ 0 h 765543"/>
                              <a:gd name="connsiteX0" fmla="*/ 94572 w 1050758"/>
                              <a:gd name="connsiteY0" fmla="*/ 17780 h 765543"/>
                              <a:gd name="connsiteX1" fmla="*/ 43772 w 1050758"/>
                              <a:gd name="connsiteY1" fmla="*/ 193040 h 765543"/>
                              <a:gd name="connsiteX2" fmla="*/ 592 w 1050758"/>
                              <a:gd name="connsiteY2" fmla="*/ 403860 h 765543"/>
                              <a:gd name="connsiteX3" fmla="*/ 23452 w 1050758"/>
                              <a:gd name="connsiteY3" fmla="*/ 571500 h 765543"/>
                              <a:gd name="connsiteX4" fmla="*/ 88222 w 1050758"/>
                              <a:gd name="connsiteY4" fmla="*/ 674656 h 765543"/>
                              <a:gd name="connsiteX5" fmla="*/ 230664 w 1050758"/>
                              <a:gd name="connsiteY5" fmla="*/ 765376 h 765543"/>
                              <a:gd name="connsiteX6" fmla="*/ 352382 w 1050758"/>
                              <a:gd name="connsiteY6" fmla="*/ 680228 h 765543"/>
                              <a:gd name="connsiteX7" fmla="*/ 419692 w 1050758"/>
                              <a:gd name="connsiteY7" fmla="*/ 510540 h 765543"/>
                              <a:gd name="connsiteX8" fmla="*/ 371432 w 1050758"/>
                              <a:gd name="connsiteY8" fmla="*/ 254000 h 765543"/>
                              <a:gd name="connsiteX9" fmla="*/ 279992 w 1050758"/>
                              <a:gd name="connsiteY9" fmla="*/ 50800 h 765543"/>
                              <a:gd name="connsiteX10" fmla="*/ 404452 w 1050758"/>
                              <a:gd name="connsiteY10" fmla="*/ 193040 h 765543"/>
                              <a:gd name="connsiteX11" fmla="*/ 596222 w 1050758"/>
                              <a:gd name="connsiteY11" fmla="*/ 356072 h 765543"/>
                              <a:gd name="connsiteX12" fmla="*/ 833712 w 1050758"/>
                              <a:gd name="connsiteY12" fmla="*/ 448024 h 765543"/>
                              <a:gd name="connsiteX13" fmla="*/ 1044532 w 1050758"/>
                              <a:gd name="connsiteY13" fmla="*/ 491184 h 765543"/>
                              <a:gd name="connsiteX14" fmla="*/ 984842 w 1050758"/>
                              <a:gd name="connsiteY14" fmla="*/ 231140 h 765543"/>
                              <a:gd name="connsiteX15" fmla="*/ 880702 w 1050758"/>
                              <a:gd name="connsiteY15" fmla="*/ 98529 h 765543"/>
                              <a:gd name="connsiteX16" fmla="*/ 767672 w 1050758"/>
                              <a:gd name="connsiteY16" fmla="*/ 0 h 765543"/>
                              <a:gd name="connsiteX17" fmla="*/ 767672 w 1050758"/>
                              <a:gd name="connsiteY17" fmla="*/ 0 h 765543"/>
                              <a:gd name="connsiteX0" fmla="*/ 94572 w 1055449"/>
                              <a:gd name="connsiteY0" fmla="*/ 17780 h 765543"/>
                              <a:gd name="connsiteX1" fmla="*/ 43772 w 1055449"/>
                              <a:gd name="connsiteY1" fmla="*/ 193040 h 765543"/>
                              <a:gd name="connsiteX2" fmla="*/ 592 w 1055449"/>
                              <a:gd name="connsiteY2" fmla="*/ 403860 h 765543"/>
                              <a:gd name="connsiteX3" fmla="*/ 23452 w 1055449"/>
                              <a:gd name="connsiteY3" fmla="*/ 571500 h 765543"/>
                              <a:gd name="connsiteX4" fmla="*/ 88222 w 1055449"/>
                              <a:gd name="connsiteY4" fmla="*/ 674656 h 765543"/>
                              <a:gd name="connsiteX5" fmla="*/ 230664 w 1055449"/>
                              <a:gd name="connsiteY5" fmla="*/ 765376 h 765543"/>
                              <a:gd name="connsiteX6" fmla="*/ 352382 w 1055449"/>
                              <a:gd name="connsiteY6" fmla="*/ 680228 h 765543"/>
                              <a:gd name="connsiteX7" fmla="*/ 419692 w 1055449"/>
                              <a:gd name="connsiteY7" fmla="*/ 510540 h 765543"/>
                              <a:gd name="connsiteX8" fmla="*/ 371432 w 1055449"/>
                              <a:gd name="connsiteY8" fmla="*/ 254000 h 765543"/>
                              <a:gd name="connsiteX9" fmla="*/ 279992 w 1055449"/>
                              <a:gd name="connsiteY9" fmla="*/ 50800 h 765543"/>
                              <a:gd name="connsiteX10" fmla="*/ 404452 w 1055449"/>
                              <a:gd name="connsiteY10" fmla="*/ 193040 h 765543"/>
                              <a:gd name="connsiteX11" fmla="*/ 596222 w 1055449"/>
                              <a:gd name="connsiteY11" fmla="*/ 356072 h 765543"/>
                              <a:gd name="connsiteX12" fmla="*/ 833712 w 1055449"/>
                              <a:gd name="connsiteY12" fmla="*/ 448024 h 765543"/>
                              <a:gd name="connsiteX13" fmla="*/ 1044532 w 1055449"/>
                              <a:gd name="connsiteY13" fmla="*/ 491184 h 765543"/>
                              <a:gd name="connsiteX14" fmla="*/ 1010242 w 1055449"/>
                              <a:gd name="connsiteY14" fmla="*/ 252464 h 765543"/>
                              <a:gd name="connsiteX15" fmla="*/ 880702 w 1055449"/>
                              <a:gd name="connsiteY15" fmla="*/ 98529 h 765543"/>
                              <a:gd name="connsiteX16" fmla="*/ 767672 w 1055449"/>
                              <a:gd name="connsiteY16" fmla="*/ 0 h 765543"/>
                              <a:gd name="connsiteX17" fmla="*/ 767672 w 1055449"/>
                              <a:gd name="connsiteY17" fmla="*/ 0 h 765543"/>
                              <a:gd name="connsiteX0" fmla="*/ 94572 w 1055449"/>
                              <a:gd name="connsiteY0" fmla="*/ 17780 h 765543"/>
                              <a:gd name="connsiteX1" fmla="*/ 43772 w 1055449"/>
                              <a:gd name="connsiteY1" fmla="*/ 193040 h 765543"/>
                              <a:gd name="connsiteX2" fmla="*/ 592 w 1055449"/>
                              <a:gd name="connsiteY2" fmla="*/ 403860 h 765543"/>
                              <a:gd name="connsiteX3" fmla="*/ 23452 w 1055449"/>
                              <a:gd name="connsiteY3" fmla="*/ 571500 h 765543"/>
                              <a:gd name="connsiteX4" fmla="*/ 88222 w 1055449"/>
                              <a:gd name="connsiteY4" fmla="*/ 674656 h 765543"/>
                              <a:gd name="connsiteX5" fmla="*/ 230664 w 1055449"/>
                              <a:gd name="connsiteY5" fmla="*/ 765376 h 765543"/>
                              <a:gd name="connsiteX6" fmla="*/ 352382 w 1055449"/>
                              <a:gd name="connsiteY6" fmla="*/ 680228 h 765543"/>
                              <a:gd name="connsiteX7" fmla="*/ 419692 w 1055449"/>
                              <a:gd name="connsiteY7" fmla="*/ 510540 h 765543"/>
                              <a:gd name="connsiteX8" fmla="*/ 371432 w 1055449"/>
                              <a:gd name="connsiteY8" fmla="*/ 254000 h 765543"/>
                              <a:gd name="connsiteX9" fmla="*/ 279992 w 1055449"/>
                              <a:gd name="connsiteY9" fmla="*/ 50800 h 765543"/>
                              <a:gd name="connsiteX10" fmla="*/ 404452 w 1055449"/>
                              <a:gd name="connsiteY10" fmla="*/ 193040 h 765543"/>
                              <a:gd name="connsiteX11" fmla="*/ 602572 w 1055449"/>
                              <a:gd name="connsiteY11" fmla="*/ 377396 h 765543"/>
                              <a:gd name="connsiteX12" fmla="*/ 833712 w 1055449"/>
                              <a:gd name="connsiteY12" fmla="*/ 448024 h 765543"/>
                              <a:gd name="connsiteX13" fmla="*/ 1044532 w 1055449"/>
                              <a:gd name="connsiteY13" fmla="*/ 491184 h 765543"/>
                              <a:gd name="connsiteX14" fmla="*/ 1010242 w 1055449"/>
                              <a:gd name="connsiteY14" fmla="*/ 252464 h 765543"/>
                              <a:gd name="connsiteX15" fmla="*/ 880702 w 1055449"/>
                              <a:gd name="connsiteY15" fmla="*/ 98529 h 765543"/>
                              <a:gd name="connsiteX16" fmla="*/ 767672 w 1055449"/>
                              <a:gd name="connsiteY16" fmla="*/ 0 h 765543"/>
                              <a:gd name="connsiteX17" fmla="*/ 767672 w 1055449"/>
                              <a:gd name="connsiteY17" fmla="*/ 0 h 765543"/>
                              <a:gd name="connsiteX0" fmla="*/ 94572 w 1054093"/>
                              <a:gd name="connsiteY0" fmla="*/ 17780 h 765543"/>
                              <a:gd name="connsiteX1" fmla="*/ 43772 w 1054093"/>
                              <a:gd name="connsiteY1" fmla="*/ 193040 h 765543"/>
                              <a:gd name="connsiteX2" fmla="*/ 592 w 1054093"/>
                              <a:gd name="connsiteY2" fmla="*/ 403860 h 765543"/>
                              <a:gd name="connsiteX3" fmla="*/ 23452 w 1054093"/>
                              <a:gd name="connsiteY3" fmla="*/ 571500 h 765543"/>
                              <a:gd name="connsiteX4" fmla="*/ 88222 w 1054093"/>
                              <a:gd name="connsiteY4" fmla="*/ 674656 h 765543"/>
                              <a:gd name="connsiteX5" fmla="*/ 230664 w 1054093"/>
                              <a:gd name="connsiteY5" fmla="*/ 765376 h 765543"/>
                              <a:gd name="connsiteX6" fmla="*/ 352382 w 1054093"/>
                              <a:gd name="connsiteY6" fmla="*/ 680228 h 765543"/>
                              <a:gd name="connsiteX7" fmla="*/ 419692 w 1054093"/>
                              <a:gd name="connsiteY7" fmla="*/ 510540 h 765543"/>
                              <a:gd name="connsiteX8" fmla="*/ 371432 w 1054093"/>
                              <a:gd name="connsiteY8" fmla="*/ 254000 h 765543"/>
                              <a:gd name="connsiteX9" fmla="*/ 279992 w 1054093"/>
                              <a:gd name="connsiteY9" fmla="*/ 50800 h 765543"/>
                              <a:gd name="connsiteX10" fmla="*/ 404452 w 1054093"/>
                              <a:gd name="connsiteY10" fmla="*/ 193040 h 765543"/>
                              <a:gd name="connsiteX11" fmla="*/ 602572 w 1054093"/>
                              <a:gd name="connsiteY11" fmla="*/ 377396 h 765543"/>
                              <a:gd name="connsiteX12" fmla="*/ 852762 w 1054093"/>
                              <a:gd name="connsiteY12" fmla="*/ 469348 h 765543"/>
                              <a:gd name="connsiteX13" fmla="*/ 1044532 w 1054093"/>
                              <a:gd name="connsiteY13" fmla="*/ 491184 h 765543"/>
                              <a:gd name="connsiteX14" fmla="*/ 1010242 w 1054093"/>
                              <a:gd name="connsiteY14" fmla="*/ 252464 h 765543"/>
                              <a:gd name="connsiteX15" fmla="*/ 880702 w 1054093"/>
                              <a:gd name="connsiteY15" fmla="*/ 98529 h 765543"/>
                              <a:gd name="connsiteX16" fmla="*/ 767672 w 1054093"/>
                              <a:gd name="connsiteY16" fmla="*/ 0 h 765543"/>
                              <a:gd name="connsiteX17" fmla="*/ 767672 w 1054093"/>
                              <a:gd name="connsiteY17" fmla="*/ 0 h 765543"/>
                            </a:gdLst>
                            <a:ahLst/>
                            <a:cxnLst>
                              <a:cxn ang="0">
                                <a:pos x="connsiteX0" y="connsiteY0"/>
                              </a:cxn>
                              <a:cxn ang="0">
                                <a:pos x="connsiteX1" y="connsiteY1"/>
                              </a:cxn>
                              <a:cxn ang="0">
                                <a:pos x="connsiteX2" y="connsiteY2"/>
                              </a:cxn>
                              <a:cxn ang="0">
                                <a:pos x="connsiteX3" y="connsiteY3"/>
                              </a:cxn>
                              <a:cxn ang="0">
                                <a:pos x="connsiteX4" y="connsiteY4"/>
                              </a:cxn>
                              <a:cxn ang="0">
                                <a:pos x="connsiteX5" y="connsiteY5"/>
                              </a:cxn>
                              <a:cxn ang="0">
                                <a:pos x="connsiteX6" y="connsiteY6"/>
                              </a:cxn>
                              <a:cxn ang="0">
                                <a:pos x="connsiteX7" y="connsiteY7"/>
                              </a:cxn>
                              <a:cxn ang="0">
                                <a:pos x="connsiteX8" y="connsiteY8"/>
                              </a:cxn>
                              <a:cxn ang="0">
                                <a:pos x="connsiteX9" y="connsiteY9"/>
                              </a:cxn>
                              <a:cxn ang="0">
                                <a:pos x="connsiteX10" y="connsiteY10"/>
                              </a:cxn>
                              <a:cxn ang="0">
                                <a:pos x="connsiteX11" y="connsiteY11"/>
                              </a:cxn>
                              <a:cxn ang="0">
                                <a:pos x="connsiteX12" y="connsiteY12"/>
                              </a:cxn>
                              <a:cxn ang="0">
                                <a:pos x="connsiteX13" y="connsiteY13"/>
                              </a:cxn>
                              <a:cxn ang="0">
                                <a:pos x="connsiteX14" y="connsiteY14"/>
                              </a:cxn>
                              <a:cxn ang="0">
                                <a:pos x="connsiteX15" y="connsiteY15"/>
                              </a:cxn>
                              <a:cxn ang="0">
                                <a:pos x="connsiteX16" y="connsiteY16"/>
                              </a:cxn>
                              <a:cxn ang="0">
                                <a:pos x="connsiteX17" y="connsiteY17"/>
                              </a:cxn>
                            </a:cxnLst>
                            <a:rect l="l" t="t" r="r" b="b"/>
                            <a:pathLst>
                              <a:path w="1054093" h="765543">
                                <a:moveTo>
                                  <a:pt x="94572" y="17780"/>
                                </a:moveTo>
                                <a:cubicBezTo>
                                  <a:pt x="77003" y="73236"/>
                                  <a:pt x="59435" y="128693"/>
                                  <a:pt x="43772" y="193040"/>
                                </a:cubicBezTo>
                                <a:cubicBezTo>
                                  <a:pt x="28109" y="257387"/>
                                  <a:pt x="3979" y="340783"/>
                                  <a:pt x="592" y="403860"/>
                                </a:cubicBezTo>
                                <a:cubicBezTo>
                                  <a:pt x="-2795" y="466937"/>
                                  <a:pt x="8847" y="526367"/>
                                  <a:pt x="23452" y="571500"/>
                                </a:cubicBezTo>
                                <a:cubicBezTo>
                                  <a:pt x="38057" y="616633"/>
                                  <a:pt x="53687" y="642343"/>
                                  <a:pt x="88222" y="674656"/>
                                </a:cubicBezTo>
                                <a:cubicBezTo>
                                  <a:pt x="122757" y="706969"/>
                                  <a:pt x="197221" y="769186"/>
                                  <a:pt x="230664" y="765376"/>
                                </a:cubicBezTo>
                                <a:cubicBezTo>
                                  <a:pt x="264107" y="761566"/>
                                  <a:pt x="320877" y="722701"/>
                                  <a:pt x="352382" y="680228"/>
                                </a:cubicBezTo>
                                <a:cubicBezTo>
                                  <a:pt x="383887" y="637755"/>
                                  <a:pt x="416517" y="581578"/>
                                  <a:pt x="419692" y="510540"/>
                                </a:cubicBezTo>
                                <a:cubicBezTo>
                                  <a:pt x="422867" y="439502"/>
                                  <a:pt x="394715" y="330623"/>
                                  <a:pt x="371432" y="254000"/>
                                </a:cubicBezTo>
                                <a:cubicBezTo>
                                  <a:pt x="348149" y="177377"/>
                                  <a:pt x="274489" y="60960"/>
                                  <a:pt x="279992" y="50800"/>
                                </a:cubicBezTo>
                                <a:cubicBezTo>
                                  <a:pt x="285495" y="40640"/>
                                  <a:pt x="350689" y="138607"/>
                                  <a:pt x="404452" y="193040"/>
                                </a:cubicBezTo>
                                <a:cubicBezTo>
                                  <a:pt x="458215" y="247473"/>
                                  <a:pt x="527854" y="331345"/>
                                  <a:pt x="602572" y="377396"/>
                                </a:cubicBezTo>
                                <a:cubicBezTo>
                                  <a:pt x="677290" y="423447"/>
                                  <a:pt x="779102" y="450383"/>
                                  <a:pt x="852762" y="469348"/>
                                </a:cubicBezTo>
                                <a:cubicBezTo>
                                  <a:pt x="926422" y="488313"/>
                                  <a:pt x="1018285" y="527331"/>
                                  <a:pt x="1044532" y="491184"/>
                                </a:cubicBezTo>
                                <a:cubicBezTo>
                                  <a:pt x="1070779" y="455037"/>
                                  <a:pt x="1037547" y="317906"/>
                                  <a:pt x="1010242" y="252464"/>
                                </a:cubicBezTo>
                                <a:cubicBezTo>
                                  <a:pt x="982937" y="187022"/>
                                  <a:pt x="921130" y="140606"/>
                                  <a:pt x="880702" y="98529"/>
                                </a:cubicBezTo>
                                <a:cubicBezTo>
                                  <a:pt x="840274" y="56452"/>
                                  <a:pt x="767672" y="0"/>
                                  <a:pt x="767672" y="0"/>
                                </a:cubicBezTo>
                                <a:lnTo>
                                  <a:pt x="767672" y="0"/>
                                </a:lnTo>
                              </a:path>
                            </a:pathLst>
                          </a:custGeom>
                          <a:solidFill>
                            <a:srgbClr val="FFFFE8"/>
                          </a:solidFill>
                          <a:ln w="31750" cap="rnd">
                            <a:solidFill>
                              <a:srgbClr val="492303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/>
                          </a:p>
                        </p:txBody>
                      </p:sp>
                      <p:sp>
                        <p:nvSpPr>
                          <p:cNvPr id="53" name="フリーフォーム 52"/>
                          <p:cNvSpPr/>
                          <p:nvPr/>
                        </p:nvSpPr>
                        <p:spPr>
                          <a:xfrm>
                            <a:off x="4819195" y="911734"/>
                            <a:ext cx="945790" cy="364616"/>
                          </a:xfrm>
                          <a:custGeom>
                            <a:avLst/>
                            <a:gdLst>
                              <a:gd name="connsiteX0" fmla="*/ 40095 w 786979"/>
                              <a:gd name="connsiteY0" fmla="*/ 344346 h 364616"/>
                              <a:gd name="connsiteX1" fmla="*/ 309335 w 786979"/>
                              <a:gd name="connsiteY1" fmla="*/ 362126 h 364616"/>
                              <a:gd name="connsiteX2" fmla="*/ 603975 w 786979"/>
                              <a:gd name="connsiteY2" fmla="*/ 296086 h 364616"/>
                              <a:gd name="connsiteX3" fmla="*/ 786855 w 786979"/>
                              <a:gd name="connsiteY3" fmla="*/ 199566 h 364616"/>
                              <a:gd name="connsiteX4" fmla="*/ 626835 w 786979"/>
                              <a:gd name="connsiteY4" fmla="*/ 39546 h 364616"/>
                              <a:gd name="connsiteX5" fmla="*/ 311875 w 786979"/>
                              <a:gd name="connsiteY5" fmla="*/ 6526 h 364616"/>
                              <a:gd name="connsiteX6" fmla="*/ 22315 w 786979"/>
                              <a:gd name="connsiteY6" fmla="*/ 141146 h 364616"/>
                              <a:gd name="connsiteX7" fmla="*/ 19775 w 786979"/>
                              <a:gd name="connsiteY7" fmla="*/ 141146 h 364616"/>
                              <a:gd name="connsiteX8" fmla="*/ 19775 w 786979"/>
                              <a:gd name="connsiteY8" fmla="*/ 141146 h 364616"/>
                              <a:gd name="connsiteX9" fmla="*/ 19775 w 786979"/>
                              <a:gd name="connsiteY9" fmla="*/ 141146 h 364616"/>
                            </a:gdLst>
                            <a:ahLst/>
                            <a:cxnLst>
                              <a:cxn ang="0">
                                <a:pos x="connsiteX0" y="connsiteY0"/>
                              </a:cxn>
                              <a:cxn ang="0">
                                <a:pos x="connsiteX1" y="connsiteY1"/>
                              </a:cxn>
                              <a:cxn ang="0">
                                <a:pos x="connsiteX2" y="connsiteY2"/>
                              </a:cxn>
                              <a:cxn ang="0">
                                <a:pos x="connsiteX3" y="connsiteY3"/>
                              </a:cxn>
                              <a:cxn ang="0">
                                <a:pos x="connsiteX4" y="connsiteY4"/>
                              </a:cxn>
                              <a:cxn ang="0">
                                <a:pos x="connsiteX5" y="connsiteY5"/>
                              </a:cxn>
                              <a:cxn ang="0">
                                <a:pos x="connsiteX6" y="connsiteY6"/>
                              </a:cxn>
                              <a:cxn ang="0">
                                <a:pos x="connsiteX7" y="connsiteY7"/>
                              </a:cxn>
                              <a:cxn ang="0">
                                <a:pos x="connsiteX8" y="connsiteY8"/>
                              </a:cxn>
                              <a:cxn ang="0">
                                <a:pos x="connsiteX9" y="connsiteY9"/>
                              </a:cxn>
                            </a:cxnLst>
                            <a:rect l="l" t="t" r="r" b="b"/>
                            <a:pathLst>
                              <a:path w="786979" h="364616">
                                <a:moveTo>
                                  <a:pt x="40095" y="344346"/>
                                </a:moveTo>
                                <a:cubicBezTo>
                                  <a:pt x="127725" y="357257"/>
                                  <a:pt x="215355" y="370169"/>
                                  <a:pt x="309335" y="362126"/>
                                </a:cubicBezTo>
                                <a:cubicBezTo>
                                  <a:pt x="403315" y="354083"/>
                                  <a:pt x="524388" y="323179"/>
                                  <a:pt x="603975" y="296086"/>
                                </a:cubicBezTo>
                                <a:cubicBezTo>
                                  <a:pt x="683562" y="268993"/>
                                  <a:pt x="783045" y="242323"/>
                                  <a:pt x="786855" y="199566"/>
                                </a:cubicBezTo>
                                <a:cubicBezTo>
                                  <a:pt x="790665" y="156809"/>
                                  <a:pt x="705998" y="71719"/>
                                  <a:pt x="626835" y="39546"/>
                                </a:cubicBezTo>
                                <a:cubicBezTo>
                                  <a:pt x="547672" y="7373"/>
                                  <a:pt x="412628" y="-10407"/>
                                  <a:pt x="311875" y="6526"/>
                                </a:cubicBezTo>
                                <a:cubicBezTo>
                                  <a:pt x="211122" y="23459"/>
                                  <a:pt x="70998" y="118709"/>
                                  <a:pt x="22315" y="141146"/>
                                </a:cubicBezTo>
                                <a:cubicBezTo>
                                  <a:pt x="-26368" y="163583"/>
                                  <a:pt x="19775" y="141146"/>
                                  <a:pt x="19775" y="141146"/>
                                </a:cubicBezTo>
                                <a:lnTo>
                                  <a:pt x="19775" y="141146"/>
                                </a:lnTo>
                                <a:lnTo>
                                  <a:pt x="19775" y="141146"/>
                                </a:lnTo>
                              </a:path>
                            </a:pathLst>
                          </a:custGeom>
                          <a:solidFill>
                            <a:srgbClr val="FFFFE8"/>
                          </a:solidFill>
                          <a:ln w="31750" cap="rnd">
                            <a:solidFill>
                              <a:srgbClr val="492303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/>
                          </a:p>
                        </p:txBody>
                      </p:sp>
                      <p:sp>
                        <p:nvSpPr>
                          <p:cNvPr id="54" name="フリーフォーム 53"/>
                          <p:cNvSpPr/>
                          <p:nvPr/>
                        </p:nvSpPr>
                        <p:spPr>
                          <a:xfrm>
                            <a:off x="4545845" y="457065"/>
                            <a:ext cx="751471" cy="621565"/>
                          </a:xfrm>
                          <a:custGeom>
                            <a:avLst/>
                            <a:gdLst>
                              <a:gd name="connsiteX0" fmla="*/ 247335 w 662565"/>
                              <a:gd name="connsiteY0" fmla="*/ 612045 h 612045"/>
                              <a:gd name="connsiteX1" fmla="*/ 473395 w 662565"/>
                              <a:gd name="connsiteY1" fmla="*/ 452025 h 612045"/>
                              <a:gd name="connsiteX2" fmla="*/ 608015 w 662565"/>
                              <a:gd name="connsiteY2" fmla="*/ 312325 h 612045"/>
                              <a:gd name="connsiteX3" fmla="*/ 661355 w 662565"/>
                              <a:gd name="connsiteY3" fmla="*/ 124365 h 612045"/>
                              <a:gd name="connsiteX4" fmla="*/ 562295 w 662565"/>
                              <a:gd name="connsiteY4" fmla="*/ 4985 h 612045"/>
                              <a:gd name="connsiteX5" fmla="*/ 346395 w 662565"/>
                              <a:gd name="connsiteY5" fmla="*/ 40545 h 612045"/>
                              <a:gd name="connsiteX6" fmla="*/ 107635 w 662565"/>
                              <a:gd name="connsiteY6" fmla="*/ 203105 h 612045"/>
                              <a:gd name="connsiteX7" fmla="*/ 11115 w 662565"/>
                              <a:gd name="connsiteY7" fmla="*/ 474885 h 612045"/>
                              <a:gd name="connsiteX8" fmla="*/ 6035 w 662565"/>
                              <a:gd name="connsiteY8" fmla="*/ 482505 h 612045"/>
                              <a:gd name="connsiteX0" fmla="*/ 247335 w 661599"/>
                              <a:gd name="connsiteY0" fmla="*/ 607118 h 607118"/>
                              <a:gd name="connsiteX1" fmla="*/ 473395 w 661599"/>
                              <a:gd name="connsiteY1" fmla="*/ 447098 h 607118"/>
                              <a:gd name="connsiteX2" fmla="*/ 608015 w 661599"/>
                              <a:gd name="connsiteY2" fmla="*/ 307398 h 607118"/>
                              <a:gd name="connsiteX3" fmla="*/ 661355 w 661599"/>
                              <a:gd name="connsiteY3" fmla="*/ 119438 h 607118"/>
                              <a:gd name="connsiteX4" fmla="*/ 625099 w 661599"/>
                              <a:gd name="connsiteY4" fmla="*/ 29903 h 607118"/>
                              <a:gd name="connsiteX5" fmla="*/ 562295 w 661599"/>
                              <a:gd name="connsiteY5" fmla="*/ 58 h 607118"/>
                              <a:gd name="connsiteX6" fmla="*/ 346395 w 661599"/>
                              <a:gd name="connsiteY6" fmla="*/ 35618 h 607118"/>
                              <a:gd name="connsiteX7" fmla="*/ 107635 w 661599"/>
                              <a:gd name="connsiteY7" fmla="*/ 198178 h 607118"/>
                              <a:gd name="connsiteX8" fmla="*/ 11115 w 661599"/>
                              <a:gd name="connsiteY8" fmla="*/ 469958 h 607118"/>
                              <a:gd name="connsiteX9" fmla="*/ 6035 w 661599"/>
                              <a:gd name="connsiteY9" fmla="*/ 477578 h 607118"/>
                              <a:gd name="connsiteX0" fmla="*/ 247335 w 663307"/>
                              <a:gd name="connsiteY0" fmla="*/ 607118 h 607118"/>
                              <a:gd name="connsiteX1" fmla="*/ 473395 w 663307"/>
                              <a:gd name="connsiteY1" fmla="*/ 447098 h 607118"/>
                              <a:gd name="connsiteX2" fmla="*/ 608015 w 663307"/>
                              <a:gd name="connsiteY2" fmla="*/ 307398 h 607118"/>
                              <a:gd name="connsiteX3" fmla="*/ 661355 w 663307"/>
                              <a:gd name="connsiteY3" fmla="*/ 119438 h 607118"/>
                              <a:gd name="connsiteX4" fmla="*/ 643074 w 663307"/>
                              <a:gd name="connsiteY4" fmla="*/ 29903 h 607118"/>
                              <a:gd name="connsiteX5" fmla="*/ 562295 w 663307"/>
                              <a:gd name="connsiteY5" fmla="*/ 58 h 607118"/>
                              <a:gd name="connsiteX6" fmla="*/ 346395 w 663307"/>
                              <a:gd name="connsiteY6" fmla="*/ 35618 h 607118"/>
                              <a:gd name="connsiteX7" fmla="*/ 107635 w 663307"/>
                              <a:gd name="connsiteY7" fmla="*/ 198178 h 607118"/>
                              <a:gd name="connsiteX8" fmla="*/ 11115 w 663307"/>
                              <a:gd name="connsiteY8" fmla="*/ 469958 h 607118"/>
                              <a:gd name="connsiteX9" fmla="*/ 6035 w 663307"/>
                              <a:gd name="connsiteY9" fmla="*/ 477578 h 607118"/>
                              <a:gd name="connsiteX0" fmla="*/ 247335 w 664549"/>
                              <a:gd name="connsiteY0" fmla="*/ 607118 h 607118"/>
                              <a:gd name="connsiteX1" fmla="*/ 473395 w 664549"/>
                              <a:gd name="connsiteY1" fmla="*/ 447098 h 607118"/>
                              <a:gd name="connsiteX2" fmla="*/ 590039 w 664549"/>
                              <a:gd name="connsiteY2" fmla="*/ 312360 h 607118"/>
                              <a:gd name="connsiteX3" fmla="*/ 661355 w 664549"/>
                              <a:gd name="connsiteY3" fmla="*/ 119438 h 607118"/>
                              <a:gd name="connsiteX4" fmla="*/ 643074 w 664549"/>
                              <a:gd name="connsiteY4" fmla="*/ 29903 h 607118"/>
                              <a:gd name="connsiteX5" fmla="*/ 562295 w 664549"/>
                              <a:gd name="connsiteY5" fmla="*/ 58 h 607118"/>
                              <a:gd name="connsiteX6" fmla="*/ 346395 w 664549"/>
                              <a:gd name="connsiteY6" fmla="*/ 35618 h 607118"/>
                              <a:gd name="connsiteX7" fmla="*/ 107635 w 664549"/>
                              <a:gd name="connsiteY7" fmla="*/ 198178 h 607118"/>
                              <a:gd name="connsiteX8" fmla="*/ 11115 w 664549"/>
                              <a:gd name="connsiteY8" fmla="*/ 469958 h 607118"/>
                              <a:gd name="connsiteX9" fmla="*/ 6035 w 664549"/>
                              <a:gd name="connsiteY9" fmla="*/ 477578 h 607118"/>
                              <a:gd name="connsiteX0" fmla="*/ 247551 w 664765"/>
                              <a:gd name="connsiteY0" fmla="*/ 607118 h 607118"/>
                              <a:gd name="connsiteX1" fmla="*/ 473611 w 664765"/>
                              <a:gd name="connsiteY1" fmla="*/ 447098 h 607118"/>
                              <a:gd name="connsiteX2" fmla="*/ 590255 w 664765"/>
                              <a:gd name="connsiteY2" fmla="*/ 312360 h 607118"/>
                              <a:gd name="connsiteX3" fmla="*/ 661571 w 664765"/>
                              <a:gd name="connsiteY3" fmla="*/ 119438 h 607118"/>
                              <a:gd name="connsiteX4" fmla="*/ 643290 w 664765"/>
                              <a:gd name="connsiteY4" fmla="*/ 29903 h 607118"/>
                              <a:gd name="connsiteX5" fmla="*/ 562511 w 664765"/>
                              <a:gd name="connsiteY5" fmla="*/ 58 h 607118"/>
                              <a:gd name="connsiteX6" fmla="*/ 346611 w 664765"/>
                              <a:gd name="connsiteY6" fmla="*/ 35618 h 607118"/>
                              <a:gd name="connsiteX7" fmla="*/ 111221 w 664765"/>
                              <a:gd name="connsiteY7" fmla="*/ 227950 h 607118"/>
                              <a:gd name="connsiteX8" fmla="*/ 11331 w 664765"/>
                              <a:gd name="connsiteY8" fmla="*/ 469958 h 607118"/>
                              <a:gd name="connsiteX9" fmla="*/ 6251 w 664765"/>
                              <a:gd name="connsiteY9" fmla="*/ 477578 h 607118"/>
                            </a:gdLst>
                            <a:ahLst/>
                            <a:cxnLst>
                              <a:cxn ang="0">
                                <a:pos x="connsiteX0" y="connsiteY0"/>
                              </a:cxn>
                              <a:cxn ang="0">
                                <a:pos x="connsiteX1" y="connsiteY1"/>
                              </a:cxn>
                              <a:cxn ang="0">
                                <a:pos x="connsiteX2" y="connsiteY2"/>
                              </a:cxn>
                              <a:cxn ang="0">
                                <a:pos x="connsiteX3" y="connsiteY3"/>
                              </a:cxn>
                              <a:cxn ang="0">
                                <a:pos x="connsiteX4" y="connsiteY4"/>
                              </a:cxn>
                              <a:cxn ang="0">
                                <a:pos x="connsiteX5" y="connsiteY5"/>
                              </a:cxn>
                              <a:cxn ang="0">
                                <a:pos x="connsiteX6" y="connsiteY6"/>
                              </a:cxn>
                              <a:cxn ang="0">
                                <a:pos x="connsiteX7" y="connsiteY7"/>
                              </a:cxn>
                              <a:cxn ang="0">
                                <a:pos x="connsiteX8" y="connsiteY8"/>
                              </a:cxn>
                              <a:cxn ang="0">
                                <a:pos x="connsiteX9" y="connsiteY9"/>
                              </a:cxn>
                            </a:cxnLst>
                            <a:rect l="l" t="t" r="r" b="b"/>
                            <a:pathLst>
                              <a:path w="664765" h="607118">
                                <a:moveTo>
                                  <a:pt x="247551" y="607118"/>
                                </a:moveTo>
                                <a:cubicBezTo>
                                  <a:pt x="330524" y="552084"/>
                                  <a:pt x="416494" y="496224"/>
                                  <a:pt x="473611" y="447098"/>
                                </a:cubicBezTo>
                                <a:cubicBezTo>
                                  <a:pt x="530728" y="397972"/>
                                  <a:pt x="558928" y="366970"/>
                                  <a:pt x="590255" y="312360"/>
                                </a:cubicBezTo>
                                <a:cubicBezTo>
                                  <a:pt x="621582" y="257750"/>
                                  <a:pt x="652732" y="166514"/>
                                  <a:pt x="661571" y="119438"/>
                                </a:cubicBezTo>
                                <a:cubicBezTo>
                                  <a:pt x="670410" y="72362"/>
                                  <a:pt x="659800" y="49800"/>
                                  <a:pt x="643290" y="29903"/>
                                </a:cubicBezTo>
                                <a:cubicBezTo>
                                  <a:pt x="626780" y="10006"/>
                                  <a:pt x="611957" y="-894"/>
                                  <a:pt x="562511" y="58"/>
                                </a:cubicBezTo>
                                <a:cubicBezTo>
                                  <a:pt x="513065" y="1010"/>
                                  <a:pt x="421826" y="-2364"/>
                                  <a:pt x="346611" y="35618"/>
                                </a:cubicBezTo>
                                <a:cubicBezTo>
                                  <a:pt x="271396" y="73600"/>
                                  <a:pt x="167101" y="155560"/>
                                  <a:pt x="111221" y="227950"/>
                                </a:cubicBezTo>
                                <a:cubicBezTo>
                                  <a:pt x="55341" y="300340"/>
                                  <a:pt x="28826" y="428353"/>
                                  <a:pt x="11331" y="469958"/>
                                </a:cubicBezTo>
                                <a:cubicBezTo>
                                  <a:pt x="-6164" y="511563"/>
                                  <a:pt x="324" y="497051"/>
                                  <a:pt x="6251" y="477578"/>
                                </a:cubicBezTo>
                              </a:path>
                            </a:pathLst>
                          </a:custGeom>
                          <a:solidFill>
                            <a:srgbClr val="FFFFE8"/>
                          </a:solidFill>
                          <a:ln w="31750" cap="rnd">
                            <a:solidFill>
                              <a:srgbClr val="492303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/>
                          </a:p>
                        </p:txBody>
                      </p:sp>
                      <p:sp>
                        <p:nvSpPr>
                          <p:cNvPr id="55" name="フリーフォーム 54"/>
                          <p:cNvSpPr/>
                          <p:nvPr/>
                        </p:nvSpPr>
                        <p:spPr>
                          <a:xfrm rot="20898984">
                            <a:off x="3726734" y="576515"/>
                            <a:ext cx="798540" cy="691481"/>
                          </a:xfrm>
                          <a:custGeom>
                            <a:avLst/>
                            <a:gdLst>
                              <a:gd name="connsiteX0" fmla="*/ 798540 w 798540"/>
                              <a:gd name="connsiteY0" fmla="*/ 534001 h 691481"/>
                              <a:gd name="connsiteX1" fmla="*/ 762980 w 798540"/>
                              <a:gd name="connsiteY1" fmla="*/ 295241 h 691481"/>
                              <a:gd name="connsiteX2" fmla="*/ 635980 w 798540"/>
                              <a:gd name="connsiteY2" fmla="*/ 125061 h 691481"/>
                              <a:gd name="connsiteX3" fmla="*/ 323560 w 798540"/>
                              <a:gd name="connsiteY3" fmla="*/ 20921 h 691481"/>
                              <a:gd name="connsiteX4" fmla="*/ 61940 w 798540"/>
                              <a:gd name="connsiteY4" fmla="*/ 13301 h 691481"/>
                              <a:gd name="connsiteX5" fmla="*/ 6060 w 798540"/>
                              <a:gd name="connsiteY5" fmla="*/ 168241 h 691481"/>
                              <a:gd name="connsiteX6" fmla="*/ 166080 w 798540"/>
                              <a:gd name="connsiteY6" fmla="*/ 399381 h 691481"/>
                              <a:gd name="connsiteX7" fmla="*/ 455640 w 798540"/>
                              <a:gd name="connsiteY7" fmla="*/ 574641 h 691481"/>
                              <a:gd name="connsiteX8" fmla="*/ 676620 w 798540"/>
                              <a:gd name="connsiteY8" fmla="*/ 691481 h 691481"/>
                            </a:gdLst>
                            <a:ahLst/>
                            <a:cxnLst>
                              <a:cxn ang="0">
                                <a:pos x="connsiteX0" y="connsiteY0"/>
                              </a:cxn>
                              <a:cxn ang="0">
                                <a:pos x="connsiteX1" y="connsiteY1"/>
                              </a:cxn>
                              <a:cxn ang="0">
                                <a:pos x="connsiteX2" y="connsiteY2"/>
                              </a:cxn>
                              <a:cxn ang="0">
                                <a:pos x="connsiteX3" y="connsiteY3"/>
                              </a:cxn>
                              <a:cxn ang="0">
                                <a:pos x="connsiteX4" y="connsiteY4"/>
                              </a:cxn>
                              <a:cxn ang="0">
                                <a:pos x="connsiteX5" y="connsiteY5"/>
                              </a:cxn>
                              <a:cxn ang="0">
                                <a:pos x="connsiteX6" y="connsiteY6"/>
                              </a:cxn>
                              <a:cxn ang="0">
                                <a:pos x="connsiteX7" y="connsiteY7"/>
                              </a:cxn>
                              <a:cxn ang="0">
                                <a:pos x="connsiteX8" y="connsiteY8"/>
                              </a:cxn>
                            </a:cxnLst>
                            <a:rect l="l" t="t" r="r" b="b"/>
                            <a:pathLst>
                              <a:path w="798540" h="691481">
                                <a:moveTo>
                                  <a:pt x="798540" y="534001"/>
                                </a:moveTo>
                                <a:cubicBezTo>
                                  <a:pt x="794306" y="448699"/>
                                  <a:pt x="790073" y="363398"/>
                                  <a:pt x="762980" y="295241"/>
                                </a:cubicBezTo>
                                <a:cubicBezTo>
                                  <a:pt x="735887" y="227084"/>
                                  <a:pt x="709217" y="170781"/>
                                  <a:pt x="635980" y="125061"/>
                                </a:cubicBezTo>
                                <a:cubicBezTo>
                                  <a:pt x="562743" y="79341"/>
                                  <a:pt x="419233" y="39548"/>
                                  <a:pt x="323560" y="20921"/>
                                </a:cubicBezTo>
                                <a:cubicBezTo>
                                  <a:pt x="227887" y="2294"/>
                                  <a:pt x="114857" y="-11252"/>
                                  <a:pt x="61940" y="13301"/>
                                </a:cubicBezTo>
                                <a:cubicBezTo>
                                  <a:pt x="9023" y="37854"/>
                                  <a:pt x="-11297" y="103894"/>
                                  <a:pt x="6060" y="168241"/>
                                </a:cubicBezTo>
                                <a:cubicBezTo>
                                  <a:pt x="23417" y="232588"/>
                                  <a:pt x="91150" y="331648"/>
                                  <a:pt x="166080" y="399381"/>
                                </a:cubicBezTo>
                                <a:cubicBezTo>
                                  <a:pt x="241010" y="467114"/>
                                  <a:pt x="370550" y="525958"/>
                                  <a:pt x="455640" y="574641"/>
                                </a:cubicBezTo>
                                <a:cubicBezTo>
                                  <a:pt x="540730" y="623324"/>
                                  <a:pt x="608675" y="657402"/>
                                  <a:pt x="676620" y="691481"/>
                                </a:cubicBezTo>
                              </a:path>
                            </a:pathLst>
                          </a:custGeom>
                          <a:solidFill>
                            <a:srgbClr val="FFFFE8"/>
                          </a:solidFill>
                          <a:ln w="31750" cap="rnd">
                            <a:solidFill>
                              <a:srgbClr val="492303"/>
                            </a:solidFill>
                          </a:ln>
                          <a:effectLst>
                            <a:softEdge rad="0"/>
                          </a:effectLst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/>
                          </a:p>
                        </p:txBody>
                      </p:sp>
                      <p:sp>
                        <p:nvSpPr>
                          <p:cNvPr id="56" name="フリーフォーム 55"/>
                          <p:cNvSpPr/>
                          <p:nvPr/>
                        </p:nvSpPr>
                        <p:spPr>
                          <a:xfrm>
                            <a:off x="3802123" y="1175499"/>
                            <a:ext cx="679765" cy="510734"/>
                          </a:xfrm>
                          <a:custGeom>
                            <a:avLst/>
                            <a:gdLst>
                              <a:gd name="connsiteX0" fmla="*/ 538666 w 647886"/>
                              <a:gd name="connsiteY0" fmla="*/ 0 h 505271"/>
                              <a:gd name="connsiteX1" fmla="*/ 381186 w 647886"/>
                              <a:gd name="connsiteY1" fmla="*/ 17780 h 505271"/>
                              <a:gd name="connsiteX2" fmla="*/ 203386 w 647886"/>
                              <a:gd name="connsiteY2" fmla="*/ 101600 h 505271"/>
                              <a:gd name="connsiteX3" fmla="*/ 76386 w 647886"/>
                              <a:gd name="connsiteY3" fmla="*/ 243840 h 505271"/>
                              <a:gd name="connsiteX4" fmla="*/ 15426 w 647886"/>
                              <a:gd name="connsiteY4" fmla="*/ 429260 h 505271"/>
                              <a:gd name="connsiteX5" fmla="*/ 17966 w 647886"/>
                              <a:gd name="connsiteY5" fmla="*/ 500380 h 505271"/>
                              <a:gd name="connsiteX6" fmla="*/ 213546 w 647886"/>
                              <a:gd name="connsiteY6" fmla="*/ 490220 h 505271"/>
                              <a:gd name="connsiteX7" fmla="*/ 419286 w 647886"/>
                              <a:gd name="connsiteY7" fmla="*/ 419100 h 505271"/>
                              <a:gd name="connsiteX8" fmla="*/ 592006 w 647886"/>
                              <a:gd name="connsiteY8" fmla="*/ 368300 h 505271"/>
                              <a:gd name="connsiteX9" fmla="*/ 647886 w 647886"/>
                              <a:gd name="connsiteY9" fmla="*/ 332740 h 505271"/>
                            </a:gdLst>
                            <a:ahLst/>
                            <a:cxnLst>
                              <a:cxn ang="0">
                                <a:pos x="connsiteX0" y="connsiteY0"/>
                              </a:cxn>
                              <a:cxn ang="0">
                                <a:pos x="connsiteX1" y="connsiteY1"/>
                              </a:cxn>
                              <a:cxn ang="0">
                                <a:pos x="connsiteX2" y="connsiteY2"/>
                              </a:cxn>
                              <a:cxn ang="0">
                                <a:pos x="connsiteX3" y="connsiteY3"/>
                              </a:cxn>
                              <a:cxn ang="0">
                                <a:pos x="connsiteX4" y="connsiteY4"/>
                              </a:cxn>
                              <a:cxn ang="0">
                                <a:pos x="connsiteX5" y="connsiteY5"/>
                              </a:cxn>
                              <a:cxn ang="0">
                                <a:pos x="connsiteX6" y="connsiteY6"/>
                              </a:cxn>
                              <a:cxn ang="0">
                                <a:pos x="connsiteX7" y="connsiteY7"/>
                              </a:cxn>
                              <a:cxn ang="0">
                                <a:pos x="connsiteX8" y="connsiteY8"/>
                              </a:cxn>
                              <a:cxn ang="0">
                                <a:pos x="connsiteX9" y="connsiteY9"/>
                              </a:cxn>
                            </a:cxnLst>
                            <a:rect l="l" t="t" r="r" b="b"/>
                            <a:pathLst>
                              <a:path w="647886" h="505271">
                                <a:moveTo>
                                  <a:pt x="538666" y="0"/>
                                </a:moveTo>
                                <a:cubicBezTo>
                                  <a:pt x="487866" y="423"/>
                                  <a:pt x="437066" y="847"/>
                                  <a:pt x="381186" y="17780"/>
                                </a:cubicBezTo>
                                <a:cubicBezTo>
                                  <a:pt x="325306" y="34713"/>
                                  <a:pt x="254186" y="63923"/>
                                  <a:pt x="203386" y="101600"/>
                                </a:cubicBezTo>
                                <a:cubicBezTo>
                                  <a:pt x="152586" y="139277"/>
                                  <a:pt x="107713" y="189230"/>
                                  <a:pt x="76386" y="243840"/>
                                </a:cubicBezTo>
                                <a:cubicBezTo>
                                  <a:pt x="45059" y="298450"/>
                                  <a:pt x="25163" y="386503"/>
                                  <a:pt x="15426" y="429260"/>
                                </a:cubicBezTo>
                                <a:cubicBezTo>
                                  <a:pt x="5689" y="472017"/>
                                  <a:pt x="-15054" y="490220"/>
                                  <a:pt x="17966" y="500380"/>
                                </a:cubicBezTo>
                                <a:cubicBezTo>
                                  <a:pt x="50986" y="510540"/>
                                  <a:pt x="146659" y="503767"/>
                                  <a:pt x="213546" y="490220"/>
                                </a:cubicBezTo>
                                <a:cubicBezTo>
                                  <a:pt x="280433" y="476673"/>
                                  <a:pt x="356209" y="439420"/>
                                  <a:pt x="419286" y="419100"/>
                                </a:cubicBezTo>
                                <a:cubicBezTo>
                                  <a:pt x="482363" y="398780"/>
                                  <a:pt x="553906" y="382693"/>
                                  <a:pt x="592006" y="368300"/>
                                </a:cubicBezTo>
                                <a:cubicBezTo>
                                  <a:pt x="630106" y="353907"/>
                                  <a:pt x="638996" y="343323"/>
                                  <a:pt x="647886" y="332740"/>
                                </a:cubicBezTo>
                              </a:path>
                            </a:pathLst>
                          </a:custGeom>
                          <a:solidFill>
                            <a:srgbClr val="FFFFE8"/>
                          </a:solidFill>
                          <a:ln w="31750" cap="rnd">
                            <a:solidFill>
                              <a:srgbClr val="492303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/>
                          </a:p>
                        </p:txBody>
                      </p:sp>
                    </p:grpSp>
                    <p:sp>
                      <p:nvSpPr>
                        <p:cNvPr id="46" name="フリーフォーム 45"/>
                        <p:cNvSpPr/>
                        <p:nvPr/>
                      </p:nvSpPr>
                      <p:spPr>
                        <a:xfrm>
                          <a:off x="3865481" y="745192"/>
                          <a:ext cx="633984" cy="365760"/>
                        </a:xfrm>
                        <a:custGeom>
                          <a:avLst/>
                          <a:gdLst>
                            <a:gd name="connsiteX0" fmla="*/ 0 w 633984"/>
                            <a:gd name="connsiteY0" fmla="*/ 0 h 365760"/>
                            <a:gd name="connsiteX1" fmla="*/ 341376 w 633984"/>
                            <a:gd name="connsiteY1" fmla="*/ 134112 h 365760"/>
                            <a:gd name="connsiteX2" fmla="*/ 518160 w 633984"/>
                            <a:gd name="connsiteY2" fmla="*/ 268224 h 365760"/>
                            <a:gd name="connsiteX3" fmla="*/ 633984 w 633984"/>
                            <a:gd name="connsiteY3" fmla="*/ 365760 h 365760"/>
                            <a:gd name="connsiteX0" fmla="*/ 0 w 633984"/>
                            <a:gd name="connsiteY0" fmla="*/ 0 h 365760"/>
                            <a:gd name="connsiteX1" fmla="*/ 313436 w 633984"/>
                            <a:gd name="connsiteY1" fmla="*/ 116332 h 365760"/>
                            <a:gd name="connsiteX2" fmla="*/ 518160 w 633984"/>
                            <a:gd name="connsiteY2" fmla="*/ 268224 h 365760"/>
                            <a:gd name="connsiteX3" fmla="*/ 633984 w 633984"/>
                            <a:gd name="connsiteY3" fmla="*/ 365760 h 365760"/>
                            <a:gd name="connsiteX0" fmla="*/ 0 w 633984"/>
                            <a:gd name="connsiteY0" fmla="*/ 0 h 365760"/>
                            <a:gd name="connsiteX1" fmla="*/ 337820 w 633984"/>
                            <a:gd name="connsiteY1" fmla="*/ 140716 h 365760"/>
                            <a:gd name="connsiteX2" fmla="*/ 518160 w 633984"/>
                            <a:gd name="connsiteY2" fmla="*/ 268224 h 365760"/>
                            <a:gd name="connsiteX3" fmla="*/ 633984 w 633984"/>
                            <a:gd name="connsiteY3" fmla="*/ 365760 h 365760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</a:cxnLst>
                          <a:rect l="l" t="t" r="r" b="b"/>
                          <a:pathLst>
                            <a:path w="633984" h="365760">
                              <a:moveTo>
                                <a:pt x="0" y="0"/>
                              </a:moveTo>
                              <a:cubicBezTo>
                                <a:pt x="127508" y="44704"/>
                                <a:pt x="251460" y="96012"/>
                                <a:pt x="337820" y="140716"/>
                              </a:cubicBezTo>
                              <a:cubicBezTo>
                                <a:pt x="424180" y="185420"/>
                                <a:pt x="464735" y="226653"/>
                                <a:pt x="518160" y="268224"/>
                              </a:cubicBezTo>
                              <a:cubicBezTo>
                                <a:pt x="571585" y="309795"/>
                                <a:pt x="600456" y="336296"/>
                                <a:pt x="633984" y="365760"/>
                              </a:cubicBezTo>
                            </a:path>
                          </a:pathLst>
                        </a:custGeom>
                        <a:noFill/>
                        <a:ln w="19050" cap="rnd">
                          <a:solidFill>
                            <a:srgbClr val="492303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/>
                        </a:p>
                      </p:txBody>
                    </p:sp>
                    <p:sp>
                      <p:nvSpPr>
                        <p:cNvPr id="47" name="フリーフォーム 46"/>
                        <p:cNvSpPr/>
                        <p:nvPr/>
                      </p:nvSpPr>
                      <p:spPr>
                        <a:xfrm>
                          <a:off x="4738736" y="577947"/>
                          <a:ext cx="409162" cy="409355"/>
                        </a:xfrm>
                        <a:custGeom>
                          <a:avLst/>
                          <a:gdLst>
                            <a:gd name="connsiteX0" fmla="*/ 365760 w 365760"/>
                            <a:gd name="connsiteY0" fmla="*/ 0 h 438912"/>
                            <a:gd name="connsiteX1" fmla="*/ 219456 w 365760"/>
                            <a:gd name="connsiteY1" fmla="*/ 140208 h 438912"/>
                            <a:gd name="connsiteX2" fmla="*/ 79248 w 365760"/>
                            <a:gd name="connsiteY2" fmla="*/ 292608 h 438912"/>
                            <a:gd name="connsiteX3" fmla="*/ 0 w 365760"/>
                            <a:gd name="connsiteY3" fmla="*/ 438912 h 438912"/>
                            <a:gd name="connsiteX0" fmla="*/ 365760 w 365760"/>
                            <a:gd name="connsiteY0" fmla="*/ 0 h 438912"/>
                            <a:gd name="connsiteX1" fmla="*/ 219456 w 365760"/>
                            <a:gd name="connsiteY1" fmla="*/ 140208 h 438912"/>
                            <a:gd name="connsiteX2" fmla="*/ 83789 w 365760"/>
                            <a:gd name="connsiteY2" fmla="*/ 308948 h 438912"/>
                            <a:gd name="connsiteX3" fmla="*/ 0 w 365760"/>
                            <a:gd name="connsiteY3" fmla="*/ 438912 h 438912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</a:cxnLst>
                          <a:rect l="l" t="t" r="r" b="b"/>
                          <a:pathLst>
                            <a:path w="365760" h="438912">
                              <a:moveTo>
                                <a:pt x="365760" y="0"/>
                              </a:moveTo>
                              <a:cubicBezTo>
                                <a:pt x="316484" y="45720"/>
                                <a:pt x="266451" y="88717"/>
                                <a:pt x="219456" y="140208"/>
                              </a:cubicBezTo>
                              <a:cubicBezTo>
                                <a:pt x="172461" y="191699"/>
                                <a:pt x="120365" y="259164"/>
                                <a:pt x="83789" y="308948"/>
                              </a:cubicBezTo>
                              <a:cubicBezTo>
                                <a:pt x="47213" y="358732"/>
                                <a:pt x="21336" y="390652"/>
                                <a:pt x="0" y="438912"/>
                              </a:cubicBezTo>
                            </a:path>
                          </a:pathLst>
                        </a:custGeom>
                        <a:noFill/>
                        <a:ln w="22225" cap="rnd">
                          <a:solidFill>
                            <a:srgbClr val="492303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/>
                        </a:p>
                      </p:txBody>
                    </p:sp>
                    <p:sp>
                      <p:nvSpPr>
                        <p:cNvPr id="48" name="フリーフォーム 47"/>
                        <p:cNvSpPr/>
                        <p:nvPr/>
                      </p:nvSpPr>
                      <p:spPr>
                        <a:xfrm>
                          <a:off x="4818603" y="1063708"/>
                          <a:ext cx="737616" cy="102108"/>
                        </a:xfrm>
                        <a:custGeom>
                          <a:avLst/>
                          <a:gdLst>
                            <a:gd name="connsiteX0" fmla="*/ 737616 w 737616"/>
                            <a:gd name="connsiteY0" fmla="*/ 18288 h 109728"/>
                            <a:gd name="connsiteX1" fmla="*/ 573024 w 737616"/>
                            <a:gd name="connsiteY1" fmla="*/ 0 h 109728"/>
                            <a:gd name="connsiteX2" fmla="*/ 420624 w 737616"/>
                            <a:gd name="connsiteY2" fmla="*/ 18288 h 109728"/>
                            <a:gd name="connsiteX3" fmla="*/ 207264 w 737616"/>
                            <a:gd name="connsiteY3" fmla="*/ 54864 h 109728"/>
                            <a:gd name="connsiteX4" fmla="*/ 0 w 737616"/>
                            <a:gd name="connsiteY4" fmla="*/ 109728 h 109728"/>
                            <a:gd name="connsiteX0" fmla="*/ 737616 w 737616"/>
                            <a:gd name="connsiteY0" fmla="*/ 10668 h 102108"/>
                            <a:gd name="connsiteX1" fmla="*/ 583184 w 737616"/>
                            <a:gd name="connsiteY1" fmla="*/ 0 h 102108"/>
                            <a:gd name="connsiteX2" fmla="*/ 420624 w 737616"/>
                            <a:gd name="connsiteY2" fmla="*/ 10668 h 102108"/>
                            <a:gd name="connsiteX3" fmla="*/ 207264 w 737616"/>
                            <a:gd name="connsiteY3" fmla="*/ 47244 h 102108"/>
                            <a:gd name="connsiteX4" fmla="*/ 0 w 737616"/>
                            <a:gd name="connsiteY4" fmla="*/ 102108 h 102108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</a:cxnLst>
                          <a:rect l="l" t="t" r="r" b="b"/>
                          <a:pathLst>
                            <a:path w="737616" h="102108">
                              <a:moveTo>
                                <a:pt x="737616" y="10668"/>
                              </a:moveTo>
                              <a:cubicBezTo>
                                <a:pt x="681736" y="1524"/>
                                <a:pt x="636016" y="0"/>
                                <a:pt x="583184" y="0"/>
                              </a:cubicBezTo>
                              <a:cubicBezTo>
                                <a:pt x="530352" y="0"/>
                                <a:pt x="483277" y="2794"/>
                                <a:pt x="420624" y="10668"/>
                              </a:cubicBezTo>
                              <a:cubicBezTo>
                                <a:pt x="357971" y="18542"/>
                                <a:pt x="277368" y="32004"/>
                                <a:pt x="207264" y="47244"/>
                              </a:cubicBezTo>
                              <a:cubicBezTo>
                                <a:pt x="137160" y="62484"/>
                                <a:pt x="68580" y="82296"/>
                                <a:pt x="0" y="102108"/>
                              </a:cubicBezTo>
                            </a:path>
                          </a:pathLst>
                        </a:custGeom>
                        <a:noFill/>
                        <a:ln w="19050" cap="rnd">
                          <a:solidFill>
                            <a:srgbClr val="492303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/>
                        </a:p>
                      </p:txBody>
                    </p:sp>
                    <p:sp>
                      <p:nvSpPr>
                        <p:cNvPr id="49" name="フリーフォーム 48"/>
                        <p:cNvSpPr/>
                        <p:nvPr/>
                      </p:nvSpPr>
                      <p:spPr>
                        <a:xfrm>
                          <a:off x="3958759" y="1242693"/>
                          <a:ext cx="572038" cy="323336"/>
                        </a:xfrm>
                        <a:custGeom>
                          <a:avLst/>
                          <a:gdLst>
                            <a:gd name="connsiteX0" fmla="*/ 0 w 506096"/>
                            <a:gd name="connsiteY0" fmla="*/ 286512 h 286512"/>
                            <a:gd name="connsiteX1" fmla="*/ 188976 w 506096"/>
                            <a:gd name="connsiteY1" fmla="*/ 146304 h 286512"/>
                            <a:gd name="connsiteX2" fmla="*/ 316992 w 506096"/>
                            <a:gd name="connsiteY2" fmla="*/ 67056 h 286512"/>
                            <a:gd name="connsiteX3" fmla="*/ 475488 w 506096"/>
                            <a:gd name="connsiteY3" fmla="*/ 18288 h 286512"/>
                            <a:gd name="connsiteX4" fmla="*/ 505968 w 506096"/>
                            <a:gd name="connsiteY4" fmla="*/ 0 h 286512"/>
                            <a:gd name="connsiteX0" fmla="*/ 0 w 506096"/>
                            <a:gd name="connsiteY0" fmla="*/ 286512 h 286512"/>
                            <a:gd name="connsiteX1" fmla="*/ 188976 w 506096"/>
                            <a:gd name="connsiteY1" fmla="*/ 146304 h 286512"/>
                            <a:gd name="connsiteX2" fmla="*/ 316992 w 506096"/>
                            <a:gd name="connsiteY2" fmla="*/ 85061 h 286512"/>
                            <a:gd name="connsiteX3" fmla="*/ 475488 w 506096"/>
                            <a:gd name="connsiteY3" fmla="*/ 18288 h 286512"/>
                            <a:gd name="connsiteX4" fmla="*/ 505968 w 506096"/>
                            <a:gd name="connsiteY4" fmla="*/ 0 h 286512"/>
                            <a:gd name="connsiteX0" fmla="*/ 0 w 506096"/>
                            <a:gd name="connsiteY0" fmla="*/ 286512 h 286512"/>
                            <a:gd name="connsiteX1" fmla="*/ 184482 w 506096"/>
                            <a:gd name="connsiteY1" fmla="*/ 157558 h 286512"/>
                            <a:gd name="connsiteX2" fmla="*/ 316992 w 506096"/>
                            <a:gd name="connsiteY2" fmla="*/ 85061 h 286512"/>
                            <a:gd name="connsiteX3" fmla="*/ 475488 w 506096"/>
                            <a:gd name="connsiteY3" fmla="*/ 18288 h 286512"/>
                            <a:gd name="connsiteX4" fmla="*/ 505968 w 506096"/>
                            <a:gd name="connsiteY4" fmla="*/ 0 h 286512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</a:cxnLst>
                          <a:rect l="l" t="t" r="r" b="b"/>
                          <a:pathLst>
                            <a:path w="506096" h="286512">
                              <a:moveTo>
                                <a:pt x="0" y="286512"/>
                              </a:moveTo>
                              <a:cubicBezTo>
                                <a:pt x="68072" y="234696"/>
                                <a:pt x="131650" y="191133"/>
                                <a:pt x="184482" y="157558"/>
                              </a:cubicBezTo>
                              <a:cubicBezTo>
                                <a:pt x="237314" y="123983"/>
                                <a:pt x="268491" y="108273"/>
                                <a:pt x="316992" y="85061"/>
                              </a:cubicBezTo>
                              <a:cubicBezTo>
                                <a:pt x="365493" y="61849"/>
                                <a:pt x="443992" y="32465"/>
                                <a:pt x="475488" y="18288"/>
                              </a:cubicBezTo>
                              <a:cubicBezTo>
                                <a:pt x="506984" y="4111"/>
                                <a:pt x="506476" y="3556"/>
                                <a:pt x="505968" y="0"/>
                              </a:cubicBezTo>
                            </a:path>
                          </a:pathLst>
                        </a:custGeom>
                        <a:noFill/>
                        <a:ln w="19050" cap="rnd">
                          <a:solidFill>
                            <a:srgbClr val="492303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/>
                        </a:p>
                      </p:txBody>
                    </p:sp>
                    <p:sp>
                      <p:nvSpPr>
                        <p:cNvPr id="50" name="フリーフォーム 49"/>
                        <p:cNvSpPr/>
                        <p:nvPr/>
                      </p:nvSpPr>
                      <p:spPr>
                        <a:xfrm>
                          <a:off x="4807725" y="1272601"/>
                          <a:ext cx="523736" cy="311035"/>
                        </a:xfrm>
                        <a:custGeom>
                          <a:avLst/>
                          <a:gdLst>
                            <a:gd name="connsiteX0" fmla="*/ 476250 w 476250"/>
                            <a:gd name="connsiteY0" fmla="*/ 281940 h 281940"/>
                            <a:gd name="connsiteX1" fmla="*/ 369570 w 476250"/>
                            <a:gd name="connsiteY1" fmla="*/ 163830 h 281940"/>
                            <a:gd name="connsiteX2" fmla="*/ 167640 w 476250"/>
                            <a:gd name="connsiteY2" fmla="*/ 68580 h 281940"/>
                            <a:gd name="connsiteX3" fmla="*/ 0 w 476250"/>
                            <a:gd name="connsiteY3" fmla="*/ 0 h 281940"/>
                            <a:gd name="connsiteX0" fmla="*/ 476250 w 476250"/>
                            <a:gd name="connsiteY0" fmla="*/ 281940 h 281940"/>
                            <a:gd name="connsiteX1" fmla="*/ 369570 w 476250"/>
                            <a:gd name="connsiteY1" fmla="*/ 184150 h 281940"/>
                            <a:gd name="connsiteX2" fmla="*/ 167640 w 476250"/>
                            <a:gd name="connsiteY2" fmla="*/ 68580 h 281940"/>
                            <a:gd name="connsiteX3" fmla="*/ 0 w 476250"/>
                            <a:gd name="connsiteY3" fmla="*/ 0 h 281940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</a:cxnLst>
                          <a:rect l="l" t="t" r="r" b="b"/>
                          <a:pathLst>
                            <a:path w="476250" h="281940">
                              <a:moveTo>
                                <a:pt x="476250" y="281940"/>
                              </a:moveTo>
                              <a:cubicBezTo>
                                <a:pt x="448627" y="240665"/>
                                <a:pt x="421005" y="219710"/>
                                <a:pt x="369570" y="184150"/>
                              </a:cubicBezTo>
                              <a:cubicBezTo>
                                <a:pt x="318135" y="148590"/>
                                <a:pt x="229235" y="99272"/>
                                <a:pt x="167640" y="68580"/>
                              </a:cubicBezTo>
                              <a:cubicBezTo>
                                <a:pt x="106045" y="37888"/>
                                <a:pt x="53022" y="20637"/>
                                <a:pt x="0" y="0"/>
                              </a:cubicBezTo>
                            </a:path>
                          </a:pathLst>
                        </a:custGeom>
                        <a:noFill/>
                        <a:ln w="19050" cap="rnd">
                          <a:solidFill>
                            <a:srgbClr val="492303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/>
                        </a:p>
                      </p:txBody>
                    </p:sp>
                    <p:sp>
                      <p:nvSpPr>
                        <p:cNvPr id="51" name="フリーフォーム 50"/>
                        <p:cNvSpPr/>
                        <p:nvPr/>
                      </p:nvSpPr>
                      <p:spPr>
                        <a:xfrm>
                          <a:off x="4648877" y="1279735"/>
                          <a:ext cx="23454" cy="537210"/>
                        </a:xfrm>
                        <a:custGeom>
                          <a:avLst/>
                          <a:gdLst>
                            <a:gd name="connsiteX0" fmla="*/ 27801 w 27801"/>
                            <a:gd name="connsiteY0" fmla="*/ 537210 h 537210"/>
                            <a:gd name="connsiteX1" fmla="*/ 1131 w 27801"/>
                            <a:gd name="connsiteY1" fmla="*/ 339090 h 537210"/>
                            <a:gd name="connsiteX2" fmla="*/ 4941 w 27801"/>
                            <a:gd name="connsiteY2" fmla="*/ 121920 h 537210"/>
                            <a:gd name="connsiteX3" fmla="*/ 4941 w 27801"/>
                            <a:gd name="connsiteY3" fmla="*/ 0 h 537210"/>
                            <a:gd name="connsiteX0" fmla="*/ 23454 w 23454"/>
                            <a:gd name="connsiteY0" fmla="*/ 537210 h 537210"/>
                            <a:gd name="connsiteX1" fmla="*/ 9484 w 23454"/>
                            <a:gd name="connsiteY1" fmla="*/ 344170 h 537210"/>
                            <a:gd name="connsiteX2" fmla="*/ 594 w 23454"/>
                            <a:gd name="connsiteY2" fmla="*/ 121920 h 537210"/>
                            <a:gd name="connsiteX3" fmla="*/ 594 w 23454"/>
                            <a:gd name="connsiteY3" fmla="*/ 0 h 537210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</a:cxnLst>
                          <a:rect l="l" t="t" r="r" b="b"/>
                          <a:pathLst>
                            <a:path w="23454" h="537210">
                              <a:moveTo>
                                <a:pt x="23454" y="537210"/>
                              </a:moveTo>
                              <a:cubicBezTo>
                                <a:pt x="12024" y="472757"/>
                                <a:pt x="13294" y="413385"/>
                                <a:pt x="9484" y="344170"/>
                              </a:cubicBezTo>
                              <a:cubicBezTo>
                                <a:pt x="5674" y="274955"/>
                                <a:pt x="2076" y="179282"/>
                                <a:pt x="594" y="121920"/>
                              </a:cubicBezTo>
                              <a:cubicBezTo>
                                <a:pt x="-888" y="64558"/>
                                <a:pt x="911" y="32702"/>
                                <a:pt x="594" y="0"/>
                              </a:cubicBezTo>
                            </a:path>
                          </a:pathLst>
                        </a:custGeom>
                        <a:noFill/>
                        <a:ln w="19050" cap="rnd">
                          <a:solidFill>
                            <a:srgbClr val="492303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/>
                        </a:p>
                      </p:txBody>
                    </p:sp>
                  </p:grpSp>
                </p:grpSp>
                <p:sp>
                  <p:nvSpPr>
                    <p:cNvPr id="42" name="フリーフォーム 41"/>
                    <p:cNvSpPr/>
                    <p:nvPr/>
                  </p:nvSpPr>
                  <p:spPr>
                    <a:xfrm rot="21225947">
                      <a:off x="4511030" y="994018"/>
                      <a:ext cx="302273" cy="299102"/>
                    </a:xfrm>
                    <a:custGeom>
                      <a:avLst/>
                      <a:gdLst>
                        <a:gd name="connsiteX0" fmla="*/ 6222 w 302273"/>
                        <a:gd name="connsiteY0" fmla="*/ 239990 h 299102"/>
                        <a:gd name="connsiteX1" fmla="*/ 64642 w 302273"/>
                        <a:gd name="connsiteY1" fmla="*/ 267930 h 299102"/>
                        <a:gd name="connsiteX2" fmla="*/ 95122 w 302273"/>
                        <a:gd name="connsiteY2" fmla="*/ 280630 h 299102"/>
                        <a:gd name="connsiteX3" fmla="*/ 133222 w 302273"/>
                        <a:gd name="connsiteY3" fmla="*/ 283170 h 299102"/>
                        <a:gd name="connsiteX4" fmla="*/ 158622 w 302273"/>
                        <a:gd name="connsiteY4" fmla="*/ 293330 h 299102"/>
                        <a:gd name="connsiteX5" fmla="*/ 191642 w 302273"/>
                        <a:gd name="connsiteY5" fmla="*/ 293330 h 299102"/>
                        <a:gd name="connsiteX6" fmla="*/ 214502 w 302273"/>
                        <a:gd name="connsiteY6" fmla="*/ 288250 h 299102"/>
                        <a:gd name="connsiteX7" fmla="*/ 244982 w 302273"/>
                        <a:gd name="connsiteY7" fmla="*/ 298410 h 299102"/>
                        <a:gd name="connsiteX8" fmla="*/ 298322 w 302273"/>
                        <a:gd name="connsiteY8" fmla="*/ 265390 h 299102"/>
                        <a:gd name="connsiteX9" fmla="*/ 298322 w 302273"/>
                        <a:gd name="connsiteY9" fmla="*/ 250150 h 299102"/>
                        <a:gd name="connsiteX10" fmla="*/ 298322 w 302273"/>
                        <a:gd name="connsiteY10" fmla="*/ 219670 h 299102"/>
                        <a:gd name="connsiteX11" fmla="*/ 270382 w 302273"/>
                        <a:gd name="connsiteY11" fmla="*/ 212050 h 299102"/>
                        <a:gd name="connsiteX12" fmla="*/ 280542 w 302273"/>
                        <a:gd name="connsiteY12" fmla="*/ 181570 h 299102"/>
                        <a:gd name="connsiteX13" fmla="*/ 298322 w 302273"/>
                        <a:gd name="connsiteY13" fmla="*/ 143470 h 299102"/>
                        <a:gd name="connsiteX14" fmla="*/ 267842 w 302273"/>
                        <a:gd name="connsiteY14" fmla="*/ 133310 h 299102"/>
                        <a:gd name="connsiteX15" fmla="*/ 288162 w 302273"/>
                        <a:gd name="connsiteY15" fmla="*/ 102830 h 299102"/>
                        <a:gd name="connsiteX16" fmla="*/ 295782 w 302273"/>
                        <a:gd name="connsiteY16" fmla="*/ 97750 h 299102"/>
                        <a:gd name="connsiteX17" fmla="*/ 295782 w 302273"/>
                        <a:gd name="connsiteY17" fmla="*/ 82510 h 299102"/>
                        <a:gd name="connsiteX18" fmla="*/ 255142 w 302273"/>
                        <a:gd name="connsiteY18" fmla="*/ 77430 h 299102"/>
                        <a:gd name="connsiteX19" fmla="*/ 250062 w 302273"/>
                        <a:gd name="connsiteY19" fmla="*/ 54570 h 299102"/>
                        <a:gd name="connsiteX20" fmla="*/ 227202 w 302273"/>
                        <a:gd name="connsiteY20" fmla="*/ 34250 h 299102"/>
                        <a:gd name="connsiteX21" fmla="*/ 206882 w 302273"/>
                        <a:gd name="connsiteY21" fmla="*/ 39330 h 299102"/>
                        <a:gd name="connsiteX22" fmla="*/ 204342 w 302273"/>
                        <a:gd name="connsiteY22" fmla="*/ 26630 h 299102"/>
                        <a:gd name="connsiteX23" fmla="*/ 204342 w 302273"/>
                        <a:gd name="connsiteY23" fmla="*/ 1230 h 299102"/>
                        <a:gd name="connsiteX24" fmla="*/ 189102 w 302273"/>
                        <a:gd name="connsiteY24" fmla="*/ 6310 h 299102"/>
                        <a:gd name="connsiteX25" fmla="*/ 156082 w 302273"/>
                        <a:gd name="connsiteY25" fmla="*/ 26630 h 299102"/>
                        <a:gd name="connsiteX26" fmla="*/ 138302 w 302273"/>
                        <a:gd name="connsiteY26" fmla="*/ 41870 h 299102"/>
                        <a:gd name="connsiteX27" fmla="*/ 120522 w 302273"/>
                        <a:gd name="connsiteY27" fmla="*/ 36790 h 299102"/>
                        <a:gd name="connsiteX28" fmla="*/ 102742 w 302273"/>
                        <a:gd name="connsiteY28" fmla="*/ 41870 h 299102"/>
                        <a:gd name="connsiteX29" fmla="*/ 97662 w 302273"/>
                        <a:gd name="connsiteY29" fmla="*/ 49490 h 299102"/>
                        <a:gd name="connsiteX30" fmla="*/ 90042 w 302273"/>
                        <a:gd name="connsiteY30" fmla="*/ 72350 h 299102"/>
                        <a:gd name="connsiteX31" fmla="*/ 79882 w 302273"/>
                        <a:gd name="connsiteY31" fmla="*/ 69810 h 299102"/>
                        <a:gd name="connsiteX32" fmla="*/ 67182 w 302273"/>
                        <a:gd name="connsiteY32" fmla="*/ 49490 h 299102"/>
                        <a:gd name="connsiteX33" fmla="*/ 41782 w 302273"/>
                        <a:gd name="connsiteY33" fmla="*/ 62190 h 299102"/>
                        <a:gd name="connsiteX34" fmla="*/ 36702 w 302273"/>
                        <a:gd name="connsiteY34" fmla="*/ 85050 h 299102"/>
                        <a:gd name="connsiteX35" fmla="*/ 36702 w 302273"/>
                        <a:gd name="connsiteY35" fmla="*/ 102830 h 299102"/>
                        <a:gd name="connsiteX36" fmla="*/ 34162 w 302273"/>
                        <a:gd name="connsiteY36" fmla="*/ 110450 h 299102"/>
                        <a:gd name="connsiteX37" fmla="*/ 16382 w 302273"/>
                        <a:gd name="connsiteY37" fmla="*/ 115530 h 299102"/>
                        <a:gd name="connsiteX38" fmla="*/ 6222 w 302273"/>
                        <a:gd name="connsiteY38" fmla="*/ 128230 h 299102"/>
                        <a:gd name="connsiteX39" fmla="*/ 3682 w 302273"/>
                        <a:gd name="connsiteY39" fmla="*/ 171410 h 299102"/>
                        <a:gd name="connsiteX40" fmla="*/ 8762 w 302273"/>
                        <a:gd name="connsiteY40" fmla="*/ 176490 h 299102"/>
                        <a:gd name="connsiteX41" fmla="*/ 3682 w 302273"/>
                        <a:gd name="connsiteY41" fmla="*/ 189190 h 299102"/>
                        <a:gd name="connsiteX42" fmla="*/ 6222 w 302273"/>
                        <a:gd name="connsiteY42" fmla="*/ 239990 h 29910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  <a:cxn ang="0">
                          <a:pos x="connsiteX40" y="connsiteY40"/>
                        </a:cxn>
                        <a:cxn ang="0">
                          <a:pos x="connsiteX41" y="connsiteY41"/>
                        </a:cxn>
                        <a:cxn ang="0">
                          <a:pos x="connsiteX42" y="connsiteY42"/>
                        </a:cxn>
                      </a:cxnLst>
                      <a:rect l="l" t="t" r="r" b="b"/>
                      <a:pathLst>
                        <a:path w="302273" h="299102">
                          <a:moveTo>
                            <a:pt x="6222" y="239990"/>
                          </a:moveTo>
                          <a:cubicBezTo>
                            <a:pt x="16382" y="253113"/>
                            <a:pt x="49825" y="261157"/>
                            <a:pt x="64642" y="267930"/>
                          </a:cubicBezTo>
                          <a:cubicBezTo>
                            <a:pt x="79459" y="274703"/>
                            <a:pt x="83692" y="278090"/>
                            <a:pt x="95122" y="280630"/>
                          </a:cubicBezTo>
                          <a:cubicBezTo>
                            <a:pt x="106552" y="283170"/>
                            <a:pt x="122639" y="281053"/>
                            <a:pt x="133222" y="283170"/>
                          </a:cubicBezTo>
                          <a:cubicBezTo>
                            <a:pt x="143805" y="285287"/>
                            <a:pt x="148885" y="291637"/>
                            <a:pt x="158622" y="293330"/>
                          </a:cubicBezTo>
                          <a:cubicBezTo>
                            <a:pt x="168359" y="295023"/>
                            <a:pt x="182329" y="294177"/>
                            <a:pt x="191642" y="293330"/>
                          </a:cubicBezTo>
                          <a:cubicBezTo>
                            <a:pt x="200955" y="292483"/>
                            <a:pt x="205612" y="287403"/>
                            <a:pt x="214502" y="288250"/>
                          </a:cubicBezTo>
                          <a:cubicBezTo>
                            <a:pt x="223392" y="289097"/>
                            <a:pt x="231012" y="302220"/>
                            <a:pt x="244982" y="298410"/>
                          </a:cubicBezTo>
                          <a:cubicBezTo>
                            <a:pt x="258952" y="294600"/>
                            <a:pt x="289432" y="273433"/>
                            <a:pt x="298322" y="265390"/>
                          </a:cubicBezTo>
                          <a:cubicBezTo>
                            <a:pt x="307212" y="257347"/>
                            <a:pt x="298322" y="250150"/>
                            <a:pt x="298322" y="250150"/>
                          </a:cubicBezTo>
                          <a:cubicBezTo>
                            <a:pt x="298322" y="242530"/>
                            <a:pt x="302979" y="226020"/>
                            <a:pt x="298322" y="219670"/>
                          </a:cubicBezTo>
                          <a:cubicBezTo>
                            <a:pt x="293665" y="213320"/>
                            <a:pt x="273345" y="218400"/>
                            <a:pt x="270382" y="212050"/>
                          </a:cubicBezTo>
                          <a:cubicBezTo>
                            <a:pt x="267419" y="205700"/>
                            <a:pt x="275885" y="193000"/>
                            <a:pt x="280542" y="181570"/>
                          </a:cubicBezTo>
                          <a:cubicBezTo>
                            <a:pt x="285199" y="170140"/>
                            <a:pt x="300439" y="151513"/>
                            <a:pt x="298322" y="143470"/>
                          </a:cubicBezTo>
                          <a:cubicBezTo>
                            <a:pt x="296205" y="135427"/>
                            <a:pt x="269535" y="140083"/>
                            <a:pt x="267842" y="133310"/>
                          </a:cubicBezTo>
                          <a:cubicBezTo>
                            <a:pt x="266149" y="126537"/>
                            <a:pt x="283505" y="108757"/>
                            <a:pt x="288162" y="102830"/>
                          </a:cubicBezTo>
                          <a:cubicBezTo>
                            <a:pt x="292819" y="96903"/>
                            <a:pt x="294512" y="101137"/>
                            <a:pt x="295782" y="97750"/>
                          </a:cubicBezTo>
                          <a:cubicBezTo>
                            <a:pt x="297052" y="94363"/>
                            <a:pt x="302555" y="85897"/>
                            <a:pt x="295782" y="82510"/>
                          </a:cubicBezTo>
                          <a:cubicBezTo>
                            <a:pt x="289009" y="79123"/>
                            <a:pt x="262762" y="82087"/>
                            <a:pt x="255142" y="77430"/>
                          </a:cubicBezTo>
                          <a:cubicBezTo>
                            <a:pt x="247522" y="72773"/>
                            <a:pt x="254719" y="61767"/>
                            <a:pt x="250062" y="54570"/>
                          </a:cubicBezTo>
                          <a:cubicBezTo>
                            <a:pt x="245405" y="47373"/>
                            <a:pt x="234399" y="36790"/>
                            <a:pt x="227202" y="34250"/>
                          </a:cubicBezTo>
                          <a:cubicBezTo>
                            <a:pt x="220005" y="31710"/>
                            <a:pt x="210692" y="40600"/>
                            <a:pt x="206882" y="39330"/>
                          </a:cubicBezTo>
                          <a:cubicBezTo>
                            <a:pt x="203072" y="38060"/>
                            <a:pt x="204765" y="32980"/>
                            <a:pt x="204342" y="26630"/>
                          </a:cubicBezTo>
                          <a:cubicBezTo>
                            <a:pt x="203919" y="20280"/>
                            <a:pt x="206882" y="4617"/>
                            <a:pt x="204342" y="1230"/>
                          </a:cubicBezTo>
                          <a:cubicBezTo>
                            <a:pt x="201802" y="-2157"/>
                            <a:pt x="197145" y="2077"/>
                            <a:pt x="189102" y="6310"/>
                          </a:cubicBezTo>
                          <a:cubicBezTo>
                            <a:pt x="181059" y="10543"/>
                            <a:pt x="164549" y="20703"/>
                            <a:pt x="156082" y="26630"/>
                          </a:cubicBezTo>
                          <a:cubicBezTo>
                            <a:pt x="147615" y="32557"/>
                            <a:pt x="144229" y="40177"/>
                            <a:pt x="138302" y="41870"/>
                          </a:cubicBezTo>
                          <a:cubicBezTo>
                            <a:pt x="132375" y="43563"/>
                            <a:pt x="126449" y="36790"/>
                            <a:pt x="120522" y="36790"/>
                          </a:cubicBezTo>
                          <a:cubicBezTo>
                            <a:pt x="114595" y="36790"/>
                            <a:pt x="106552" y="39753"/>
                            <a:pt x="102742" y="41870"/>
                          </a:cubicBezTo>
                          <a:cubicBezTo>
                            <a:pt x="98932" y="43987"/>
                            <a:pt x="99779" y="44410"/>
                            <a:pt x="97662" y="49490"/>
                          </a:cubicBezTo>
                          <a:cubicBezTo>
                            <a:pt x="95545" y="54570"/>
                            <a:pt x="93005" y="68963"/>
                            <a:pt x="90042" y="72350"/>
                          </a:cubicBezTo>
                          <a:cubicBezTo>
                            <a:pt x="87079" y="75737"/>
                            <a:pt x="83692" y="73620"/>
                            <a:pt x="79882" y="69810"/>
                          </a:cubicBezTo>
                          <a:cubicBezTo>
                            <a:pt x="76072" y="66000"/>
                            <a:pt x="73532" y="50760"/>
                            <a:pt x="67182" y="49490"/>
                          </a:cubicBezTo>
                          <a:cubicBezTo>
                            <a:pt x="60832" y="48220"/>
                            <a:pt x="46862" y="56263"/>
                            <a:pt x="41782" y="62190"/>
                          </a:cubicBezTo>
                          <a:cubicBezTo>
                            <a:pt x="36702" y="68117"/>
                            <a:pt x="37549" y="78277"/>
                            <a:pt x="36702" y="85050"/>
                          </a:cubicBezTo>
                          <a:cubicBezTo>
                            <a:pt x="35855" y="91823"/>
                            <a:pt x="37125" y="98597"/>
                            <a:pt x="36702" y="102830"/>
                          </a:cubicBezTo>
                          <a:cubicBezTo>
                            <a:pt x="36279" y="107063"/>
                            <a:pt x="37549" y="108333"/>
                            <a:pt x="34162" y="110450"/>
                          </a:cubicBezTo>
                          <a:cubicBezTo>
                            <a:pt x="30775" y="112567"/>
                            <a:pt x="21039" y="112567"/>
                            <a:pt x="16382" y="115530"/>
                          </a:cubicBezTo>
                          <a:cubicBezTo>
                            <a:pt x="11725" y="118493"/>
                            <a:pt x="8339" y="118917"/>
                            <a:pt x="6222" y="128230"/>
                          </a:cubicBezTo>
                          <a:cubicBezTo>
                            <a:pt x="4105" y="137543"/>
                            <a:pt x="3259" y="163367"/>
                            <a:pt x="3682" y="171410"/>
                          </a:cubicBezTo>
                          <a:cubicBezTo>
                            <a:pt x="4105" y="179453"/>
                            <a:pt x="8762" y="173527"/>
                            <a:pt x="8762" y="176490"/>
                          </a:cubicBezTo>
                          <a:cubicBezTo>
                            <a:pt x="8762" y="179453"/>
                            <a:pt x="6645" y="184533"/>
                            <a:pt x="3682" y="189190"/>
                          </a:cubicBezTo>
                          <a:cubicBezTo>
                            <a:pt x="719" y="193847"/>
                            <a:pt x="-3938" y="226867"/>
                            <a:pt x="6222" y="239990"/>
                          </a:cubicBezTo>
                          <a:close/>
                        </a:path>
                      </a:pathLst>
                    </a:custGeom>
                    <a:solidFill>
                      <a:srgbClr val="FFCC66"/>
                    </a:solidFill>
                    <a:ln w="22225">
                      <a:solidFill>
                        <a:srgbClr val="492303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</p:grpSp>
            <p:sp>
              <p:nvSpPr>
                <p:cNvPr id="28" name="フリーフォーム 27"/>
                <p:cNvSpPr/>
                <p:nvPr/>
              </p:nvSpPr>
              <p:spPr>
                <a:xfrm>
                  <a:off x="7101839" y="3950208"/>
                  <a:ext cx="658368" cy="666976"/>
                </a:xfrm>
                <a:custGeom>
                  <a:avLst/>
                  <a:gdLst>
                    <a:gd name="connsiteX0" fmla="*/ 658368 w 658368"/>
                    <a:gd name="connsiteY0" fmla="*/ 0 h 666975"/>
                    <a:gd name="connsiteX1" fmla="*/ 140208 w 658368"/>
                    <a:gd name="connsiteY1" fmla="*/ 579120 h 666975"/>
                    <a:gd name="connsiteX2" fmla="*/ 0 w 658368"/>
                    <a:gd name="connsiteY2" fmla="*/ 664464 h 666975"/>
                    <a:gd name="connsiteX3" fmla="*/ 0 w 658368"/>
                    <a:gd name="connsiteY3" fmla="*/ 664464 h 666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58368" h="666975">
                      <a:moveTo>
                        <a:pt x="658368" y="0"/>
                      </a:moveTo>
                      <a:cubicBezTo>
                        <a:pt x="454152" y="234188"/>
                        <a:pt x="249936" y="468376"/>
                        <a:pt x="140208" y="579120"/>
                      </a:cubicBezTo>
                      <a:cubicBezTo>
                        <a:pt x="30480" y="689864"/>
                        <a:pt x="0" y="664464"/>
                        <a:pt x="0" y="664464"/>
                      </a:cubicBezTo>
                      <a:lnTo>
                        <a:pt x="0" y="664464"/>
                      </a:lnTo>
                    </a:path>
                  </a:pathLst>
                </a:custGeom>
                <a:noFill/>
                <a:ln w="31750" cap="rnd">
                  <a:solidFill>
                    <a:srgbClr val="49230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" name="フリーフォーム 28"/>
                <p:cNvSpPr/>
                <p:nvPr/>
              </p:nvSpPr>
              <p:spPr>
                <a:xfrm>
                  <a:off x="7281688" y="4286165"/>
                  <a:ext cx="527471" cy="497141"/>
                </a:xfrm>
                <a:custGeom>
                  <a:avLst/>
                  <a:gdLst>
                    <a:gd name="connsiteX0" fmla="*/ 548640 w 548640"/>
                    <a:gd name="connsiteY0" fmla="*/ 0 h 554736"/>
                    <a:gd name="connsiteX1" fmla="*/ 213360 w 548640"/>
                    <a:gd name="connsiteY1" fmla="*/ 377952 h 554736"/>
                    <a:gd name="connsiteX2" fmla="*/ 0 w 548640"/>
                    <a:gd name="connsiteY2" fmla="*/ 554736 h 5547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548640" h="554736">
                      <a:moveTo>
                        <a:pt x="548640" y="0"/>
                      </a:moveTo>
                      <a:cubicBezTo>
                        <a:pt x="426720" y="142748"/>
                        <a:pt x="304800" y="285496"/>
                        <a:pt x="213360" y="377952"/>
                      </a:cubicBezTo>
                      <a:cubicBezTo>
                        <a:pt x="121920" y="470408"/>
                        <a:pt x="60960" y="512572"/>
                        <a:pt x="0" y="554736"/>
                      </a:cubicBezTo>
                    </a:path>
                  </a:pathLst>
                </a:custGeom>
                <a:noFill/>
                <a:ln w="31750" cap="rnd">
                  <a:solidFill>
                    <a:srgbClr val="49230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" name="フリーフォーム 29"/>
                <p:cNvSpPr/>
                <p:nvPr/>
              </p:nvSpPr>
              <p:spPr>
                <a:xfrm flipH="1">
                  <a:off x="9740264" y="3913899"/>
                  <a:ext cx="658368" cy="666975"/>
                </a:xfrm>
                <a:custGeom>
                  <a:avLst/>
                  <a:gdLst>
                    <a:gd name="connsiteX0" fmla="*/ 658368 w 658368"/>
                    <a:gd name="connsiteY0" fmla="*/ 0 h 666975"/>
                    <a:gd name="connsiteX1" fmla="*/ 140208 w 658368"/>
                    <a:gd name="connsiteY1" fmla="*/ 579120 h 666975"/>
                    <a:gd name="connsiteX2" fmla="*/ 0 w 658368"/>
                    <a:gd name="connsiteY2" fmla="*/ 664464 h 666975"/>
                    <a:gd name="connsiteX3" fmla="*/ 0 w 658368"/>
                    <a:gd name="connsiteY3" fmla="*/ 664464 h 666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58368" h="666975">
                      <a:moveTo>
                        <a:pt x="658368" y="0"/>
                      </a:moveTo>
                      <a:cubicBezTo>
                        <a:pt x="454152" y="234188"/>
                        <a:pt x="249936" y="468376"/>
                        <a:pt x="140208" y="579120"/>
                      </a:cubicBezTo>
                      <a:cubicBezTo>
                        <a:pt x="30480" y="689864"/>
                        <a:pt x="0" y="664464"/>
                        <a:pt x="0" y="664464"/>
                      </a:cubicBezTo>
                      <a:lnTo>
                        <a:pt x="0" y="664464"/>
                      </a:lnTo>
                    </a:path>
                  </a:pathLst>
                </a:custGeom>
                <a:noFill/>
                <a:ln w="31750" cap="rnd">
                  <a:solidFill>
                    <a:srgbClr val="49230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" name="フリーフォーム 30"/>
                <p:cNvSpPr/>
                <p:nvPr/>
              </p:nvSpPr>
              <p:spPr>
                <a:xfrm flipH="1">
                  <a:off x="9687425" y="4263193"/>
                  <a:ext cx="550361" cy="492005"/>
                </a:xfrm>
                <a:custGeom>
                  <a:avLst/>
                  <a:gdLst>
                    <a:gd name="connsiteX0" fmla="*/ 548640 w 548640"/>
                    <a:gd name="connsiteY0" fmla="*/ 0 h 554736"/>
                    <a:gd name="connsiteX1" fmla="*/ 213360 w 548640"/>
                    <a:gd name="connsiteY1" fmla="*/ 377952 h 554736"/>
                    <a:gd name="connsiteX2" fmla="*/ 0 w 548640"/>
                    <a:gd name="connsiteY2" fmla="*/ 554736 h 5547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548640" h="554736">
                      <a:moveTo>
                        <a:pt x="548640" y="0"/>
                      </a:moveTo>
                      <a:cubicBezTo>
                        <a:pt x="426720" y="142748"/>
                        <a:pt x="304800" y="285496"/>
                        <a:pt x="213360" y="377952"/>
                      </a:cubicBezTo>
                      <a:cubicBezTo>
                        <a:pt x="121920" y="470408"/>
                        <a:pt x="60960" y="512572"/>
                        <a:pt x="0" y="554736"/>
                      </a:cubicBezTo>
                    </a:path>
                  </a:pathLst>
                </a:custGeom>
                <a:noFill/>
                <a:ln w="31750" cap="rnd">
                  <a:solidFill>
                    <a:srgbClr val="49230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5" name="フリーフォーム 24"/>
              <p:cNvSpPr/>
              <p:nvPr/>
            </p:nvSpPr>
            <p:spPr>
              <a:xfrm>
                <a:off x="5628378" y="3294932"/>
                <a:ext cx="384641" cy="274963"/>
              </a:xfrm>
              <a:custGeom>
                <a:avLst/>
                <a:gdLst>
                  <a:gd name="connsiteX0" fmla="*/ 320053 w 472372"/>
                  <a:gd name="connsiteY0" fmla="*/ 951 h 317095"/>
                  <a:gd name="connsiteX1" fmla="*/ 13 w 472372"/>
                  <a:gd name="connsiteY1" fmla="*/ 36511 h 317095"/>
                  <a:gd name="connsiteX2" fmla="*/ 330213 w 472372"/>
                  <a:gd name="connsiteY2" fmla="*/ 239711 h 317095"/>
                  <a:gd name="connsiteX3" fmla="*/ 340373 w 472372"/>
                  <a:gd name="connsiteY3" fmla="*/ 315911 h 317095"/>
                  <a:gd name="connsiteX4" fmla="*/ 457213 w 472372"/>
                  <a:gd name="connsiteY4" fmla="*/ 188911 h 317095"/>
                  <a:gd name="connsiteX5" fmla="*/ 467373 w 472372"/>
                  <a:gd name="connsiteY5" fmla="*/ 107631 h 317095"/>
                  <a:gd name="connsiteX0" fmla="*/ 314974 w 467293"/>
                  <a:gd name="connsiteY0" fmla="*/ 56 h 315994"/>
                  <a:gd name="connsiteX1" fmla="*/ 14 w 467293"/>
                  <a:gd name="connsiteY1" fmla="*/ 96576 h 315994"/>
                  <a:gd name="connsiteX2" fmla="*/ 325134 w 467293"/>
                  <a:gd name="connsiteY2" fmla="*/ 238816 h 315994"/>
                  <a:gd name="connsiteX3" fmla="*/ 335294 w 467293"/>
                  <a:gd name="connsiteY3" fmla="*/ 315016 h 315994"/>
                  <a:gd name="connsiteX4" fmla="*/ 452134 w 467293"/>
                  <a:gd name="connsiteY4" fmla="*/ 188016 h 315994"/>
                  <a:gd name="connsiteX5" fmla="*/ 462294 w 467293"/>
                  <a:gd name="connsiteY5" fmla="*/ 106736 h 315994"/>
                  <a:gd name="connsiteX0" fmla="*/ 314995 w 467314"/>
                  <a:gd name="connsiteY0" fmla="*/ 56 h 315994"/>
                  <a:gd name="connsiteX1" fmla="*/ 35 w 467314"/>
                  <a:gd name="connsiteY1" fmla="*/ 96576 h 315994"/>
                  <a:gd name="connsiteX2" fmla="*/ 294675 w 467314"/>
                  <a:gd name="connsiteY2" fmla="*/ 238816 h 315994"/>
                  <a:gd name="connsiteX3" fmla="*/ 335315 w 467314"/>
                  <a:gd name="connsiteY3" fmla="*/ 315016 h 315994"/>
                  <a:gd name="connsiteX4" fmla="*/ 452155 w 467314"/>
                  <a:gd name="connsiteY4" fmla="*/ 188016 h 315994"/>
                  <a:gd name="connsiteX5" fmla="*/ 462315 w 467314"/>
                  <a:gd name="connsiteY5" fmla="*/ 106736 h 315994"/>
                  <a:gd name="connsiteX0" fmla="*/ 314995 w 467900"/>
                  <a:gd name="connsiteY0" fmla="*/ 56 h 346167"/>
                  <a:gd name="connsiteX1" fmla="*/ 35 w 467900"/>
                  <a:gd name="connsiteY1" fmla="*/ 96576 h 346167"/>
                  <a:gd name="connsiteX2" fmla="*/ 294675 w 467900"/>
                  <a:gd name="connsiteY2" fmla="*/ 238816 h 346167"/>
                  <a:gd name="connsiteX3" fmla="*/ 325155 w 467900"/>
                  <a:gd name="connsiteY3" fmla="*/ 345496 h 346167"/>
                  <a:gd name="connsiteX4" fmla="*/ 452155 w 467900"/>
                  <a:gd name="connsiteY4" fmla="*/ 188016 h 346167"/>
                  <a:gd name="connsiteX5" fmla="*/ 462315 w 467900"/>
                  <a:gd name="connsiteY5" fmla="*/ 106736 h 346167"/>
                  <a:gd name="connsiteX0" fmla="*/ 314995 w 462916"/>
                  <a:gd name="connsiteY0" fmla="*/ 56 h 345527"/>
                  <a:gd name="connsiteX1" fmla="*/ 35 w 462916"/>
                  <a:gd name="connsiteY1" fmla="*/ 96576 h 345527"/>
                  <a:gd name="connsiteX2" fmla="*/ 294675 w 462916"/>
                  <a:gd name="connsiteY2" fmla="*/ 238816 h 345527"/>
                  <a:gd name="connsiteX3" fmla="*/ 325155 w 462916"/>
                  <a:gd name="connsiteY3" fmla="*/ 345496 h 345527"/>
                  <a:gd name="connsiteX4" fmla="*/ 411515 w 462916"/>
                  <a:gd name="connsiteY4" fmla="*/ 228656 h 345527"/>
                  <a:gd name="connsiteX5" fmla="*/ 462315 w 462916"/>
                  <a:gd name="connsiteY5" fmla="*/ 106736 h 345527"/>
                  <a:gd name="connsiteX0" fmla="*/ 314995 w 438238"/>
                  <a:gd name="connsiteY0" fmla="*/ 56 h 345527"/>
                  <a:gd name="connsiteX1" fmla="*/ 35 w 438238"/>
                  <a:gd name="connsiteY1" fmla="*/ 96576 h 345527"/>
                  <a:gd name="connsiteX2" fmla="*/ 294675 w 438238"/>
                  <a:gd name="connsiteY2" fmla="*/ 238816 h 345527"/>
                  <a:gd name="connsiteX3" fmla="*/ 325155 w 438238"/>
                  <a:gd name="connsiteY3" fmla="*/ 345496 h 345527"/>
                  <a:gd name="connsiteX4" fmla="*/ 411515 w 438238"/>
                  <a:gd name="connsiteY4" fmla="*/ 228656 h 345527"/>
                  <a:gd name="connsiteX5" fmla="*/ 436915 w 438238"/>
                  <a:gd name="connsiteY5" fmla="*/ 127056 h 345527"/>
                  <a:gd name="connsiteX0" fmla="*/ 314995 w 437532"/>
                  <a:gd name="connsiteY0" fmla="*/ 56 h 345527"/>
                  <a:gd name="connsiteX1" fmla="*/ 35 w 437532"/>
                  <a:gd name="connsiteY1" fmla="*/ 96576 h 345527"/>
                  <a:gd name="connsiteX2" fmla="*/ 294675 w 437532"/>
                  <a:gd name="connsiteY2" fmla="*/ 238816 h 345527"/>
                  <a:gd name="connsiteX3" fmla="*/ 325155 w 437532"/>
                  <a:gd name="connsiteY3" fmla="*/ 345496 h 345527"/>
                  <a:gd name="connsiteX4" fmla="*/ 391195 w 437532"/>
                  <a:gd name="connsiteY4" fmla="*/ 228656 h 345527"/>
                  <a:gd name="connsiteX5" fmla="*/ 436915 w 437532"/>
                  <a:gd name="connsiteY5" fmla="*/ 127056 h 345527"/>
                  <a:gd name="connsiteX0" fmla="*/ 315150 w 437687"/>
                  <a:gd name="connsiteY0" fmla="*/ 49 h 345862"/>
                  <a:gd name="connsiteX1" fmla="*/ 190 w 437687"/>
                  <a:gd name="connsiteY1" fmla="*/ 96569 h 345862"/>
                  <a:gd name="connsiteX2" fmla="*/ 269430 w 437687"/>
                  <a:gd name="connsiteY2" fmla="*/ 188009 h 345862"/>
                  <a:gd name="connsiteX3" fmla="*/ 325310 w 437687"/>
                  <a:gd name="connsiteY3" fmla="*/ 345489 h 345862"/>
                  <a:gd name="connsiteX4" fmla="*/ 391350 w 437687"/>
                  <a:gd name="connsiteY4" fmla="*/ 228649 h 345862"/>
                  <a:gd name="connsiteX5" fmla="*/ 437070 w 437687"/>
                  <a:gd name="connsiteY5" fmla="*/ 127049 h 345862"/>
                  <a:gd name="connsiteX0" fmla="*/ 314980 w 437517"/>
                  <a:gd name="connsiteY0" fmla="*/ 52 h 345517"/>
                  <a:gd name="connsiteX1" fmla="*/ 20 w 437517"/>
                  <a:gd name="connsiteY1" fmla="*/ 96572 h 345517"/>
                  <a:gd name="connsiteX2" fmla="*/ 299740 w 437517"/>
                  <a:gd name="connsiteY2" fmla="*/ 218492 h 345517"/>
                  <a:gd name="connsiteX3" fmla="*/ 325140 w 437517"/>
                  <a:gd name="connsiteY3" fmla="*/ 345492 h 345517"/>
                  <a:gd name="connsiteX4" fmla="*/ 391180 w 437517"/>
                  <a:gd name="connsiteY4" fmla="*/ 228652 h 345517"/>
                  <a:gd name="connsiteX5" fmla="*/ 436900 w 437517"/>
                  <a:gd name="connsiteY5" fmla="*/ 127052 h 345517"/>
                  <a:gd name="connsiteX0" fmla="*/ 321773 w 444310"/>
                  <a:gd name="connsiteY0" fmla="*/ 52 h 345517"/>
                  <a:gd name="connsiteX1" fmla="*/ 6813 w 444310"/>
                  <a:gd name="connsiteY1" fmla="*/ 96572 h 345517"/>
                  <a:gd name="connsiteX2" fmla="*/ 121188 w 444310"/>
                  <a:gd name="connsiteY2" fmla="*/ 153798 h 345517"/>
                  <a:gd name="connsiteX3" fmla="*/ 306533 w 444310"/>
                  <a:gd name="connsiteY3" fmla="*/ 218492 h 345517"/>
                  <a:gd name="connsiteX4" fmla="*/ 331933 w 444310"/>
                  <a:gd name="connsiteY4" fmla="*/ 345492 h 345517"/>
                  <a:gd name="connsiteX5" fmla="*/ 397973 w 444310"/>
                  <a:gd name="connsiteY5" fmla="*/ 228652 h 345517"/>
                  <a:gd name="connsiteX6" fmla="*/ 443693 w 444310"/>
                  <a:gd name="connsiteY6" fmla="*/ 127052 h 345517"/>
                  <a:gd name="connsiteX0" fmla="*/ 321773 w 444310"/>
                  <a:gd name="connsiteY0" fmla="*/ 47 h 345512"/>
                  <a:gd name="connsiteX1" fmla="*/ 6813 w 444310"/>
                  <a:gd name="connsiteY1" fmla="*/ 96567 h 345512"/>
                  <a:gd name="connsiteX2" fmla="*/ 121188 w 444310"/>
                  <a:gd name="connsiteY2" fmla="*/ 163318 h 345512"/>
                  <a:gd name="connsiteX3" fmla="*/ 306533 w 444310"/>
                  <a:gd name="connsiteY3" fmla="*/ 218487 h 345512"/>
                  <a:gd name="connsiteX4" fmla="*/ 331933 w 444310"/>
                  <a:gd name="connsiteY4" fmla="*/ 345487 h 345512"/>
                  <a:gd name="connsiteX5" fmla="*/ 397973 w 444310"/>
                  <a:gd name="connsiteY5" fmla="*/ 228647 h 345512"/>
                  <a:gd name="connsiteX6" fmla="*/ 443693 w 444310"/>
                  <a:gd name="connsiteY6" fmla="*/ 127047 h 345512"/>
                  <a:gd name="connsiteX0" fmla="*/ 323577 w 446114"/>
                  <a:gd name="connsiteY0" fmla="*/ 39 h 345504"/>
                  <a:gd name="connsiteX1" fmla="*/ 6712 w 446114"/>
                  <a:gd name="connsiteY1" fmla="*/ 111799 h 345504"/>
                  <a:gd name="connsiteX2" fmla="*/ 122992 w 446114"/>
                  <a:gd name="connsiteY2" fmla="*/ 163310 h 345504"/>
                  <a:gd name="connsiteX3" fmla="*/ 308337 w 446114"/>
                  <a:gd name="connsiteY3" fmla="*/ 218479 h 345504"/>
                  <a:gd name="connsiteX4" fmla="*/ 333737 w 446114"/>
                  <a:gd name="connsiteY4" fmla="*/ 345479 h 345504"/>
                  <a:gd name="connsiteX5" fmla="*/ 399777 w 446114"/>
                  <a:gd name="connsiteY5" fmla="*/ 228639 h 345504"/>
                  <a:gd name="connsiteX6" fmla="*/ 445497 w 446114"/>
                  <a:gd name="connsiteY6" fmla="*/ 127039 h 345504"/>
                  <a:gd name="connsiteX0" fmla="*/ 332636 w 455173"/>
                  <a:gd name="connsiteY0" fmla="*/ 52 h 345517"/>
                  <a:gd name="connsiteX1" fmla="*/ 6246 w 455173"/>
                  <a:gd name="connsiteY1" fmla="*/ 87047 h 345517"/>
                  <a:gd name="connsiteX2" fmla="*/ 132051 w 455173"/>
                  <a:gd name="connsiteY2" fmla="*/ 163323 h 345517"/>
                  <a:gd name="connsiteX3" fmla="*/ 317396 w 455173"/>
                  <a:gd name="connsiteY3" fmla="*/ 218492 h 345517"/>
                  <a:gd name="connsiteX4" fmla="*/ 342796 w 455173"/>
                  <a:gd name="connsiteY4" fmla="*/ 345492 h 345517"/>
                  <a:gd name="connsiteX5" fmla="*/ 408836 w 455173"/>
                  <a:gd name="connsiteY5" fmla="*/ 228652 h 345517"/>
                  <a:gd name="connsiteX6" fmla="*/ 454556 w 455173"/>
                  <a:gd name="connsiteY6" fmla="*/ 127052 h 345517"/>
                  <a:gd name="connsiteX0" fmla="*/ 326544 w 449081"/>
                  <a:gd name="connsiteY0" fmla="*/ 0 h 345465"/>
                  <a:gd name="connsiteX1" fmla="*/ 150725 w 449081"/>
                  <a:gd name="connsiteY1" fmla="*/ 26111 h 345465"/>
                  <a:gd name="connsiteX2" fmla="*/ 154 w 449081"/>
                  <a:gd name="connsiteY2" fmla="*/ 86995 h 345465"/>
                  <a:gd name="connsiteX3" fmla="*/ 125959 w 449081"/>
                  <a:gd name="connsiteY3" fmla="*/ 163271 h 345465"/>
                  <a:gd name="connsiteX4" fmla="*/ 311304 w 449081"/>
                  <a:gd name="connsiteY4" fmla="*/ 218440 h 345465"/>
                  <a:gd name="connsiteX5" fmla="*/ 336704 w 449081"/>
                  <a:gd name="connsiteY5" fmla="*/ 345440 h 345465"/>
                  <a:gd name="connsiteX6" fmla="*/ 402744 w 449081"/>
                  <a:gd name="connsiteY6" fmla="*/ 228600 h 345465"/>
                  <a:gd name="connsiteX7" fmla="*/ 448464 w 449081"/>
                  <a:gd name="connsiteY7" fmla="*/ 127000 h 345465"/>
                  <a:gd name="connsiteX0" fmla="*/ 326391 w 448928"/>
                  <a:gd name="connsiteY0" fmla="*/ 0 h 345465"/>
                  <a:gd name="connsiteX1" fmla="*/ 150572 w 448928"/>
                  <a:gd name="connsiteY1" fmla="*/ 26111 h 345465"/>
                  <a:gd name="connsiteX2" fmla="*/ 1 w 448928"/>
                  <a:gd name="connsiteY2" fmla="*/ 86995 h 345465"/>
                  <a:gd name="connsiteX3" fmla="*/ 152476 w 448928"/>
                  <a:gd name="connsiteY3" fmla="*/ 153746 h 345465"/>
                  <a:gd name="connsiteX4" fmla="*/ 311151 w 448928"/>
                  <a:gd name="connsiteY4" fmla="*/ 218440 h 345465"/>
                  <a:gd name="connsiteX5" fmla="*/ 336551 w 448928"/>
                  <a:gd name="connsiteY5" fmla="*/ 345440 h 345465"/>
                  <a:gd name="connsiteX6" fmla="*/ 402591 w 448928"/>
                  <a:gd name="connsiteY6" fmla="*/ 228600 h 345465"/>
                  <a:gd name="connsiteX7" fmla="*/ 448311 w 448928"/>
                  <a:gd name="connsiteY7" fmla="*/ 127000 h 345465"/>
                  <a:gd name="connsiteX0" fmla="*/ 326391 w 448928"/>
                  <a:gd name="connsiteY0" fmla="*/ 0 h 345551"/>
                  <a:gd name="connsiteX1" fmla="*/ 150572 w 448928"/>
                  <a:gd name="connsiteY1" fmla="*/ 26111 h 345551"/>
                  <a:gd name="connsiteX2" fmla="*/ 1 w 448928"/>
                  <a:gd name="connsiteY2" fmla="*/ 86995 h 345551"/>
                  <a:gd name="connsiteX3" fmla="*/ 152476 w 448928"/>
                  <a:gd name="connsiteY3" fmla="*/ 153746 h 345551"/>
                  <a:gd name="connsiteX4" fmla="*/ 299721 w 448928"/>
                  <a:gd name="connsiteY4" fmla="*/ 207010 h 345551"/>
                  <a:gd name="connsiteX5" fmla="*/ 336551 w 448928"/>
                  <a:gd name="connsiteY5" fmla="*/ 345440 h 345551"/>
                  <a:gd name="connsiteX6" fmla="*/ 402591 w 448928"/>
                  <a:gd name="connsiteY6" fmla="*/ 228600 h 345551"/>
                  <a:gd name="connsiteX7" fmla="*/ 448311 w 448928"/>
                  <a:gd name="connsiteY7" fmla="*/ 127000 h 345551"/>
                  <a:gd name="connsiteX0" fmla="*/ 326391 w 448960"/>
                  <a:gd name="connsiteY0" fmla="*/ 0 h 339843"/>
                  <a:gd name="connsiteX1" fmla="*/ 150572 w 448960"/>
                  <a:gd name="connsiteY1" fmla="*/ 26111 h 339843"/>
                  <a:gd name="connsiteX2" fmla="*/ 1 w 448960"/>
                  <a:gd name="connsiteY2" fmla="*/ 86995 h 339843"/>
                  <a:gd name="connsiteX3" fmla="*/ 152476 w 448960"/>
                  <a:gd name="connsiteY3" fmla="*/ 153746 h 339843"/>
                  <a:gd name="connsiteX4" fmla="*/ 299721 w 448960"/>
                  <a:gd name="connsiteY4" fmla="*/ 207010 h 339843"/>
                  <a:gd name="connsiteX5" fmla="*/ 325121 w 448960"/>
                  <a:gd name="connsiteY5" fmla="*/ 339725 h 339843"/>
                  <a:gd name="connsiteX6" fmla="*/ 402591 w 448960"/>
                  <a:gd name="connsiteY6" fmla="*/ 228600 h 339843"/>
                  <a:gd name="connsiteX7" fmla="*/ 448311 w 448960"/>
                  <a:gd name="connsiteY7" fmla="*/ 127000 h 339843"/>
                  <a:gd name="connsiteX0" fmla="*/ 326391 w 448931"/>
                  <a:gd name="connsiteY0" fmla="*/ 0 h 304350"/>
                  <a:gd name="connsiteX1" fmla="*/ 150572 w 448931"/>
                  <a:gd name="connsiteY1" fmla="*/ 26111 h 304350"/>
                  <a:gd name="connsiteX2" fmla="*/ 1 w 448931"/>
                  <a:gd name="connsiteY2" fmla="*/ 86995 h 304350"/>
                  <a:gd name="connsiteX3" fmla="*/ 152476 w 448931"/>
                  <a:gd name="connsiteY3" fmla="*/ 153746 h 304350"/>
                  <a:gd name="connsiteX4" fmla="*/ 299721 w 448931"/>
                  <a:gd name="connsiteY4" fmla="*/ 207010 h 304350"/>
                  <a:gd name="connsiteX5" fmla="*/ 335281 w 448931"/>
                  <a:gd name="connsiteY5" fmla="*/ 304165 h 304350"/>
                  <a:gd name="connsiteX6" fmla="*/ 402591 w 448931"/>
                  <a:gd name="connsiteY6" fmla="*/ 228600 h 304350"/>
                  <a:gd name="connsiteX7" fmla="*/ 448311 w 448931"/>
                  <a:gd name="connsiteY7" fmla="*/ 127000 h 304350"/>
                  <a:gd name="connsiteX0" fmla="*/ 326539 w 449079"/>
                  <a:gd name="connsiteY0" fmla="*/ 0 h 304350"/>
                  <a:gd name="connsiteX1" fmla="*/ 150720 w 449079"/>
                  <a:gd name="connsiteY1" fmla="*/ 26111 h 304350"/>
                  <a:gd name="connsiteX2" fmla="*/ 149 w 449079"/>
                  <a:gd name="connsiteY2" fmla="*/ 86995 h 304350"/>
                  <a:gd name="connsiteX3" fmla="*/ 178024 w 449079"/>
                  <a:gd name="connsiteY3" fmla="*/ 158826 h 304350"/>
                  <a:gd name="connsiteX4" fmla="*/ 299869 w 449079"/>
                  <a:gd name="connsiteY4" fmla="*/ 207010 h 304350"/>
                  <a:gd name="connsiteX5" fmla="*/ 335429 w 449079"/>
                  <a:gd name="connsiteY5" fmla="*/ 304165 h 304350"/>
                  <a:gd name="connsiteX6" fmla="*/ 402739 w 449079"/>
                  <a:gd name="connsiteY6" fmla="*/ 228600 h 304350"/>
                  <a:gd name="connsiteX7" fmla="*/ 448459 w 449079"/>
                  <a:gd name="connsiteY7" fmla="*/ 127000 h 304350"/>
                  <a:gd name="connsiteX0" fmla="*/ 260750 w 383290"/>
                  <a:gd name="connsiteY0" fmla="*/ 0 h 304350"/>
                  <a:gd name="connsiteX1" fmla="*/ 84931 w 383290"/>
                  <a:gd name="connsiteY1" fmla="*/ 26111 h 304350"/>
                  <a:gd name="connsiteX2" fmla="*/ 400 w 383290"/>
                  <a:gd name="connsiteY2" fmla="*/ 86995 h 304350"/>
                  <a:gd name="connsiteX3" fmla="*/ 112235 w 383290"/>
                  <a:gd name="connsiteY3" fmla="*/ 158826 h 304350"/>
                  <a:gd name="connsiteX4" fmla="*/ 234080 w 383290"/>
                  <a:gd name="connsiteY4" fmla="*/ 207010 h 304350"/>
                  <a:gd name="connsiteX5" fmla="*/ 269640 w 383290"/>
                  <a:gd name="connsiteY5" fmla="*/ 304165 h 304350"/>
                  <a:gd name="connsiteX6" fmla="*/ 336950 w 383290"/>
                  <a:gd name="connsiteY6" fmla="*/ 228600 h 304350"/>
                  <a:gd name="connsiteX7" fmla="*/ 382670 w 383290"/>
                  <a:gd name="connsiteY7" fmla="*/ 127000 h 304350"/>
                  <a:gd name="connsiteX0" fmla="*/ 262687 w 385227"/>
                  <a:gd name="connsiteY0" fmla="*/ 0 h 304350"/>
                  <a:gd name="connsiteX1" fmla="*/ 86868 w 385227"/>
                  <a:gd name="connsiteY1" fmla="*/ 26111 h 304350"/>
                  <a:gd name="connsiteX2" fmla="*/ 2337 w 385227"/>
                  <a:gd name="connsiteY2" fmla="*/ 86995 h 304350"/>
                  <a:gd name="connsiteX3" fmla="*/ 164972 w 385227"/>
                  <a:gd name="connsiteY3" fmla="*/ 148666 h 304350"/>
                  <a:gd name="connsiteX4" fmla="*/ 236017 w 385227"/>
                  <a:gd name="connsiteY4" fmla="*/ 207010 h 304350"/>
                  <a:gd name="connsiteX5" fmla="*/ 271577 w 385227"/>
                  <a:gd name="connsiteY5" fmla="*/ 304165 h 304350"/>
                  <a:gd name="connsiteX6" fmla="*/ 338887 w 385227"/>
                  <a:gd name="connsiteY6" fmla="*/ 228600 h 304350"/>
                  <a:gd name="connsiteX7" fmla="*/ 384607 w 385227"/>
                  <a:gd name="connsiteY7" fmla="*/ 127000 h 304350"/>
                  <a:gd name="connsiteX0" fmla="*/ 262687 w 385234"/>
                  <a:gd name="connsiteY0" fmla="*/ 0 h 284117"/>
                  <a:gd name="connsiteX1" fmla="*/ 86868 w 385234"/>
                  <a:gd name="connsiteY1" fmla="*/ 26111 h 284117"/>
                  <a:gd name="connsiteX2" fmla="*/ 2337 w 385234"/>
                  <a:gd name="connsiteY2" fmla="*/ 86995 h 284117"/>
                  <a:gd name="connsiteX3" fmla="*/ 164972 w 385234"/>
                  <a:gd name="connsiteY3" fmla="*/ 148666 h 284117"/>
                  <a:gd name="connsiteX4" fmla="*/ 236017 w 385234"/>
                  <a:gd name="connsiteY4" fmla="*/ 207010 h 284117"/>
                  <a:gd name="connsiteX5" fmla="*/ 269037 w 385234"/>
                  <a:gd name="connsiteY5" fmla="*/ 283845 h 284117"/>
                  <a:gd name="connsiteX6" fmla="*/ 338887 w 385234"/>
                  <a:gd name="connsiteY6" fmla="*/ 228600 h 284117"/>
                  <a:gd name="connsiteX7" fmla="*/ 384607 w 385234"/>
                  <a:gd name="connsiteY7" fmla="*/ 127000 h 284117"/>
                  <a:gd name="connsiteX0" fmla="*/ 262687 w 385234"/>
                  <a:gd name="connsiteY0" fmla="*/ 0 h 284488"/>
                  <a:gd name="connsiteX1" fmla="*/ 86868 w 385234"/>
                  <a:gd name="connsiteY1" fmla="*/ 26111 h 284488"/>
                  <a:gd name="connsiteX2" fmla="*/ 2337 w 385234"/>
                  <a:gd name="connsiteY2" fmla="*/ 86995 h 284488"/>
                  <a:gd name="connsiteX3" fmla="*/ 164972 w 385234"/>
                  <a:gd name="connsiteY3" fmla="*/ 148666 h 284488"/>
                  <a:gd name="connsiteX4" fmla="*/ 277927 w 385234"/>
                  <a:gd name="connsiteY4" fmla="*/ 193675 h 284488"/>
                  <a:gd name="connsiteX5" fmla="*/ 269037 w 385234"/>
                  <a:gd name="connsiteY5" fmla="*/ 283845 h 284488"/>
                  <a:gd name="connsiteX6" fmla="*/ 338887 w 385234"/>
                  <a:gd name="connsiteY6" fmla="*/ 228600 h 284488"/>
                  <a:gd name="connsiteX7" fmla="*/ 384607 w 385234"/>
                  <a:gd name="connsiteY7" fmla="*/ 127000 h 284488"/>
                  <a:gd name="connsiteX0" fmla="*/ 272212 w 385234"/>
                  <a:gd name="connsiteY0" fmla="*/ 0 h 274963"/>
                  <a:gd name="connsiteX1" fmla="*/ 86868 w 385234"/>
                  <a:gd name="connsiteY1" fmla="*/ 16586 h 274963"/>
                  <a:gd name="connsiteX2" fmla="*/ 2337 w 385234"/>
                  <a:gd name="connsiteY2" fmla="*/ 77470 h 274963"/>
                  <a:gd name="connsiteX3" fmla="*/ 164972 w 385234"/>
                  <a:gd name="connsiteY3" fmla="*/ 139141 h 274963"/>
                  <a:gd name="connsiteX4" fmla="*/ 277927 w 385234"/>
                  <a:gd name="connsiteY4" fmla="*/ 184150 h 274963"/>
                  <a:gd name="connsiteX5" fmla="*/ 269037 w 385234"/>
                  <a:gd name="connsiteY5" fmla="*/ 274320 h 274963"/>
                  <a:gd name="connsiteX6" fmla="*/ 338887 w 385234"/>
                  <a:gd name="connsiteY6" fmla="*/ 219075 h 274963"/>
                  <a:gd name="connsiteX7" fmla="*/ 384607 w 385234"/>
                  <a:gd name="connsiteY7" fmla="*/ 117475 h 274963"/>
                  <a:gd name="connsiteX0" fmla="*/ 271619 w 384641"/>
                  <a:gd name="connsiteY0" fmla="*/ 0 h 274963"/>
                  <a:gd name="connsiteX1" fmla="*/ 93895 w 384641"/>
                  <a:gd name="connsiteY1" fmla="*/ 28016 h 274963"/>
                  <a:gd name="connsiteX2" fmla="*/ 1744 w 384641"/>
                  <a:gd name="connsiteY2" fmla="*/ 77470 h 274963"/>
                  <a:gd name="connsiteX3" fmla="*/ 164379 w 384641"/>
                  <a:gd name="connsiteY3" fmla="*/ 139141 h 274963"/>
                  <a:gd name="connsiteX4" fmla="*/ 277334 w 384641"/>
                  <a:gd name="connsiteY4" fmla="*/ 184150 h 274963"/>
                  <a:gd name="connsiteX5" fmla="*/ 268444 w 384641"/>
                  <a:gd name="connsiteY5" fmla="*/ 274320 h 274963"/>
                  <a:gd name="connsiteX6" fmla="*/ 338294 w 384641"/>
                  <a:gd name="connsiteY6" fmla="*/ 219075 h 274963"/>
                  <a:gd name="connsiteX7" fmla="*/ 384014 w 384641"/>
                  <a:gd name="connsiteY7" fmla="*/ 117475 h 274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84641" h="274963">
                    <a:moveTo>
                      <a:pt x="271619" y="0"/>
                    </a:moveTo>
                    <a:cubicBezTo>
                      <a:pt x="242316" y="4352"/>
                      <a:pt x="148293" y="13517"/>
                      <a:pt x="93895" y="28016"/>
                    </a:cubicBezTo>
                    <a:cubicBezTo>
                      <a:pt x="39497" y="42515"/>
                      <a:pt x="-10003" y="58949"/>
                      <a:pt x="1744" y="77470"/>
                    </a:cubicBezTo>
                    <a:cubicBezTo>
                      <a:pt x="13491" y="95991"/>
                      <a:pt x="114426" y="118821"/>
                      <a:pt x="164379" y="139141"/>
                    </a:cubicBezTo>
                    <a:cubicBezTo>
                      <a:pt x="214332" y="159461"/>
                      <a:pt x="259990" y="161620"/>
                      <a:pt x="277334" y="184150"/>
                    </a:cubicBezTo>
                    <a:cubicBezTo>
                      <a:pt x="294678" y="206680"/>
                      <a:pt x="258284" y="268499"/>
                      <a:pt x="268444" y="274320"/>
                    </a:cubicBezTo>
                    <a:cubicBezTo>
                      <a:pt x="278604" y="280141"/>
                      <a:pt x="319032" y="245216"/>
                      <a:pt x="338294" y="219075"/>
                    </a:cubicBezTo>
                    <a:cubicBezTo>
                      <a:pt x="357556" y="192934"/>
                      <a:pt x="389517" y="140758"/>
                      <a:pt x="384014" y="117475"/>
                    </a:cubicBezTo>
                  </a:path>
                </a:pathLst>
              </a:custGeom>
              <a:solidFill>
                <a:srgbClr val="FFE8B9"/>
              </a:solidFill>
              <a:ln w="31750" cap="rnd">
                <a:solidFill>
                  <a:srgbClr val="49230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フリーフォーム 25"/>
              <p:cNvSpPr/>
              <p:nvPr/>
            </p:nvSpPr>
            <p:spPr>
              <a:xfrm flipH="1">
                <a:off x="8115869" y="3265689"/>
                <a:ext cx="385818" cy="274963"/>
              </a:xfrm>
              <a:custGeom>
                <a:avLst/>
                <a:gdLst>
                  <a:gd name="connsiteX0" fmla="*/ 320053 w 472372"/>
                  <a:gd name="connsiteY0" fmla="*/ 951 h 317095"/>
                  <a:gd name="connsiteX1" fmla="*/ 13 w 472372"/>
                  <a:gd name="connsiteY1" fmla="*/ 36511 h 317095"/>
                  <a:gd name="connsiteX2" fmla="*/ 330213 w 472372"/>
                  <a:gd name="connsiteY2" fmla="*/ 239711 h 317095"/>
                  <a:gd name="connsiteX3" fmla="*/ 340373 w 472372"/>
                  <a:gd name="connsiteY3" fmla="*/ 315911 h 317095"/>
                  <a:gd name="connsiteX4" fmla="*/ 457213 w 472372"/>
                  <a:gd name="connsiteY4" fmla="*/ 188911 h 317095"/>
                  <a:gd name="connsiteX5" fmla="*/ 467373 w 472372"/>
                  <a:gd name="connsiteY5" fmla="*/ 107631 h 317095"/>
                  <a:gd name="connsiteX0" fmla="*/ 314974 w 467293"/>
                  <a:gd name="connsiteY0" fmla="*/ 56 h 315994"/>
                  <a:gd name="connsiteX1" fmla="*/ 14 w 467293"/>
                  <a:gd name="connsiteY1" fmla="*/ 96576 h 315994"/>
                  <a:gd name="connsiteX2" fmla="*/ 325134 w 467293"/>
                  <a:gd name="connsiteY2" fmla="*/ 238816 h 315994"/>
                  <a:gd name="connsiteX3" fmla="*/ 335294 w 467293"/>
                  <a:gd name="connsiteY3" fmla="*/ 315016 h 315994"/>
                  <a:gd name="connsiteX4" fmla="*/ 452134 w 467293"/>
                  <a:gd name="connsiteY4" fmla="*/ 188016 h 315994"/>
                  <a:gd name="connsiteX5" fmla="*/ 462294 w 467293"/>
                  <a:gd name="connsiteY5" fmla="*/ 106736 h 315994"/>
                  <a:gd name="connsiteX0" fmla="*/ 314995 w 467314"/>
                  <a:gd name="connsiteY0" fmla="*/ 56 h 315994"/>
                  <a:gd name="connsiteX1" fmla="*/ 35 w 467314"/>
                  <a:gd name="connsiteY1" fmla="*/ 96576 h 315994"/>
                  <a:gd name="connsiteX2" fmla="*/ 294675 w 467314"/>
                  <a:gd name="connsiteY2" fmla="*/ 238816 h 315994"/>
                  <a:gd name="connsiteX3" fmla="*/ 335315 w 467314"/>
                  <a:gd name="connsiteY3" fmla="*/ 315016 h 315994"/>
                  <a:gd name="connsiteX4" fmla="*/ 452155 w 467314"/>
                  <a:gd name="connsiteY4" fmla="*/ 188016 h 315994"/>
                  <a:gd name="connsiteX5" fmla="*/ 462315 w 467314"/>
                  <a:gd name="connsiteY5" fmla="*/ 106736 h 315994"/>
                  <a:gd name="connsiteX0" fmla="*/ 314995 w 467900"/>
                  <a:gd name="connsiteY0" fmla="*/ 56 h 346167"/>
                  <a:gd name="connsiteX1" fmla="*/ 35 w 467900"/>
                  <a:gd name="connsiteY1" fmla="*/ 96576 h 346167"/>
                  <a:gd name="connsiteX2" fmla="*/ 294675 w 467900"/>
                  <a:gd name="connsiteY2" fmla="*/ 238816 h 346167"/>
                  <a:gd name="connsiteX3" fmla="*/ 325155 w 467900"/>
                  <a:gd name="connsiteY3" fmla="*/ 345496 h 346167"/>
                  <a:gd name="connsiteX4" fmla="*/ 452155 w 467900"/>
                  <a:gd name="connsiteY4" fmla="*/ 188016 h 346167"/>
                  <a:gd name="connsiteX5" fmla="*/ 462315 w 467900"/>
                  <a:gd name="connsiteY5" fmla="*/ 106736 h 346167"/>
                  <a:gd name="connsiteX0" fmla="*/ 314995 w 462916"/>
                  <a:gd name="connsiteY0" fmla="*/ 56 h 345527"/>
                  <a:gd name="connsiteX1" fmla="*/ 35 w 462916"/>
                  <a:gd name="connsiteY1" fmla="*/ 96576 h 345527"/>
                  <a:gd name="connsiteX2" fmla="*/ 294675 w 462916"/>
                  <a:gd name="connsiteY2" fmla="*/ 238816 h 345527"/>
                  <a:gd name="connsiteX3" fmla="*/ 325155 w 462916"/>
                  <a:gd name="connsiteY3" fmla="*/ 345496 h 345527"/>
                  <a:gd name="connsiteX4" fmla="*/ 411515 w 462916"/>
                  <a:gd name="connsiteY4" fmla="*/ 228656 h 345527"/>
                  <a:gd name="connsiteX5" fmla="*/ 462315 w 462916"/>
                  <a:gd name="connsiteY5" fmla="*/ 106736 h 345527"/>
                  <a:gd name="connsiteX0" fmla="*/ 314995 w 438238"/>
                  <a:gd name="connsiteY0" fmla="*/ 56 h 345527"/>
                  <a:gd name="connsiteX1" fmla="*/ 35 w 438238"/>
                  <a:gd name="connsiteY1" fmla="*/ 96576 h 345527"/>
                  <a:gd name="connsiteX2" fmla="*/ 294675 w 438238"/>
                  <a:gd name="connsiteY2" fmla="*/ 238816 h 345527"/>
                  <a:gd name="connsiteX3" fmla="*/ 325155 w 438238"/>
                  <a:gd name="connsiteY3" fmla="*/ 345496 h 345527"/>
                  <a:gd name="connsiteX4" fmla="*/ 411515 w 438238"/>
                  <a:gd name="connsiteY4" fmla="*/ 228656 h 345527"/>
                  <a:gd name="connsiteX5" fmla="*/ 436915 w 438238"/>
                  <a:gd name="connsiteY5" fmla="*/ 127056 h 345527"/>
                  <a:gd name="connsiteX0" fmla="*/ 314995 w 437532"/>
                  <a:gd name="connsiteY0" fmla="*/ 56 h 345527"/>
                  <a:gd name="connsiteX1" fmla="*/ 35 w 437532"/>
                  <a:gd name="connsiteY1" fmla="*/ 96576 h 345527"/>
                  <a:gd name="connsiteX2" fmla="*/ 294675 w 437532"/>
                  <a:gd name="connsiteY2" fmla="*/ 238816 h 345527"/>
                  <a:gd name="connsiteX3" fmla="*/ 325155 w 437532"/>
                  <a:gd name="connsiteY3" fmla="*/ 345496 h 345527"/>
                  <a:gd name="connsiteX4" fmla="*/ 391195 w 437532"/>
                  <a:gd name="connsiteY4" fmla="*/ 228656 h 345527"/>
                  <a:gd name="connsiteX5" fmla="*/ 436915 w 437532"/>
                  <a:gd name="connsiteY5" fmla="*/ 127056 h 345527"/>
                  <a:gd name="connsiteX0" fmla="*/ 315150 w 437687"/>
                  <a:gd name="connsiteY0" fmla="*/ 49 h 345862"/>
                  <a:gd name="connsiteX1" fmla="*/ 190 w 437687"/>
                  <a:gd name="connsiteY1" fmla="*/ 96569 h 345862"/>
                  <a:gd name="connsiteX2" fmla="*/ 269430 w 437687"/>
                  <a:gd name="connsiteY2" fmla="*/ 188009 h 345862"/>
                  <a:gd name="connsiteX3" fmla="*/ 325310 w 437687"/>
                  <a:gd name="connsiteY3" fmla="*/ 345489 h 345862"/>
                  <a:gd name="connsiteX4" fmla="*/ 391350 w 437687"/>
                  <a:gd name="connsiteY4" fmla="*/ 228649 h 345862"/>
                  <a:gd name="connsiteX5" fmla="*/ 437070 w 437687"/>
                  <a:gd name="connsiteY5" fmla="*/ 127049 h 345862"/>
                  <a:gd name="connsiteX0" fmla="*/ 314980 w 437517"/>
                  <a:gd name="connsiteY0" fmla="*/ 52 h 345517"/>
                  <a:gd name="connsiteX1" fmla="*/ 20 w 437517"/>
                  <a:gd name="connsiteY1" fmla="*/ 96572 h 345517"/>
                  <a:gd name="connsiteX2" fmla="*/ 299740 w 437517"/>
                  <a:gd name="connsiteY2" fmla="*/ 218492 h 345517"/>
                  <a:gd name="connsiteX3" fmla="*/ 325140 w 437517"/>
                  <a:gd name="connsiteY3" fmla="*/ 345492 h 345517"/>
                  <a:gd name="connsiteX4" fmla="*/ 391180 w 437517"/>
                  <a:gd name="connsiteY4" fmla="*/ 228652 h 345517"/>
                  <a:gd name="connsiteX5" fmla="*/ 436900 w 437517"/>
                  <a:gd name="connsiteY5" fmla="*/ 127052 h 345517"/>
                  <a:gd name="connsiteX0" fmla="*/ 321773 w 444310"/>
                  <a:gd name="connsiteY0" fmla="*/ 52 h 345517"/>
                  <a:gd name="connsiteX1" fmla="*/ 6813 w 444310"/>
                  <a:gd name="connsiteY1" fmla="*/ 96572 h 345517"/>
                  <a:gd name="connsiteX2" fmla="*/ 121188 w 444310"/>
                  <a:gd name="connsiteY2" fmla="*/ 153798 h 345517"/>
                  <a:gd name="connsiteX3" fmla="*/ 306533 w 444310"/>
                  <a:gd name="connsiteY3" fmla="*/ 218492 h 345517"/>
                  <a:gd name="connsiteX4" fmla="*/ 331933 w 444310"/>
                  <a:gd name="connsiteY4" fmla="*/ 345492 h 345517"/>
                  <a:gd name="connsiteX5" fmla="*/ 397973 w 444310"/>
                  <a:gd name="connsiteY5" fmla="*/ 228652 h 345517"/>
                  <a:gd name="connsiteX6" fmla="*/ 443693 w 444310"/>
                  <a:gd name="connsiteY6" fmla="*/ 127052 h 345517"/>
                  <a:gd name="connsiteX0" fmla="*/ 321773 w 444310"/>
                  <a:gd name="connsiteY0" fmla="*/ 47 h 345512"/>
                  <a:gd name="connsiteX1" fmla="*/ 6813 w 444310"/>
                  <a:gd name="connsiteY1" fmla="*/ 96567 h 345512"/>
                  <a:gd name="connsiteX2" fmla="*/ 121188 w 444310"/>
                  <a:gd name="connsiteY2" fmla="*/ 163318 h 345512"/>
                  <a:gd name="connsiteX3" fmla="*/ 306533 w 444310"/>
                  <a:gd name="connsiteY3" fmla="*/ 218487 h 345512"/>
                  <a:gd name="connsiteX4" fmla="*/ 331933 w 444310"/>
                  <a:gd name="connsiteY4" fmla="*/ 345487 h 345512"/>
                  <a:gd name="connsiteX5" fmla="*/ 397973 w 444310"/>
                  <a:gd name="connsiteY5" fmla="*/ 228647 h 345512"/>
                  <a:gd name="connsiteX6" fmla="*/ 443693 w 444310"/>
                  <a:gd name="connsiteY6" fmla="*/ 127047 h 345512"/>
                  <a:gd name="connsiteX0" fmla="*/ 323577 w 446114"/>
                  <a:gd name="connsiteY0" fmla="*/ 39 h 345504"/>
                  <a:gd name="connsiteX1" fmla="*/ 6712 w 446114"/>
                  <a:gd name="connsiteY1" fmla="*/ 111799 h 345504"/>
                  <a:gd name="connsiteX2" fmla="*/ 122992 w 446114"/>
                  <a:gd name="connsiteY2" fmla="*/ 163310 h 345504"/>
                  <a:gd name="connsiteX3" fmla="*/ 308337 w 446114"/>
                  <a:gd name="connsiteY3" fmla="*/ 218479 h 345504"/>
                  <a:gd name="connsiteX4" fmla="*/ 333737 w 446114"/>
                  <a:gd name="connsiteY4" fmla="*/ 345479 h 345504"/>
                  <a:gd name="connsiteX5" fmla="*/ 399777 w 446114"/>
                  <a:gd name="connsiteY5" fmla="*/ 228639 h 345504"/>
                  <a:gd name="connsiteX6" fmla="*/ 445497 w 446114"/>
                  <a:gd name="connsiteY6" fmla="*/ 127039 h 345504"/>
                  <a:gd name="connsiteX0" fmla="*/ 332636 w 455173"/>
                  <a:gd name="connsiteY0" fmla="*/ 52 h 345517"/>
                  <a:gd name="connsiteX1" fmla="*/ 6246 w 455173"/>
                  <a:gd name="connsiteY1" fmla="*/ 87047 h 345517"/>
                  <a:gd name="connsiteX2" fmla="*/ 132051 w 455173"/>
                  <a:gd name="connsiteY2" fmla="*/ 163323 h 345517"/>
                  <a:gd name="connsiteX3" fmla="*/ 317396 w 455173"/>
                  <a:gd name="connsiteY3" fmla="*/ 218492 h 345517"/>
                  <a:gd name="connsiteX4" fmla="*/ 342796 w 455173"/>
                  <a:gd name="connsiteY4" fmla="*/ 345492 h 345517"/>
                  <a:gd name="connsiteX5" fmla="*/ 408836 w 455173"/>
                  <a:gd name="connsiteY5" fmla="*/ 228652 h 345517"/>
                  <a:gd name="connsiteX6" fmla="*/ 454556 w 455173"/>
                  <a:gd name="connsiteY6" fmla="*/ 127052 h 345517"/>
                  <a:gd name="connsiteX0" fmla="*/ 326544 w 449081"/>
                  <a:gd name="connsiteY0" fmla="*/ 0 h 345465"/>
                  <a:gd name="connsiteX1" fmla="*/ 150725 w 449081"/>
                  <a:gd name="connsiteY1" fmla="*/ 26111 h 345465"/>
                  <a:gd name="connsiteX2" fmla="*/ 154 w 449081"/>
                  <a:gd name="connsiteY2" fmla="*/ 86995 h 345465"/>
                  <a:gd name="connsiteX3" fmla="*/ 125959 w 449081"/>
                  <a:gd name="connsiteY3" fmla="*/ 163271 h 345465"/>
                  <a:gd name="connsiteX4" fmla="*/ 311304 w 449081"/>
                  <a:gd name="connsiteY4" fmla="*/ 218440 h 345465"/>
                  <a:gd name="connsiteX5" fmla="*/ 336704 w 449081"/>
                  <a:gd name="connsiteY5" fmla="*/ 345440 h 345465"/>
                  <a:gd name="connsiteX6" fmla="*/ 402744 w 449081"/>
                  <a:gd name="connsiteY6" fmla="*/ 228600 h 345465"/>
                  <a:gd name="connsiteX7" fmla="*/ 448464 w 449081"/>
                  <a:gd name="connsiteY7" fmla="*/ 127000 h 345465"/>
                  <a:gd name="connsiteX0" fmla="*/ 326391 w 448928"/>
                  <a:gd name="connsiteY0" fmla="*/ 0 h 345465"/>
                  <a:gd name="connsiteX1" fmla="*/ 150572 w 448928"/>
                  <a:gd name="connsiteY1" fmla="*/ 26111 h 345465"/>
                  <a:gd name="connsiteX2" fmla="*/ 1 w 448928"/>
                  <a:gd name="connsiteY2" fmla="*/ 86995 h 345465"/>
                  <a:gd name="connsiteX3" fmla="*/ 152476 w 448928"/>
                  <a:gd name="connsiteY3" fmla="*/ 153746 h 345465"/>
                  <a:gd name="connsiteX4" fmla="*/ 311151 w 448928"/>
                  <a:gd name="connsiteY4" fmla="*/ 218440 h 345465"/>
                  <a:gd name="connsiteX5" fmla="*/ 336551 w 448928"/>
                  <a:gd name="connsiteY5" fmla="*/ 345440 h 345465"/>
                  <a:gd name="connsiteX6" fmla="*/ 402591 w 448928"/>
                  <a:gd name="connsiteY6" fmla="*/ 228600 h 345465"/>
                  <a:gd name="connsiteX7" fmla="*/ 448311 w 448928"/>
                  <a:gd name="connsiteY7" fmla="*/ 127000 h 345465"/>
                  <a:gd name="connsiteX0" fmla="*/ 326391 w 448928"/>
                  <a:gd name="connsiteY0" fmla="*/ 0 h 345551"/>
                  <a:gd name="connsiteX1" fmla="*/ 150572 w 448928"/>
                  <a:gd name="connsiteY1" fmla="*/ 26111 h 345551"/>
                  <a:gd name="connsiteX2" fmla="*/ 1 w 448928"/>
                  <a:gd name="connsiteY2" fmla="*/ 86995 h 345551"/>
                  <a:gd name="connsiteX3" fmla="*/ 152476 w 448928"/>
                  <a:gd name="connsiteY3" fmla="*/ 153746 h 345551"/>
                  <a:gd name="connsiteX4" fmla="*/ 299721 w 448928"/>
                  <a:gd name="connsiteY4" fmla="*/ 207010 h 345551"/>
                  <a:gd name="connsiteX5" fmla="*/ 336551 w 448928"/>
                  <a:gd name="connsiteY5" fmla="*/ 345440 h 345551"/>
                  <a:gd name="connsiteX6" fmla="*/ 402591 w 448928"/>
                  <a:gd name="connsiteY6" fmla="*/ 228600 h 345551"/>
                  <a:gd name="connsiteX7" fmla="*/ 448311 w 448928"/>
                  <a:gd name="connsiteY7" fmla="*/ 127000 h 345551"/>
                  <a:gd name="connsiteX0" fmla="*/ 326391 w 448960"/>
                  <a:gd name="connsiteY0" fmla="*/ 0 h 339843"/>
                  <a:gd name="connsiteX1" fmla="*/ 150572 w 448960"/>
                  <a:gd name="connsiteY1" fmla="*/ 26111 h 339843"/>
                  <a:gd name="connsiteX2" fmla="*/ 1 w 448960"/>
                  <a:gd name="connsiteY2" fmla="*/ 86995 h 339843"/>
                  <a:gd name="connsiteX3" fmla="*/ 152476 w 448960"/>
                  <a:gd name="connsiteY3" fmla="*/ 153746 h 339843"/>
                  <a:gd name="connsiteX4" fmla="*/ 299721 w 448960"/>
                  <a:gd name="connsiteY4" fmla="*/ 207010 h 339843"/>
                  <a:gd name="connsiteX5" fmla="*/ 325121 w 448960"/>
                  <a:gd name="connsiteY5" fmla="*/ 339725 h 339843"/>
                  <a:gd name="connsiteX6" fmla="*/ 402591 w 448960"/>
                  <a:gd name="connsiteY6" fmla="*/ 228600 h 339843"/>
                  <a:gd name="connsiteX7" fmla="*/ 448311 w 448960"/>
                  <a:gd name="connsiteY7" fmla="*/ 127000 h 339843"/>
                  <a:gd name="connsiteX0" fmla="*/ 326391 w 448931"/>
                  <a:gd name="connsiteY0" fmla="*/ 0 h 304350"/>
                  <a:gd name="connsiteX1" fmla="*/ 150572 w 448931"/>
                  <a:gd name="connsiteY1" fmla="*/ 26111 h 304350"/>
                  <a:gd name="connsiteX2" fmla="*/ 1 w 448931"/>
                  <a:gd name="connsiteY2" fmla="*/ 86995 h 304350"/>
                  <a:gd name="connsiteX3" fmla="*/ 152476 w 448931"/>
                  <a:gd name="connsiteY3" fmla="*/ 153746 h 304350"/>
                  <a:gd name="connsiteX4" fmla="*/ 299721 w 448931"/>
                  <a:gd name="connsiteY4" fmla="*/ 207010 h 304350"/>
                  <a:gd name="connsiteX5" fmla="*/ 335281 w 448931"/>
                  <a:gd name="connsiteY5" fmla="*/ 304165 h 304350"/>
                  <a:gd name="connsiteX6" fmla="*/ 402591 w 448931"/>
                  <a:gd name="connsiteY6" fmla="*/ 228600 h 304350"/>
                  <a:gd name="connsiteX7" fmla="*/ 448311 w 448931"/>
                  <a:gd name="connsiteY7" fmla="*/ 127000 h 304350"/>
                  <a:gd name="connsiteX0" fmla="*/ 326539 w 449079"/>
                  <a:gd name="connsiteY0" fmla="*/ 0 h 304350"/>
                  <a:gd name="connsiteX1" fmla="*/ 150720 w 449079"/>
                  <a:gd name="connsiteY1" fmla="*/ 26111 h 304350"/>
                  <a:gd name="connsiteX2" fmla="*/ 149 w 449079"/>
                  <a:gd name="connsiteY2" fmla="*/ 86995 h 304350"/>
                  <a:gd name="connsiteX3" fmla="*/ 178024 w 449079"/>
                  <a:gd name="connsiteY3" fmla="*/ 158826 h 304350"/>
                  <a:gd name="connsiteX4" fmla="*/ 299869 w 449079"/>
                  <a:gd name="connsiteY4" fmla="*/ 207010 h 304350"/>
                  <a:gd name="connsiteX5" fmla="*/ 335429 w 449079"/>
                  <a:gd name="connsiteY5" fmla="*/ 304165 h 304350"/>
                  <a:gd name="connsiteX6" fmla="*/ 402739 w 449079"/>
                  <a:gd name="connsiteY6" fmla="*/ 228600 h 304350"/>
                  <a:gd name="connsiteX7" fmla="*/ 448459 w 449079"/>
                  <a:gd name="connsiteY7" fmla="*/ 127000 h 304350"/>
                  <a:gd name="connsiteX0" fmla="*/ 260750 w 383290"/>
                  <a:gd name="connsiteY0" fmla="*/ 0 h 304350"/>
                  <a:gd name="connsiteX1" fmla="*/ 84931 w 383290"/>
                  <a:gd name="connsiteY1" fmla="*/ 26111 h 304350"/>
                  <a:gd name="connsiteX2" fmla="*/ 400 w 383290"/>
                  <a:gd name="connsiteY2" fmla="*/ 86995 h 304350"/>
                  <a:gd name="connsiteX3" fmla="*/ 112235 w 383290"/>
                  <a:gd name="connsiteY3" fmla="*/ 158826 h 304350"/>
                  <a:gd name="connsiteX4" fmla="*/ 234080 w 383290"/>
                  <a:gd name="connsiteY4" fmla="*/ 207010 h 304350"/>
                  <a:gd name="connsiteX5" fmla="*/ 269640 w 383290"/>
                  <a:gd name="connsiteY5" fmla="*/ 304165 h 304350"/>
                  <a:gd name="connsiteX6" fmla="*/ 336950 w 383290"/>
                  <a:gd name="connsiteY6" fmla="*/ 228600 h 304350"/>
                  <a:gd name="connsiteX7" fmla="*/ 382670 w 383290"/>
                  <a:gd name="connsiteY7" fmla="*/ 127000 h 304350"/>
                  <a:gd name="connsiteX0" fmla="*/ 262687 w 385227"/>
                  <a:gd name="connsiteY0" fmla="*/ 0 h 304350"/>
                  <a:gd name="connsiteX1" fmla="*/ 86868 w 385227"/>
                  <a:gd name="connsiteY1" fmla="*/ 26111 h 304350"/>
                  <a:gd name="connsiteX2" fmla="*/ 2337 w 385227"/>
                  <a:gd name="connsiteY2" fmla="*/ 86995 h 304350"/>
                  <a:gd name="connsiteX3" fmla="*/ 164972 w 385227"/>
                  <a:gd name="connsiteY3" fmla="*/ 148666 h 304350"/>
                  <a:gd name="connsiteX4" fmla="*/ 236017 w 385227"/>
                  <a:gd name="connsiteY4" fmla="*/ 207010 h 304350"/>
                  <a:gd name="connsiteX5" fmla="*/ 271577 w 385227"/>
                  <a:gd name="connsiteY5" fmla="*/ 304165 h 304350"/>
                  <a:gd name="connsiteX6" fmla="*/ 338887 w 385227"/>
                  <a:gd name="connsiteY6" fmla="*/ 228600 h 304350"/>
                  <a:gd name="connsiteX7" fmla="*/ 384607 w 385227"/>
                  <a:gd name="connsiteY7" fmla="*/ 127000 h 304350"/>
                  <a:gd name="connsiteX0" fmla="*/ 262687 w 385234"/>
                  <a:gd name="connsiteY0" fmla="*/ 0 h 284117"/>
                  <a:gd name="connsiteX1" fmla="*/ 86868 w 385234"/>
                  <a:gd name="connsiteY1" fmla="*/ 26111 h 284117"/>
                  <a:gd name="connsiteX2" fmla="*/ 2337 w 385234"/>
                  <a:gd name="connsiteY2" fmla="*/ 86995 h 284117"/>
                  <a:gd name="connsiteX3" fmla="*/ 164972 w 385234"/>
                  <a:gd name="connsiteY3" fmla="*/ 148666 h 284117"/>
                  <a:gd name="connsiteX4" fmla="*/ 236017 w 385234"/>
                  <a:gd name="connsiteY4" fmla="*/ 207010 h 284117"/>
                  <a:gd name="connsiteX5" fmla="*/ 269037 w 385234"/>
                  <a:gd name="connsiteY5" fmla="*/ 283845 h 284117"/>
                  <a:gd name="connsiteX6" fmla="*/ 338887 w 385234"/>
                  <a:gd name="connsiteY6" fmla="*/ 228600 h 284117"/>
                  <a:gd name="connsiteX7" fmla="*/ 384607 w 385234"/>
                  <a:gd name="connsiteY7" fmla="*/ 127000 h 284117"/>
                  <a:gd name="connsiteX0" fmla="*/ 262687 w 385234"/>
                  <a:gd name="connsiteY0" fmla="*/ 0 h 284488"/>
                  <a:gd name="connsiteX1" fmla="*/ 86868 w 385234"/>
                  <a:gd name="connsiteY1" fmla="*/ 26111 h 284488"/>
                  <a:gd name="connsiteX2" fmla="*/ 2337 w 385234"/>
                  <a:gd name="connsiteY2" fmla="*/ 86995 h 284488"/>
                  <a:gd name="connsiteX3" fmla="*/ 164972 w 385234"/>
                  <a:gd name="connsiteY3" fmla="*/ 148666 h 284488"/>
                  <a:gd name="connsiteX4" fmla="*/ 277927 w 385234"/>
                  <a:gd name="connsiteY4" fmla="*/ 193675 h 284488"/>
                  <a:gd name="connsiteX5" fmla="*/ 269037 w 385234"/>
                  <a:gd name="connsiteY5" fmla="*/ 283845 h 284488"/>
                  <a:gd name="connsiteX6" fmla="*/ 338887 w 385234"/>
                  <a:gd name="connsiteY6" fmla="*/ 228600 h 284488"/>
                  <a:gd name="connsiteX7" fmla="*/ 384607 w 385234"/>
                  <a:gd name="connsiteY7" fmla="*/ 127000 h 284488"/>
                  <a:gd name="connsiteX0" fmla="*/ 272212 w 385234"/>
                  <a:gd name="connsiteY0" fmla="*/ 0 h 274963"/>
                  <a:gd name="connsiteX1" fmla="*/ 86868 w 385234"/>
                  <a:gd name="connsiteY1" fmla="*/ 16586 h 274963"/>
                  <a:gd name="connsiteX2" fmla="*/ 2337 w 385234"/>
                  <a:gd name="connsiteY2" fmla="*/ 77470 h 274963"/>
                  <a:gd name="connsiteX3" fmla="*/ 164972 w 385234"/>
                  <a:gd name="connsiteY3" fmla="*/ 139141 h 274963"/>
                  <a:gd name="connsiteX4" fmla="*/ 277927 w 385234"/>
                  <a:gd name="connsiteY4" fmla="*/ 184150 h 274963"/>
                  <a:gd name="connsiteX5" fmla="*/ 269037 w 385234"/>
                  <a:gd name="connsiteY5" fmla="*/ 274320 h 274963"/>
                  <a:gd name="connsiteX6" fmla="*/ 338887 w 385234"/>
                  <a:gd name="connsiteY6" fmla="*/ 219075 h 274963"/>
                  <a:gd name="connsiteX7" fmla="*/ 384607 w 385234"/>
                  <a:gd name="connsiteY7" fmla="*/ 117475 h 274963"/>
                  <a:gd name="connsiteX0" fmla="*/ 271619 w 384641"/>
                  <a:gd name="connsiteY0" fmla="*/ 0 h 274963"/>
                  <a:gd name="connsiteX1" fmla="*/ 93895 w 384641"/>
                  <a:gd name="connsiteY1" fmla="*/ 28016 h 274963"/>
                  <a:gd name="connsiteX2" fmla="*/ 1744 w 384641"/>
                  <a:gd name="connsiteY2" fmla="*/ 77470 h 274963"/>
                  <a:gd name="connsiteX3" fmla="*/ 164379 w 384641"/>
                  <a:gd name="connsiteY3" fmla="*/ 139141 h 274963"/>
                  <a:gd name="connsiteX4" fmla="*/ 277334 w 384641"/>
                  <a:gd name="connsiteY4" fmla="*/ 184150 h 274963"/>
                  <a:gd name="connsiteX5" fmla="*/ 268444 w 384641"/>
                  <a:gd name="connsiteY5" fmla="*/ 274320 h 274963"/>
                  <a:gd name="connsiteX6" fmla="*/ 338294 w 384641"/>
                  <a:gd name="connsiteY6" fmla="*/ 219075 h 274963"/>
                  <a:gd name="connsiteX7" fmla="*/ 384014 w 384641"/>
                  <a:gd name="connsiteY7" fmla="*/ 117475 h 274963"/>
                  <a:gd name="connsiteX0" fmla="*/ 271775 w 384797"/>
                  <a:gd name="connsiteY0" fmla="*/ 0 h 274963"/>
                  <a:gd name="connsiteX1" fmla="*/ 94051 w 384797"/>
                  <a:gd name="connsiteY1" fmla="*/ 28016 h 274963"/>
                  <a:gd name="connsiteX2" fmla="*/ 1900 w 384797"/>
                  <a:gd name="connsiteY2" fmla="*/ 77470 h 274963"/>
                  <a:gd name="connsiteX3" fmla="*/ 168345 w 384797"/>
                  <a:gd name="connsiteY3" fmla="*/ 169621 h 274963"/>
                  <a:gd name="connsiteX4" fmla="*/ 277490 w 384797"/>
                  <a:gd name="connsiteY4" fmla="*/ 184150 h 274963"/>
                  <a:gd name="connsiteX5" fmla="*/ 268600 w 384797"/>
                  <a:gd name="connsiteY5" fmla="*/ 274320 h 274963"/>
                  <a:gd name="connsiteX6" fmla="*/ 338450 w 384797"/>
                  <a:gd name="connsiteY6" fmla="*/ 219075 h 274963"/>
                  <a:gd name="connsiteX7" fmla="*/ 384170 w 384797"/>
                  <a:gd name="connsiteY7" fmla="*/ 117475 h 274963"/>
                  <a:gd name="connsiteX0" fmla="*/ 271775 w 384797"/>
                  <a:gd name="connsiteY0" fmla="*/ 0 h 274963"/>
                  <a:gd name="connsiteX1" fmla="*/ 94051 w 384797"/>
                  <a:gd name="connsiteY1" fmla="*/ 28016 h 274963"/>
                  <a:gd name="connsiteX2" fmla="*/ 1900 w 384797"/>
                  <a:gd name="connsiteY2" fmla="*/ 77470 h 274963"/>
                  <a:gd name="connsiteX3" fmla="*/ 168345 w 384797"/>
                  <a:gd name="connsiteY3" fmla="*/ 169621 h 274963"/>
                  <a:gd name="connsiteX4" fmla="*/ 277490 w 384797"/>
                  <a:gd name="connsiteY4" fmla="*/ 184150 h 274963"/>
                  <a:gd name="connsiteX5" fmla="*/ 268600 w 384797"/>
                  <a:gd name="connsiteY5" fmla="*/ 274320 h 274963"/>
                  <a:gd name="connsiteX6" fmla="*/ 338450 w 384797"/>
                  <a:gd name="connsiteY6" fmla="*/ 219075 h 274963"/>
                  <a:gd name="connsiteX7" fmla="*/ 384170 w 384797"/>
                  <a:gd name="connsiteY7" fmla="*/ 117475 h 274963"/>
                  <a:gd name="connsiteX0" fmla="*/ 272796 w 385818"/>
                  <a:gd name="connsiteY0" fmla="*/ 0 h 274963"/>
                  <a:gd name="connsiteX1" fmla="*/ 95072 w 385818"/>
                  <a:gd name="connsiteY1" fmla="*/ 28016 h 274963"/>
                  <a:gd name="connsiteX2" fmla="*/ 2921 w 385818"/>
                  <a:gd name="connsiteY2" fmla="*/ 77470 h 274963"/>
                  <a:gd name="connsiteX3" fmla="*/ 192226 w 385818"/>
                  <a:gd name="connsiteY3" fmla="*/ 150571 h 274963"/>
                  <a:gd name="connsiteX4" fmla="*/ 278511 w 385818"/>
                  <a:gd name="connsiteY4" fmla="*/ 184150 h 274963"/>
                  <a:gd name="connsiteX5" fmla="*/ 269621 w 385818"/>
                  <a:gd name="connsiteY5" fmla="*/ 274320 h 274963"/>
                  <a:gd name="connsiteX6" fmla="*/ 339471 w 385818"/>
                  <a:gd name="connsiteY6" fmla="*/ 219075 h 274963"/>
                  <a:gd name="connsiteX7" fmla="*/ 385191 w 385818"/>
                  <a:gd name="connsiteY7" fmla="*/ 117475 h 274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85818" h="274963">
                    <a:moveTo>
                      <a:pt x="272796" y="0"/>
                    </a:moveTo>
                    <a:cubicBezTo>
                      <a:pt x="243493" y="4352"/>
                      <a:pt x="149470" y="13517"/>
                      <a:pt x="95072" y="28016"/>
                    </a:cubicBezTo>
                    <a:cubicBezTo>
                      <a:pt x="40674" y="42515"/>
                      <a:pt x="-13271" y="57044"/>
                      <a:pt x="2921" y="77470"/>
                    </a:cubicBezTo>
                    <a:cubicBezTo>
                      <a:pt x="19113" y="97896"/>
                      <a:pt x="107983" y="126441"/>
                      <a:pt x="192226" y="150571"/>
                    </a:cubicBezTo>
                    <a:cubicBezTo>
                      <a:pt x="242179" y="170891"/>
                      <a:pt x="265612" y="163525"/>
                      <a:pt x="278511" y="184150"/>
                    </a:cubicBezTo>
                    <a:cubicBezTo>
                      <a:pt x="291410" y="204775"/>
                      <a:pt x="259461" y="268499"/>
                      <a:pt x="269621" y="274320"/>
                    </a:cubicBezTo>
                    <a:cubicBezTo>
                      <a:pt x="279781" y="280141"/>
                      <a:pt x="320209" y="245216"/>
                      <a:pt x="339471" y="219075"/>
                    </a:cubicBezTo>
                    <a:cubicBezTo>
                      <a:pt x="358733" y="192934"/>
                      <a:pt x="390694" y="140758"/>
                      <a:pt x="385191" y="117475"/>
                    </a:cubicBezTo>
                  </a:path>
                </a:pathLst>
              </a:custGeom>
              <a:solidFill>
                <a:srgbClr val="FFE8B9"/>
              </a:solidFill>
              <a:ln w="31750" cap="rnd">
                <a:solidFill>
                  <a:srgbClr val="49230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8" name="フリーフォーム 7"/>
            <p:cNvSpPr/>
            <p:nvPr/>
          </p:nvSpPr>
          <p:spPr>
            <a:xfrm>
              <a:off x="3660615" y="2203136"/>
              <a:ext cx="576000" cy="375302"/>
            </a:xfrm>
            <a:custGeom>
              <a:avLst/>
              <a:gdLst>
                <a:gd name="connsiteX0" fmla="*/ 401219 w 2048663"/>
                <a:gd name="connsiteY0" fmla="*/ 23793 h 1344596"/>
                <a:gd name="connsiteX1" fmla="*/ 1833779 w 2048663"/>
                <a:gd name="connsiteY1" fmla="*/ 23793 h 1344596"/>
                <a:gd name="connsiteX2" fmla="*/ 1986179 w 2048663"/>
                <a:gd name="connsiteY2" fmla="*/ 298113 h 1344596"/>
                <a:gd name="connsiteX3" fmla="*/ 1277519 w 2048663"/>
                <a:gd name="connsiteY3" fmla="*/ 336213 h 1344596"/>
                <a:gd name="connsiteX4" fmla="*/ 1087019 w 2048663"/>
                <a:gd name="connsiteY4" fmla="*/ 381933 h 1344596"/>
                <a:gd name="connsiteX5" fmla="*/ 1071779 w 2048663"/>
                <a:gd name="connsiteY5" fmla="*/ 1166793 h 1344596"/>
                <a:gd name="connsiteX6" fmla="*/ 690779 w 2048663"/>
                <a:gd name="connsiteY6" fmla="*/ 1281093 h 1344596"/>
                <a:gd name="connsiteX7" fmla="*/ 690779 w 2048663"/>
                <a:gd name="connsiteY7" fmla="*/ 359073 h 1344596"/>
                <a:gd name="connsiteX8" fmla="*/ 164999 w 2048663"/>
                <a:gd name="connsiteY8" fmla="*/ 305733 h 1344596"/>
                <a:gd name="connsiteX9" fmla="*/ 12599 w 2048663"/>
                <a:gd name="connsiteY9" fmla="*/ 107613 h 1344596"/>
                <a:gd name="connsiteX10" fmla="*/ 401219 w 2048663"/>
                <a:gd name="connsiteY10" fmla="*/ 23793 h 1344596"/>
                <a:gd name="connsiteX0" fmla="*/ 427855 w 2075299"/>
                <a:gd name="connsiteY0" fmla="*/ 23793 h 1344596"/>
                <a:gd name="connsiteX1" fmla="*/ 1860415 w 2075299"/>
                <a:gd name="connsiteY1" fmla="*/ 23793 h 1344596"/>
                <a:gd name="connsiteX2" fmla="*/ 2012815 w 2075299"/>
                <a:gd name="connsiteY2" fmla="*/ 298113 h 1344596"/>
                <a:gd name="connsiteX3" fmla="*/ 1304155 w 2075299"/>
                <a:gd name="connsiteY3" fmla="*/ 336213 h 1344596"/>
                <a:gd name="connsiteX4" fmla="*/ 1113655 w 2075299"/>
                <a:gd name="connsiteY4" fmla="*/ 381933 h 1344596"/>
                <a:gd name="connsiteX5" fmla="*/ 1098415 w 2075299"/>
                <a:gd name="connsiteY5" fmla="*/ 1166793 h 1344596"/>
                <a:gd name="connsiteX6" fmla="*/ 717415 w 2075299"/>
                <a:gd name="connsiteY6" fmla="*/ 1281093 h 1344596"/>
                <a:gd name="connsiteX7" fmla="*/ 717415 w 2075299"/>
                <a:gd name="connsiteY7" fmla="*/ 359073 h 1344596"/>
                <a:gd name="connsiteX8" fmla="*/ 90035 w 2075299"/>
                <a:gd name="connsiteY8" fmla="*/ 305733 h 1344596"/>
                <a:gd name="connsiteX9" fmla="*/ 39235 w 2075299"/>
                <a:gd name="connsiteY9" fmla="*/ 107613 h 1344596"/>
                <a:gd name="connsiteX10" fmla="*/ 427855 w 2075299"/>
                <a:gd name="connsiteY10" fmla="*/ 23793 h 1344596"/>
                <a:gd name="connsiteX0" fmla="*/ 427855 w 2075299"/>
                <a:gd name="connsiteY0" fmla="*/ 23793 h 1382709"/>
                <a:gd name="connsiteX1" fmla="*/ 1860415 w 2075299"/>
                <a:gd name="connsiteY1" fmla="*/ 23793 h 1382709"/>
                <a:gd name="connsiteX2" fmla="*/ 2012815 w 2075299"/>
                <a:gd name="connsiteY2" fmla="*/ 298113 h 1382709"/>
                <a:gd name="connsiteX3" fmla="*/ 1304155 w 2075299"/>
                <a:gd name="connsiteY3" fmla="*/ 336213 h 1382709"/>
                <a:gd name="connsiteX4" fmla="*/ 1113655 w 2075299"/>
                <a:gd name="connsiteY4" fmla="*/ 381933 h 1382709"/>
                <a:gd name="connsiteX5" fmla="*/ 1118735 w 2075299"/>
                <a:gd name="connsiteY5" fmla="*/ 1258233 h 1382709"/>
                <a:gd name="connsiteX6" fmla="*/ 717415 w 2075299"/>
                <a:gd name="connsiteY6" fmla="*/ 1281093 h 1382709"/>
                <a:gd name="connsiteX7" fmla="*/ 717415 w 2075299"/>
                <a:gd name="connsiteY7" fmla="*/ 359073 h 1382709"/>
                <a:gd name="connsiteX8" fmla="*/ 90035 w 2075299"/>
                <a:gd name="connsiteY8" fmla="*/ 305733 h 1382709"/>
                <a:gd name="connsiteX9" fmla="*/ 39235 w 2075299"/>
                <a:gd name="connsiteY9" fmla="*/ 107613 h 1382709"/>
                <a:gd name="connsiteX10" fmla="*/ 427855 w 2075299"/>
                <a:gd name="connsiteY10" fmla="*/ 23793 h 1382709"/>
                <a:gd name="connsiteX0" fmla="*/ 427855 w 2075299"/>
                <a:gd name="connsiteY0" fmla="*/ 23793 h 1258233"/>
                <a:gd name="connsiteX1" fmla="*/ 1860415 w 2075299"/>
                <a:gd name="connsiteY1" fmla="*/ 23793 h 1258233"/>
                <a:gd name="connsiteX2" fmla="*/ 2012815 w 2075299"/>
                <a:gd name="connsiteY2" fmla="*/ 298113 h 1258233"/>
                <a:gd name="connsiteX3" fmla="*/ 1304155 w 2075299"/>
                <a:gd name="connsiteY3" fmla="*/ 336213 h 1258233"/>
                <a:gd name="connsiteX4" fmla="*/ 1113655 w 2075299"/>
                <a:gd name="connsiteY4" fmla="*/ 381933 h 1258233"/>
                <a:gd name="connsiteX5" fmla="*/ 1118735 w 2075299"/>
                <a:gd name="connsiteY5" fmla="*/ 1258233 h 1258233"/>
                <a:gd name="connsiteX6" fmla="*/ 722495 w 2075299"/>
                <a:gd name="connsiteY6" fmla="*/ 1250613 h 1258233"/>
                <a:gd name="connsiteX7" fmla="*/ 717415 w 2075299"/>
                <a:gd name="connsiteY7" fmla="*/ 359073 h 1258233"/>
                <a:gd name="connsiteX8" fmla="*/ 90035 w 2075299"/>
                <a:gd name="connsiteY8" fmla="*/ 305733 h 1258233"/>
                <a:gd name="connsiteX9" fmla="*/ 39235 w 2075299"/>
                <a:gd name="connsiteY9" fmla="*/ 107613 h 1258233"/>
                <a:gd name="connsiteX10" fmla="*/ 427855 w 2075299"/>
                <a:gd name="connsiteY10" fmla="*/ 23793 h 1258233"/>
                <a:gd name="connsiteX0" fmla="*/ 427855 w 1972238"/>
                <a:gd name="connsiteY0" fmla="*/ 24902 h 1259342"/>
                <a:gd name="connsiteX1" fmla="*/ 1860415 w 1972238"/>
                <a:gd name="connsiteY1" fmla="*/ 24902 h 1259342"/>
                <a:gd name="connsiteX2" fmla="*/ 1814695 w 1972238"/>
                <a:gd name="connsiteY2" fmla="*/ 314462 h 1259342"/>
                <a:gd name="connsiteX3" fmla="*/ 1304155 w 1972238"/>
                <a:gd name="connsiteY3" fmla="*/ 337322 h 1259342"/>
                <a:gd name="connsiteX4" fmla="*/ 1113655 w 1972238"/>
                <a:gd name="connsiteY4" fmla="*/ 383042 h 1259342"/>
                <a:gd name="connsiteX5" fmla="*/ 1118735 w 1972238"/>
                <a:gd name="connsiteY5" fmla="*/ 1259342 h 1259342"/>
                <a:gd name="connsiteX6" fmla="*/ 722495 w 1972238"/>
                <a:gd name="connsiteY6" fmla="*/ 1251722 h 1259342"/>
                <a:gd name="connsiteX7" fmla="*/ 717415 w 1972238"/>
                <a:gd name="connsiteY7" fmla="*/ 360182 h 1259342"/>
                <a:gd name="connsiteX8" fmla="*/ 90035 w 1972238"/>
                <a:gd name="connsiteY8" fmla="*/ 306842 h 1259342"/>
                <a:gd name="connsiteX9" fmla="*/ 39235 w 1972238"/>
                <a:gd name="connsiteY9" fmla="*/ 108722 h 1259342"/>
                <a:gd name="connsiteX10" fmla="*/ 427855 w 1972238"/>
                <a:gd name="connsiteY10" fmla="*/ 24902 h 1259342"/>
                <a:gd name="connsiteX0" fmla="*/ 427855 w 1893351"/>
                <a:gd name="connsiteY0" fmla="*/ 24902 h 1259342"/>
                <a:gd name="connsiteX1" fmla="*/ 1743575 w 1893351"/>
                <a:gd name="connsiteY1" fmla="*/ 24902 h 1259342"/>
                <a:gd name="connsiteX2" fmla="*/ 1814695 w 1893351"/>
                <a:gd name="connsiteY2" fmla="*/ 314462 h 1259342"/>
                <a:gd name="connsiteX3" fmla="*/ 1304155 w 1893351"/>
                <a:gd name="connsiteY3" fmla="*/ 337322 h 1259342"/>
                <a:gd name="connsiteX4" fmla="*/ 1113655 w 1893351"/>
                <a:gd name="connsiteY4" fmla="*/ 383042 h 1259342"/>
                <a:gd name="connsiteX5" fmla="*/ 1118735 w 1893351"/>
                <a:gd name="connsiteY5" fmla="*/ 1259342 h 1259342"/>
                <a:gd name="connsiteX6" fmla="*/ 722495 w 1893351"/>
                <a:gd name="connsiteY6" fmla="*/ 1251722 h 1259342"/>
                <a:gd name="connsiteX7" fmla="*/ 717415 w 1893351"/>
                <a:gd name="connsiteY7" fmla="*/ 360182 h 1259342"/>
                <a:gd name="connsiteX8" fmla="*/ 90035 w 1893351"/>
                <a:gd name="connsiteY8" fmla="*/ 306842 h 1259342"/>
                <a:gd name="connsiteX9" fmla="*/ 39235 w 1893351"/>
                <a:gd name="connsiteY9" fmla="*/ 108722 h 1259342"/>
                <a:gd name="connsiteX10" fmla="*/ 427855 w 1893351"/>
                <a:gd name="connsiteY10" fmla="*/ 24902 h 1259342"/>
                <a:gd name="connsiteX0" fmla="*/ 427855 w 1893351"/>
                <a:gd name="connsiteY0" fmla="*/ 24902 h 1362212"/>
                <a:gd name="connsiteX1" fmla="*/ 1743575 w 1893351"/>
                <a:gd name="connsiteY1" fmla="*/ 24902 h 1362212"/>
                <a:gd name="connsiteX2" fmla="*/ 1814695 w 1893351"/>
                <a:gd name="connsiteY2" fmla="*/ 314462 h 1362212"/>
                <a:gd name="connsiteX3" fmla="*/ 1304155 w 1893351"/>
                <a:gd name="connsiteY3" fmla="*/ 337322 h 1362212"/>
                <a:gd name="connsiteX4" fmla="*/ 1118735 w 1893351"/>
                <a:gd name="connsiteY4" fmla="*/ 444002 h 1362212"/>
                <a:gd name="connsiteX5" fmla="*/ 1118735 w 1893351"/>
                <a:gd name="connsiteY5" fmla="*/ 1259342 h 1362212"/>
                <a:gd name="connsiteX6" fmla="*/ 722495 w 1893351"/>
                <a:gd name="connsiteY6" fmla="*/ 1251722 h 1362212"/>
                <a:gd name="connsiteX7" fmla="*/ 717415 w 1893351"/>
                <a:gd name="connsiteY7" fmla="*/ 360182 h 1362212"/>
                <a:gd name="connsiteX8" fmla="*/ 90035 w 1893351"/>
                <a:gd name="connsiteY8" fmla="*/ 306842 h 1362212"/>
                <a:gd name="connsiteX9" fmla="*/ 39235 w 1893351"/>
                <a:gd name="connsiteY9" fmla="*/ 108722 h 1362212"/>
                <a:gd name="connsiteX10" fmla="*/ 427855 w 1893351"/>
                <a:gd name="connsiteY10" fmla="*/ 24902 h 1362212"/>
                <a:gd name="connsiteX0" fmla="*/ 427855 w 1893351"/>
                <a:gd name="connsiteY0" fmla="*/ 24902 h 1368977"/>
                <a:gd name="connsiteX1" fmla="*/ 1743575 w 1893351"/>
                <a:gd name="connsiteY1" fmla="*/ 24902 h 1368977"/>
                <a:gd name="connsiteX2" fmla="*/ 1814695 w 1893351"/>
                <a:gd name="connsiteY2" fmla="*/ 314462 h 1368977"/>
                <a:gd name="connsiteX3" fmla="*/ 1304155 w 1893351"/>
                <a:gd name="connsiteY3" fmla="*/ 337322 h 1368977"/>
                <a:gd name="connsiteX4" fmla="*/ 1118735 w 1893351"/>
                <a:gd name="connsiteY4" fmla="*/ 1259342 h 1368977"/>
                <a:gd name="connsiteX5" fmla="*/ 722495 w 1893351"/>
                <a:gd name="connsiteY5" fmla="*/ 1251722 h 1368977"/>
                <a:gd name="connsiteX6" fmla="*/ 717415 w 1893351"/>
                <a:gd name="connsiteY6" fmla="*/ 360182 h 1368977"/>
                <a:gd name="connsiteX7" fmla="*/ 90035 w 1893351"/>
                <a:gd name="connsiteY7" fmla="*/ 306842 h 1368977"/>
                <a:gd name="connsiteX8" fmla="*/ 39235 w 1893351"/>
                <a:gd name="connsiteY8" fmla="*/ 108722 h 1368977"/>
                <a:gd name="connsiteX9" fmla="*/ 427855 w 1893351"/>
                <a:gd name="connsiteY9" fmla="*/ 24902 h 1368977"/>
                <a:gd name="connsiteX0" fmla="*/ 427855 w 1904768"/>
                <a:gd name="connsiteY0" fmla="*/ 24902 h 1368325"/>
                <a:gd name="connsiteX1" fmla="*/ 1743575 w 1904768"/>
                <a:gd name="connsiteY1" fmla="*/ 24902 h 1368325"/>
                <a:gd name="connsiteX2" fmla="*/ 1814695 w 1904768"/>
                <a:gd name="connsiteY2" fmla="*/ 314462 h 1368325"/>
                <a:gd name="connsiteX3" fmla="*/ 1121275 w 1904768"/>
                <a:gd name="connsiteY3" fmla="*/ 347482 h 1368325"/>
                <a:gd name="connsiteX4" fmla="*/ 1118735 w 1904768"/>
                <a:gd name="connsiteY4" fmla="*/ 1259342 h 1368325"/>
                <a:gd name="connsiteX5" fmla="*/ 722495 w 1904768"/>
                <a:gd name="connsiteY5" fmla="*/ 1251722 h 1368325"/>
                <a:gd name="connsiteX6" fmla="*/ 717415 w 1904768"/>
                <a:gd name="connsiteY6" fmla="*/ 360182 h 1368325"/>
                <a:gd name="connsiteX7" fmla="*/ 90035 w 1904768"/>
                <a:gd name="connsiteY7" fmla="*/ 306842 h 1368325"/>
                <a:gd name="connsiteX8" fmla="*/ 39235 w 1904768"/>
                <a:gd name="connsiteY8" fmla="*/ 108722 h 1368325"/>
                <a:gd name="connsiteX9" fmla="*/ 427855 w 1904768"/>
                <a:gd name="connsiteY9" fmla="*/ 24902 h 1368325"/>
                <a:gd name="connsiteX0" fmla="*/ 427855 w 1904768"/>
                <a:gd name="connsiteY0" fmla="*/ 24902 h 1348584"/>
                <a:gd name="connsiteX1" fmla="*/ 1743575 w 1904768"/>
                <a:gd name="connsiteY1" fmla="*/ 24902 h 1348584"/>
                <a:gd name="connsiteX2" fmla="*/ 1814695 w 1904768"/>
                <a:gd name="connsiteY2" fmla="*/ 314462 h 1348584"/>
                <a:gd name="connsiteX3" fmla="*/ 1121275 w 1904768"/>
                <a:gd name="connsiteY3" fmla="*/ 347482 h 1348584"/>
                <a:gd name="connsiteX4" fmla="*/ 1087196 w 1904768"/>
                <a:gd name="connsiteY4" fmla="*/ 670580 h 1348584"/>
                <a:gd name="connsiteX5" fmla="*/ 1118735 w 1904768"/>
                <a:gd name="connsiteY5" fmla="*/ 1259342 h 1348584"/>
                <a:gd name="connsiteX6" fmla="*/ 722495 w 1904768"/>
                <a:gd name="connsiteY6" fmla="*/ 1251722 h 1348584"/>
                <a:gd name="connsiteX7" fmla="*/ 717415 w 1904768"/>
                <a:gd name="connsiteY7" fmla="*/ 360182 h 1348584"/>
                <a:gd name="connsiteX8" fmla="*/ 90035 w 1904768"/>
                <a:gd name="connsiteY8" fmla="*/ 306842 h 1348584"/>
                <a:gd name="connsiteX9" fmla="*/ 39235 w 1904768"/>
                <a:gd name="connsiteY9" fmla="*/ 108722 h 1348584"/>
                <a:gd name="connsiteX10" fmla="*/ 427855 w 1904768"/>
                <a:gd name="connsiteY10" fmla="*/ 24902 h 1348584"/>
                <a:gd name="connsiteX0" fmla="*/ 427855 w 1904768"/>
                <a:gd name="connsiteY0" fmla="*/ 24902 h 1348584"/>
                <a:gd name="connsiteX1" fmla="*/ 1743575 w 1904768"/>
                <a:gd name="connsiteY1" fmla="*/ 24902 h 1348584"/>
                <a:gd name="connsiteX2" fmla="*/ 1814695 w 1904768"/>
                <a:gd name="connsiteY2" fmla="*/ 314462 h 1348584"/>
                <a:gd name="connsiteX3" fmla="*/ 1121275 w 1904768"/>
                <a:gd name="connsiteY3" fmla="*/ 347482 h 1348584"/>
                <a:gd name="connsiteX4" fmla="*/ 1087196 w 1904768"/>
                <a:gd name="connsiteY4" fmla="*/ 670580 h 1348584"/>
                <a:gd name="connsiteX5" fmla="*/ 1118735 w 1904768"/>
                <a:gd name="connsiteY5" fmla="*/ 1259342 h 1348584"/>
                <a:gd name="connsiteX6" fmla="*/ 722495 w 1904768"/>
                <a:gd name="connsiteY6" fmla="*/ 1251722 h 1348584"/>
                <a:gd name="connsiteX7" fmla="*/ 717415 w 1904768"/>
                <a:gd name="connsiteY7" fmla="*/ 360182 h 1348584"/>
                <a:gd name="connsiteX8" fmla="*/ 90035 w 1904768"/>
                <a:gd name="connsiteY8" fmla="*/ 306842 h 1348584"/>
                <a:gd name="connsiteX9" fmla="*/ 39235 w 1904768"/>
                <a:gd name="connsiteY9" fmla="*/ 108722 h 1348584"/>
                <a:gd name="connsiteX10" fmla="*/ 427855 w 1904768"/>
                <a:gd name="connsiteY10" fmla="*/ 24902 h 1348584"/>
                <a:gd name="connsiteX0" fmla="*/ 427855 w 1904768"/>
                <a:gd name="connsiteY0" fmla="*/ 24902 h 1351211"/>
                <a:gd name="connsiteX1" fmla="*/ 1743575 w 1904768"/>
                <a:gd name="connsiteY1" fmla="*/ 24902 h 1351211"/>
                <a:gd name="connsiteX2" fmla="*/ 1814695 w 1904768"/>
                <a:gd name="connsiteY2" fmla="*/ 314462 h 1351211"/>
                <a:gd name="connsiteX3" fmla="*/ 1121275 w 1904768"/>
                <a:gd name="connsiteY3" fmla="*/ 347482 h 1351211"/>
                <a:gd name="connsiteX4" fmla="*/ 1087196 w 1904768"/>
                <a:gd name="connsiteY4" fmla="*/ 670580 h 1351211"/>
                <a:gd name="connsiteX5" fmla="*/ 1052695 w 1904768"/>
                <a:gd name="connsiteY5" fmla="*/ 1264422 h 1351211"/>
                <a:gd name="connsiteX6" fmla="*/ 722495 w 1904768"/>
                <a:gd name="connsiteY6" fmla="*/ 1251722 h 1351211"/>
                <a:gd name="connsiteX7" fmla="*/ 717415 w 1904768"/>
                <a:gd name="connsiteY7" fmla="*/ 360182 h 1351211"/>
                <a:gd name="connsiteX8" fmla="*/ 90035 w 1904768"/>
                <a:gd name="connsiteY8" fmla="*/ 306842 h 1351211"/>
                <a:gd name="connsiteX9" fmla="*/ 39235 w 1904768"/>
                <a:gd name="connsiteY9" fmla="*/ 108722 h 1351211"/>
                <a:gd name="connsiteX10" fmla="*/ 427855 w 1904768"/>
                <a:gd name="connsiteY10" fmla="*/ 24902 h 1351211"/>
                <a:gd name="connsiteX0" fmla="*/ 427855 w 1904443"/>
                <a:gd name="connsiteY0" fmla="*/ 24902 h 1351211"/>
                <a:gd name="connsiteX1" fmla="*/ 1743575 w 1904443"/>
                <a:gd name="connsiteY1" fmla="*/ 24902 h 1351211"/>
                <a:gd name="connsiteX2" fmla="*/ 1814695 w 1904443"/>
                <a:gd name="connsiteY2" fmla="*/ 314462 h 1351211"/>
                <a:gd name="connsiteX3" fmla="*/ 1126355 w 1904443"/>
                <a:gd name="connsiteY3" fmla="*/ 311922 h 1351211"/>
                <a:gd name="connsiteX4" fmla="*/ 1087196 w 1904443"/>
                <a:gd name="connsiteY4" fmla="*/ 670580 h 1351211"/>
                <a:gd name="connsiteX5" fmla="*/ 1052695 w 1904443"/>
                <a:gd name="connsiteY5" fmla="*/ 1264422 h 1351211"/>
                <a:gd name="connsiteX6" fmla="*/ 722495 w 1904443"/>
                <a:gd name="connsiteY6" fmla="*/ 1251722 h 1351211"/>
                <a:gd name="connsiteX7" fmla="*/ 717415 w 1904443"/>
                <a:gd name="connsiteY7" fmla="*/ 360182 h 1351211"/>
                <a:gd name="connsiteX8" fmla="*/ 90035 w 1904443"/>
                <a:gd name="connsiteY8" fmla="*/ 306842 h 1351211"/>
                <a:gd name="connsiteX9" fmla="*/ 39235 w 1904443"/>
                <a:gd name="connsiteY9" fmla="*/ 108722 h 1351211"/>
                <a:gd name="connsiteX10" fmla="*/ 427855 w 1904443"/>
                <a:gd name="connsiteY10" fmla="*/ 24902 h 1351211"/>
                <a:gd name="connsiteX0" fmla="*/ 427855 w 1890399"/>
                <a:gd name="connsiteY0" fmla="*/ 22319 h 1348628"/>
                <a:gd name="connsiteX1" fmla="*/ 1743575 w 1890399"/>
                <a:gd name="connsiteY1" fmla="*/ 22319 h 1348628"/>
                <a:gd name="connsiteX2" fmla="*/ 1789295 w 1890399"/>
                <a:gd name="connsiteY2" fmla="*/ 276319 h 1348628"/>
                <a:gd name="connsiteX3" fmla="*/ 1126355 w 1890399"/>
                <a:gd name="connsiteY3" fmla="*/ 309339 h 1348628"/>
                <a:gd name="connsiteX4" fmla="*/ 1087196 w 1890399"/>
                <a:gd name="connsiteY4" fmla="*/ 667997 h 1348628"/>
                <a:gd name="connsiteX5" fmla="*/ 1052695 w 1890399"/>
                <a:gd name="connsiteY5" fmla="*/ 1261839 h 1348628"/>
                <a:gd name="connsiteX6" fmla="*/ 722495 w 1890399"/>
                <a:gd name="connsiteY6" fmla="*/ 1249139 h 1348628"/>
                <a:gd name="connsiteX7" fmla="*/ 717415 w 1890399"/>
                <a:gd name="connsiteY7" fmla="*/ 357599 h 1348628"/>
                <a:gd name="connsiteX8" fmla="*/ 90035 w 1890399"/>
                <a:gd name="connsiteY8" fmla="*/ 304259 h 1348628"/>
                <a:gd name="connsiteX9" fmla="*/ 39235 w 1890399"/>
                <a:gd name="connsiteY9" fmla="*/ 106139 h 1348628"/>
                <a:gd name="connsiteX10" fmla="*/ 427855 w 1890399"/>
                <a:gd name="connsiteY10" fmla="*/ 22319 h 1348628"/>
                <a:gd name="connsiteX0" fmla="*/ 427855 w 1855215"/>
                <a:gd name="connsiteY0" fmla="*/ 23424 h 1349733"/>
                <a:gd name="connsiteX1" fmla="*/ 1743575 w 1855215"/>
                <a:gd name="connsiteY1" fmla="*/ 23424 h 1349733"/>
                <a:gd name="connsiteX2" fmla="*/ 1713095 w 1855215"/>
                <a:gd name="connsiteY2" fmla="*/ 292664 h 1349733"/>
                <a:gd name="connsiteX3" fmla="*/ 1126355 w 1855215"/>
                <a:gd name="connsiteY3" fmla="*/ 310444 h 1349733"/>
                <a:gd name="connsiteX4" fmla="*/ 1087196 w 1855215"/>
                <a:gd name="connsiteY4" fmla="*/ 669102 h 1349733"/>
                <a:gd name="connsiteX5" fmla="*/ 1052695 w 1855215"/>
                <a:gd name="connsiteY5" fmla="*/ 1262944 h 1349733"/>
                <a:gd name="connsiteX6" fmla="*/ 722495 w 1855215"/>
                <a:gd name="connsiteY6" fmla="*/ 1250244 h 1349733"/>
                <a:gd name="connsiteX7" fmla="*/ 717415 w 1855215"/>
                <a:gd name="connsiteY7" fmla="*/ 358704 h 1349733"/>
                <a:gd name="connsiteX8" fmla="*/ 90035 w 1855215"/>
                <a:gd name="connsiteY8" fmla="*/ 305364 h 1349733"/>
                <a:gd name="connsiteX9" fmla="*/ 39235 w 1855215"/>
                <a:gd name="connsiteY9" fmla="*/ 107244 h 1349733"/>
                <a:gd name="connsiteX10" fmla="*/ 427855 w 1855215"/>
                <a:gd name="connsiteY10" fmla="*/ 23424 h 1349733"/>
                <a:gd name="connsiteX0" fmla="*/ 427855 w 1769814"/>
                <a:gd name="connsiteY0" fmla="*/ 39001 h 1365310"/>
                <a:gd name="connsiteX1" fmla="*/ 1601335 w 1769814"/>
                <a:gd name="connsiteY1" fmla="*/ 18681 h 1365310"/>
                <a:gd name="connsiteX2" fmla="*/ 1713095 w 1769814"/>
                <a:gd name="connsiteY2" fmla="*/ 308241 h 1365310"/>
                <a:gd name="connsiteX3" fmla="*/ 1126355 w 1769814"/>
                <a:gd name="connsiteY3" fmla="*/ 326021 h 1365310"/>
                <a:gd name="connsiteX4" fmla="*/ 1087196 w 1769814"/>
                <a:gd name="connsiteY4" fmla="*/ 684679 h 1365310"/>
                <a:gd name="connsiteX5" fmla="*/ 1052695 w 1769814"/>
                <a:gd name="connsiteY5" fmla="*/ 1278521 h 1365310"/>
                <a:gd name="connsiteX6" fmla="*/ 722495 w 1769814"/>
                <a:gd name="connsiteY6" fmla="*/ 1265821 h 1365310"/>
                <a:gd name="connsiteX7" fmla="*/ 717415 w 1769814"/>
                <a:gd name="connsiteY7" fmla="*/ 374281 h 1365310"/>
                <a:gd name="connsiteX8" fmla="*/ 90035 w 1769814"/>
                <a:gd name="connsiteY8" fmla="*/ 320941 h 1365310"/>
                <a:gd name="connsiteX9" fmla="*/ 39235 w 1769814"/>
                <a:gd name="connsiteY9" fmla="*/ 122821 h 1365310"/>
                <a:gd name="connsiteX10" fmla="*/ 427855 w 1769814"/>
                <a:gd name="connsiteY10" fmla="*/ 39001 h 1365310"/>
                <a:gd name="connsiteX0" fmla="*/ 427855 w 1774537"/>
                <a:gd name="connsiteY0" fmla="*/ 19905 h 1346214"/>
                <a:gd name="connsiteX1" fmla="*/ 1611495 w 1774537"/>
                <a:gd name="connsiteY1" fmla="*/ 24985 h 1346214"/>
                <a:gd name="connsiteX2" fmla="*/ 1713095 w 1774537"/>
                <a:gd name="connsiteY2" fmla="*/ 289145 h 1346214"/>
                <a:gd name="connsiteX3" fmla="*/ 1126355 w 1774537"/>
                <a:gd name="connsiteY3" fmla="*/ 306925 h 1346214"/>
                <a:gd name="connsiteX4" fmla="*/ 1087196 w 1774537"/>
                <a:gd name="connsiteY4" fmla="*/ 665583 h 1346214"/>
                <a:gd name="connsiteX5" fmla="*/ 1052695 w 1774537"/>
                <a:gd name="connsiteY5" fmla="*/ 1259425 h 1346214"/>
                <a:gd name="connsiteX6" fmla="*/ 722495 w 1774537"/>
                <a:gd name="connsiteY6" fmla="*/ 1246725 h 1346214"/>
                <a:gd name="connsiteX7" fmla="*/ 717415 w 1774537"/>
                <a:gd name="connsiteY7" fmla="*/ 355185 h 1346214"/>
                <a:gd name="connsiteX8" fmla="*/ 90035 w 1774537"/>
                <a:gd name="connsiteY8" fmla="*/ 301845 h 1346214"/>
                <a:gd name="connsiteX9" fmla="*/ 39235 w 1774537"/>
                <a:gd name="connsiteY9" fmla="*/ 103725 h 1346214"/>
                <a:gd name="connsiteX10" fmla="*/ 427855 w 1774537"/>
                <a:gd name="connsiteY10" fmla="*/ 19905 h 1346214"/>
                <a:gd name="connsiteX0" fmla="*/ 415455 w 1762137"/>
                <a:gd name="connsiteY0" fmla="*/ 19905 h 1346214"/>
                <a:gd name="connsiteX1" fmla="*/ 1599095 w 1762137"/>
                <a:gd name="connsiteY1" fmla="*/ 24985 h 1346214"/>
                <a:gd name="connsiteX2" fmla="*/ 1700695 w 1762137"/>
                <a:gd name="connsiteY2" fmla="*/ 289145 h 1346214"/>
                <a:gd name="connsiteX3" fmla="*/ 1113955 w 1762137"/>
                <a:gd name="connsiteY3" fmla="*/ 306925 h 1346214"/>
                <a:gd name="connsiteX4" fmla="*/ 1074796 w 1762137"/>
                <a:gd name="connsiteY4" fmla="*/ 665583 h 1346214"/>
                <a:gd name="connsiteX5" fmla="*/ 1040295 w 1762137"/>
                <a:gd name="connsiteY5" fmla="*/ 1259425 h 1346214"/>
                <a:gd name="connsiteX6" fmla="*/ 710095 w 1762137"/>
                <a:gd name="connsiteY6" fmla="*/ 1246725 h 1346214"/>
                <a:gd name="connsiteX7" fmla="*/ 705015 w 1762137"/>
                <a:gd name="connsiteY7" fmla="*/ 355185 h 1346214"/>
                <a:gd name="connsiteX8" fmla="*/ 108115 w 1762137"/>
                <a:gd name="connsiteY8" fmla="*/ 301845 h 1346214"/>
                <a:gd name="connsiteX9" fmla="*/ 26835 w 1762137"/>
                <a:gd name="connsiteY9" fmla="*/ 103725 h 1346214"/>
                <a:gd name="connsiteX10" fmla="*/ 415455 w 1762137"/>
                <a:gd name="connsiteY10" fmla="*/ 19905 h 1346214"/>
                <a:gd name="connsiteX0" fmla="*/ 415455 w 1762137"/>
                <a:gd name="connsiteY0" fmla="*/ 19905 h 1345886"/>
                <a:gd name="connsiteX1" fmla="*/ 1599095 w 1762137"/>
                <a:gd name="connsiteY1" fmla="*/ 24985 h 1345886"/>
                <a:gd name="connsiteX2" fmla="*/ 1700695 w 1762137"/>
                <a:gd name="connsiteY2" fmla="*/ 289145 h 1345886"/>
                <a:gd name="connsiteX3" fmla="*/ 1113955 w 1762137"/>
                <a:gd name="connsiteY3" fmla="*/ 306925 h 1345886"/>
                <a:gd name="connsiteX4" fmla="*/ 1059543 w 1762137"/>
                <a:gd name="connsiteY4" fmla="*/ 671193 h 1345886"/>
                <a:gd name="connsiteX5" fmla="*/ 1040295 w 1762137"/>
                <a:gd name="connsiteY5" fmla="*/ 1259425 h 1345886"/>
                <a:gd name="connsiteX6" fmla="*/ 710095 w 1762137"/>
                <a:gd name="connsiteY6" fmla="*/ 1246725 h 1345886"/>
                <a:gd name="connsiteX7" fmla="*/ 705015 w 1762137"/>
                <a:gd name="connsiteY7" fmla="*/ 355185 h 1345886"/>
                <a:gd name="connsiteX8" fmla="*/ 108115 w 1762137"/>
                <a:gd name="connsiteY8" fmla="*/ 301845 h 1345886"/>
                <a:gd name="connsiteX9" fmla="*/ 26835 w 1762137"/>
                <a:gd name="connsiteY9" fmla="*/ 103725 h 1345886"/>
                <a:gd name="connsiteX10" fmla="*/ 415455 w 1762137"/>
                <a:gd name="connsiteY10" fmla="*/ 19905 h 1345886"/>
                <a:gd name="connsiteX0" fmla="*/ 415455 w 1762137"/>
                <a:gd name="connsiteY0" fmla="*/ 19905 h 1345885"/>
                <a:gd name="connsiteX1" fmla="*/ 1599095 w 1762137"/>
                <a:gd name="connsiteY1" fmla="*/ 24985 h 1345885"/>
                <a:gd name="connsiteX2" fmla="*/ 1700695 w 1762137"/>
                <a:gd name="connsiteY2" fmla="*/ 289145 h 1345885"/>
                <a:gd name="connsiteX3" fmla="*/ 1113955 w 1762137"/>
                <a:gd name="connsiteY3" fmla="*/ 306925 h 1345885"/>
                <a:gd name="connsiteX4" fmla="*/ 1059543 w 1762137"/>
                <a:gd name="connsiteY4" fmla="*/ 671193 h 1345885"/>
                <a:gd name="connsiteX5" fmla="*/ 1022500 w 1762137"/>
                <a:gd name="connsiteY5" fmla="*/ 1259426 h 1345885"/>
                <a:gd name="connsiteX6" fmla="*/ 710095 w 1762137"/>
                <a:gd name="connsiteY6" fmla="*/ 1246725 h 1345885"/>
                <a:gd name="connsiteX7" fmla="*/ 705015 w 1762137"/>
                <a:gd name="connsiteY7" fmla="*/ 355185 h 1345885"/>
                <a:gd name="connsiteX8" fmla="*/ 108115 w 1762137"/>
                <a:gd name="connsiteY8" fmla="*/ 301845 h 1345885"/>
                <a:gd name="connsiteX9" fmla="*/ 26835 w 1762137"/>
                <a:gd name="connsiteY9" fmla="*/ 103725 h 1345885"/>
                <a:gd name="connsiteX10" fmla="*/ 415455 w 1762137"/>
                <a:gd name="connsiteY10" fmla="*/ 19905 h 1345885"/>
                <a:gd name="connsiteX0" fmla="*/ 415455 w 1762137"/>
                <a:gd name="connsiteY0" fmla="*/ 19905 h 1347584"/>
                <a:gd name="connsiteX1" fmla="*/ 1599095 w 1762137"/>
                <a:gd name="connsiteY1" fmla="*/ 24985 h 1347584"/>
                <a:gd name="connsiteX2" fmla="*/ 1700695 w 1762137"/>
                <a:gd name="connsiteY2" fmla="*/ 289145 h 1347584"/>
                <a:gd name="connsiteX3" fmla="*/ 1113955 w 1762137"/>
                <a:gd name="connsiteY3" fmla="*/ 306925 h 1347584"/>
                <a:gd name="connsiteX4" fmla="*/ 1059543 w 1762137"/>
                <a:gd name="connsiteY4" fmla="*/ 671193 h 1347584"/>
                <a:gd name="connsiteX5" fmla="*/ 1022500 w 1762137"/>
                <a:gd name="connsiteY5" fmla="*/ 1259426 h 1347584"/>
                <a:gd name="connsiteX6" fmla="*/ 732974 w 1762137"/>
                <a:gd name="connsiteY6" fmla="*/ 1249530 h 1347584"/>
                <a:gd name="connsiteX7" fmla="*/ 705015 w 1762137"/>
                <a:gd name="connsiteY7" fmla="*/ 355185 h 1347584"/>
                <a:gd name="connsiteX8" fmla="*/ 108115 w 1762137"/>
                <a:gd name="connsiteY8" fmla="*/ 301845 h 1347584"/>
                <a:gd name="connsiteX9" fmla="*/ 26835 w 1762137"/>
                <a:gd name="connsiteY9" fmla="*/ 103725 h 1347584"/>
                <a:gd name="connsiteX10" fmla="*/ 415455 w 1762137"/>
                <a:gd name="connsiteY10" fmla="*/ 19905 h 1347584"/>
                <a:gd name="connsiteX0" fmla="*/ 415455 w 1762137"/>
                <a:gd name="connsiteY0" fmla="*/ 19905 h 1347584"/>
                <a:gd name="connsiteX1" fmla="*/ 1599095 w 1762137"/>
                <a:gd name="connsiteY1" fmla="*/ 24985 h 1347584"/>
                <a:gd name="connsiteX2" fmla="*/ 1700695 w 1762137"/>
                <a:gd name="connsiteY2" fmla="*/ 289145 h 1347584"/>
                <a:gd name="connsiteX3" fmla="*/ 1113954 w 1762137"/>
                <a:gd name="connsiteY3" fmla="*/ 349866 h 1347584"/>
                <a:gd name="connsiteX4" fmla="*/ 1059543 w 1762137"/>
                <a:gd name="connsiteY4" fmla="*/ 671193 h 1347584"/>
                <a:gd name="connsiteX5" fmla="*/ 1022500 w 1762137"/>
                <a:gd name="connsiteY5" fmla="*/ 1259426 h 1347584"/>
                <a:gd name="connsiteX6" fmla="*/ 732974 w 1762137"/>
                <a:gd name="connsiteY6" fmla="*/ 1249530 h 1347584"/>
                <a:gd name="connsiteX7" fmla="*/ 705015 w 1762137"/>
                <a:gd name="connsiteY7" fmla="*/ 355185 h 1347584"/>
                <a:gd name="connsiteX8" fmla="*/ 108115 w 1762137"/>
                <a:gd name="connsiteY8" fmla="*/ 301845 h 1347584"/>
                <a:gd name="connsiteX9" fmla="*/ 26835 w 1762137"/>
                <a:gd name="connsiteY9" fmla="*/ 103725 h 1347584"/>
                <a:gd name="connsiteX10" fmla="*/ 415455 w 1762137"/>
                <a:gd name="connsiteY10" fmla="*/ 19905 h 1347584"/>
                <a:gd name="connsiteX0" fmla="*/ 415455 w 1770294"/>
                <a:gd name="connsiteY0" fmla="*/ 24511 h 1352190"/>
                <a:gd name="connsiteX1" fmla="*/ 1599095 w 1770294"/>
                <a:gd name="connsiteY1" fmla="*/ 29591 h 1352190"/>
                <a:gd name="connsiteX2" fmla="*/ 1713066 w 1770294"/>
                <a:gd name="connsiteY2" fmla="*/ 358161 h 1352190"/>
                <a:gd name="connsiteX3" fmla="*/ 1113954 w 1770294"/>
                <a:gd name="connsiteY3" fmla="*/ 354472 h 1352190"/>
                <a:gd name="connsiteX4" fmla="*/ 1059543 w 1770294"/>
                <a:gd name="connsiteY4" fmla="*/ 675799 h 1352190"/>
                <a:gd name="connsiteX5" fmla="*/ 1022500 w 1770294"/>
                <a:gd name="connsiteY5" fmla="*/ 1264032 h 1352190"/>
                <a:gd name="connsiteX6" fmla="*/ 732974 w 1770294"/>
                <a:gd name="connsiteY6" fmla="*/ 1254136 h 1352190"/>
                <a:gd name="connsiteX7" fmla="*/ 705015 w 1770294"/>
                <a:gd name="connsiteY7" fmla="*/ 359791 h 1352190"/>
                <a:gd name="connsiteX8" fmla="*/ 108115 w 1770294"/>
                <a:gd name="connsiteY8" fmla="*/ 306451 h 1352190"/>
                <a:gd name="connsiteX9" fmla="*/ 26835 w 1770294"/>
                <a:gd name="connsiteY9" fmla="*/ 108331 h 1352190"/>
                <a:gd name="connsiteX10" fmla="*/ 415455 w 1770294"/>
                <a:gd name="connsiteY10" fmla="*/ 24511 h 1352190"/>
                <a:gd name="connsiteX0" fmla="*/ 415455 w 1782127"/>
                <a:gd name="connsiteY0" fmla="*/ 64461 h 1392140"/>
                <a:gd name="connsiteX1" fmla="*/ 1623839 w 1782127"/>
                <a:gd name="connsiteY1" fmla="*/ 19445 h 1392140"/>
                <a:gd name="connsiteX2" fmla="*/ 1713066 w 1782127"/>
                <a:gd name="connsiteY2" fmla="*/ 398111 h 1392140"/>
                <a:gd name="connsiteX3" fmla="*/ 1113954 w 1782127"/>
                <a:gd name="connsiteY3" fmla="*/ 394422 h 1392140"/>
                <a:gd name="connsiteX4" fmla="*/ 1059543 w 1782127"/>
                <a:gd name="connsiteY4" fmla="*/ 715749 h 1392140"/>
                <a:gd name="connsiteX5" fmla="*/ 1022500 w 1782127"/>
                <a:gd name="connsiteY5" fmla="*/ 1303982 h 1392140"/>
                <a:gd name="connsiteX6" fmla="*/ 732974 w 1782127"/>
                <a:gd name="connsiteY6" fmla="*/ 1294086 h 1392140"/>
                <a:gd name="connsiteX7" fmla="*/ 705015 w 1782127"/>
                <a:gd name="connsiteY7" fmla="*/ 399741 h 1392140"/>
                <a:gd name="connsiteX8" fmla="*/ 108115 w 1782127"/>
                <a:gd name="connsiteY8" fmla="*/ 346401 h 1392140"/>
                <a:gd name="connsiteX9" fmla="*/ 26835 w 1782127"/>
                <a:gd name="connsiteY9" fmla="*/ 148281 h 1392140"/>
                <a:gd name="connsiteX10" fmla="*/ 415455 w 1782127"/>
                <a:gd name="connsiteY10" fmla="*/ 64461 h 1392140"/>
                <a:gd name="connsiteX0" fmla="*/ 428738 w 1782335"/>
                <a:gd name="connsiteY0" fmla="*/ 23274 h 1415361"/>
                <a:gd name="connsiteX1" fmla="*/ 1624751 w 1782335"/>
                <a:gd name="connsiteY1" fmla="*/ 42666 h 1415361"/>
                <a:gd name="connsiteX2" fmla="*/ 1713978 w 1782335"/>
                <a:gd name="connsiteY2" fmla="*/ 421332 h 1415361"/>
                <a:gd name="connsiteX3" fmla="*/ 1114866 w 1782335"/>
                <a:gd name="connsiteY3" fmla="*/ 417643 h 1415361"/>
                <a:gd name="connsiteX4" fmla="*/ 1060455 w 1782335"/>
                <a:gd name="connsiteY4" fmla="*/ 738970 h 1415361"/>
                <a:gd name="connsiteX5" fmla="*/ 1023412 w 1782335"/>
                <a:gd name="connsiteY5" fmla="*/ 1327203 h 1415361"/>
                <a:gd name="connsiteX6" fmla="*/ 733886 w 1782335"/>
                <a:gd name="connsiteY6" fmla="*/ 1317307 h 1415361"/>
                <a:gd name="connsiteX7" fmla="*/ 705927 w 1782335"/>
                <a:gd name="connsiteY7" fmla="*/ 422962 h 1415361"/>
                <a:gd name="connsiteX8" fmla="*/ 109027 w 1782335"/>
                <a:gd name="connsiteY8" fmla="*/ 369622 h 1415361"/>
                <a:gd name="connsiteX9" fmla="*/ 27747 w 1782335"/>
                <a:gd name="connsiteY9" fmla="*/ 171502 h 1415361"/>
                <a:gd name="connsiteX10" fmla="*/ 428738 w 1782335"/>
                <a:gd name="connsiteY10" fmla="*/ 23274 h 1415361"/>
                <a:gd name="connsiteX0" fmla="*/ 438022 w 1791619"/>
                <a:gd name="connsiteY0" fmla="*/ 21576 h 1413663"/>
                <a:gd name="connsiteX1" fmla="*/ 1634035 w 1791619"/>
                <a:gd name="connsiteY1" fmla="*/ 40968 h 1413663"/>
                <a:gd name="connsiteX2" fmla="*/ 1723262 w 1791619"/>
                <a:gd name="connsiteY2" fmla="*/ 419634 h 1413663"/>
                <a:gd name="connsiteX3" fmla="*/ 1124150 w 1791619"/>
                <a:gd name="connsiteY3" fmla="*/ 415945 h 1413663"/>
                <a:gd name="connsiteX4" fmla="*/ 1069739 w 1791619"/>
                <a:gd name="connsiteY4" fmla="*/ 737272 h 1413663"/>
                <a:gd name="connsiteX5" fmla="*/ 1032696 w 1791619"/>
                <a:gd name="connsiteY5" fmla="*/ 1325505 h 1413663"/>
                <a:gd name="connsiteX6" fmla="*/ 743170 w 1791619"/>
                <a:gd name="connsiteY6" fmla="*/ 1315609 h 1413663"/>
                <a:gd name="connsiteX7" fmla="*/ 715211 w 1791619"/>
                <a:gd name="connsiteY7" fmla="*/ 421264 h 1413663"/>
                <a:gd name="connsiteX8" fmla="*/ 118311 w 1791619"/>
                <a:gd name="connsiteY8" fmla="*/ 367924 h 1413663"/>
                <a:gd name="connsiteX9" fmla="*/ 24659 w 1791619"/>
                <a:gd name="connsiteY9" fmla="*/ 141177 h 1413663"/>
                <a:gd name="connsiteX10" fmla="*/ 438022 w 1791619"/>
                <a:gd name="connsiteY10" fmla="*/ 21576 h 1413663"/>
                <a:gd name="connsiteX0" fmla="*/ 426621 w 1780218"/>
                <a:gd name="connsiteY0" fmla="*/ 21576 h 1413663"/>
                <a:gd name="connsiteX1" fmla="*/ 1622634 w 1780218"/>
                <a:gd name="connsiteY1" fmla="*/ 40968 h 1413663"/>
                <a:gd name="connsiteX2" fmla="*/ 1711861 w 1780218"/>
                <a:gd name="connsiteY2" fmla="*/ 419634 h 1413663"/>
                <a:gd name="connsiteX3" fmla="*/ 1112749 w 1780218"/>
                <a:gd name="connsiteY3" fmla="*/ 415945 h 1413663"/>
                <a:gd name="connsiteX4" fmla="*/ 1058338 w 1780218"/>
                <a:gd name="connsiteY4" fmla="*/ 737272 h 1413663"/>
                <a:gd name="connsiteX5" fmla="*/ 1021295 w 1780218"/>
                <a:gd name="connsiteY5" fmla="*/ 1325505 h 1413663"/>
                <a:gd name="connsiteX6" fmla="*/ 731769 w 1780218"/>
                <a:gd name="connsiteY6" fmla="*/ 1315609 h 1413663"/>
                <a:gd name="connsiteX7" fmla="*/ 703810 w 1780218"/>
                <a:gd name="connsiteY7" fmla="*/ 421264 h 1413663"/>
                <a:gd name="connsiteX8" fmla="*/ 156398 w 1780218"/>
                <a:gd name="connsiteY8" fmla="*/ 432336 h 1413663"/>
                <a:gd name="connsiteX9" fmla="*/ 13258 w 1780218"/>
                <a:gd name="connsiteY9" fmla="*/ 141177 h 1413663"/>
                <a:gd name="connsiteX10" fmla="*/ 426621 w 1780218"/>
                <a:gd name="connsiteY10" fmla="*/ 21576 h 1413663"/>
                <a:gd name="connsiteX0" fmla="*/ 427244 w 1780841"/>
                <a:gd name="connsiteY0" fmla="*/ 21576 h 1413663"/>
                <a:gd name="connsiteX1" fmla="*/ 1623257 w 1780841"/>
                <a:gd name="connsiteY1" fmla="*/ 40968 h 1413663"/>
                <a:gd name="connsiteX2" fmla="*/ 1712484 w 1780841"/>
                <a:gd name="connsiteY2" fmla="*/ 419634 h 1413663"/>
                <a:gd name="connsiteX3" fmla="*/ 1113372 w 1780841"/>
                <a:gd name="connsiteY3" fmla="*/ 415945 h 1413663"/>
                <a:gd name="connsiteX4" fmla="*/ 1058961 w 1780841"/>
                <a:gd name="connsiteY4" fmla="*/ 737272 h 1413663"/>
                <a:gd name="connsiteX5" fmla="*/ 1021918 w 1780841"/>
                <a:gd name="connsiteY5" fmla="*/ 1325505 h 1413663"/>
                <a:gd name="connsiteX6" fmla="*/ 732392 w 1780841"/>
                <a:gd name="connsiteY6" fmla="*/ 1315609 h 1413663"/>
                <a:gd name="connsiteX7" fmla="*/ 704433 w 1780841"/>
                <a:gd name="connsiteY7" fmla="*/ 421264 h 1413663"/>
                <a:gd name="connsiteX8" fmla="*/ 157021 w 1780841"/>
                <a:gd name="connsiteY8" fmla="*/ 432336 h 1413663"/>
                <a:gd name="connsiteX9" fmla="*/ 13881 w 1780841"/>
                <a:gd name="connsiteY9" fmla="*/ 141177 h 1413663"/>
                <a:gd name="connsiteX10" fmla="*/ 427244 w 1780841"/>
                <a:gd name="connsiteY10" fmla="*/ 21576 h 1413663"/>
                <a:gd name="connsiteX0" fmla="*/ 386139 w 1739736"/>
                <a:gd name="connsiteY0" fmla="*/ 21159 h 1413246"/>
                <a:gd name="connsiteX1" fmla="*/ 1582152 w 1739736"/>
                <a:gd name="connsiteY1" fmla="*/ 40551 h 1413246"/>
                <a:gd name="connsiteX2" fmla="*/ 1671379 w 1739736"/>
                <a:gd name="connsiteY2" fmla="*/ 419217 h 1413246"/>
                <a:gd name="connsiteX3" fmla="*/ 1072267 w 1739736"/>
                <a:gd name="connsiteY3" fmla="*/ 415528 h 1413246"/>
                <a:gd name="connsiteX4" fmla="*/ 1017856 w 1739736"/>
                <a:gd name="connsiteY4" fmla="*/ 736855 h 1413246"/>
                <a:gd name="connsiteX5" fmla="*/ 980813 w 1739736"/>
                <a:gd name="connsiteY5" fmla="*/ 1325088 h 1413246"/>
                <a:gd name="connsiteX6" fmla="*/ 691287 w 1739736"/>
                <a:gd name="connsiteY6" fmla="*/ 1315192 h 1413246"/>
                <a:gd name="connsiteX7" fmla="*/ 663328 w 1739736"/>
                <a:gd name="connsiteY7" fmla="*/ 420847 h 1413246"/>
                <a:gd name="connsiteX8" fmla="*/ 115916 w 1739736"/>
                <a:gd name="connsiteY8" fmla="*/ 431919 h 1413246"/>
                <a:gd name="connsiteX9" fmla="*/ 22263 w 1739736"/>
                <a:gd name="connsiteY9" fmla="*/ 133603 h 1413246"/>
                <a:gd name="connsiteX10" fmla="*/ 386139 w 1739736"/>
                <a:gd name="connsiteY10" fmla="*/ 21159 h 1413246"/>
                <a:gd name="connsiteX0" fmla="*/ 398871 w 1752468"/>
                <a:gd name="connsiteY0" fmla="*/ 21159 h 1413246"/>
                <a:gd name="connsiteX1" fmla="*/ 1594884 w 1752468"/>
                <a:gd name="connsiteY1" fmla="*/ 40551 h 1413246"/>
                <a:gd name="connsiteX2" fmla="*/ 1684111 w 1752468"/>
                <a:gd name="connsiteY2" fmla="*/ 419217 h 1413246"/>
                <a:gd name="connsiteX3" fmla="*/ 1084999 w 1752468"/>
                <a:gd name="connsiteY3" fmla="*/ 415528 h 1413246"/>
                <a:gd name="connsiteX4" fmla="*/ 1030588 w 1752468"/>
                <a:gd name="connsiteY4" fmla="*/ 736855 h 1413246"/>
                <a:gd name="connsiteX5" fmla="*/ 993545 w 1752468"/>
                <a:gd name="connsiteY5" fmla="*/ 1325088 h 1413246"/>
                <a:gd name="connsiteX6" fmla="*/ 704019 w 1752468"/>
                <a:gd name="connsiteY6" fmla="*/ 1315192 h 1413246"/>
                <a:gd name="connsiteX7" fmla="*/ 676060 w 1752468"/>
                <a:gd name="connsiteY7" fmla="*/ 420847 h 1413246"/>
                <a:gd name="connsiteX8" fmla="*/ 128648 w 1752468"/>
                <a:gd name="connsiteY8" fmla="*/ 431919 h 1413246"/>
                <a:gd name="connsiteX9" fmla="*/ 25035 w 1752468"/>
                <a:gd name="connsiteY9" fmla="*/ 159213 h 1413246"/>
                <a:gd name="connsiteX10" fmla="*/ 34995 w 1752468"/>
                <a:gd name="connsiteY10" fmla="*/ 133603 h 1413246"/>
                <a:gd name="connsiteX11" fmla="*/ 398871 w 1752468"/>
                <a:gd name="connsiteY11" fmla="*/ 21159 h 1413246"/>
                <a:gd name="connsiteX0" fmla="*/ 383710 w 1737307"/>
                <a:gd name="connsiteY0" fmla="*/ 21159 h 1413246"/>
                <a:gd name="connsiteX1" fmla="*/ 1579723 w 1737307"/>
                <a:gd name="connsiteY1" fmla="*/ 40551 h 1413246"/>
                <a:gd name="connsiteX2" fmla="*/ 1668950 w 1737307"/>
                <a:gd name="connsiteY2" fmla="*/ 419217 h 1413246"/>
                <a:gd name="connsiteX3" fmla="*/ 1069838 w 1737307"/>
                <a:gd name="connsiteY3" fmla="*/ 415528 h 1413246"/>
                <a:gd name="connsiteX4" fmla="*/ 1015427 w 1737307"/>
                <a:gd name="connsiteY4" fmla="*/ 736855 h 1413246"/>
                <a:gd name="connsiteX5" fmla="*/ 978384 w 1737307"/>
                <a:gd name="connsiteY5" fmla="*/ 1325088 h 1413246"/>
                <a:gd name="connsiteX6" fmla="*/ 688858 w 1737307"/>
                <a:gd name="connsiteY6" fmla="*/ 1315192 h 1413246"/>
                <a:gd name="connsiteX7" fmla="*/ 660899 w 1737307"/>
                <a:gd name="connsiteY7" fmla="*/ 420847 h 1413246"/>
                <a:gd name="connsiteX8" fmla="*/ 113487 w 1737307"/>
                <a:gd name="connsiteY8" fmla="*/ 431919 h 1413246"/>
                <a:gd name="connsiteX9" fmla="*/ 19834 w 1737307"/>
                <a:gd name="connsiteY9" fmla="*/ 133603 h 1413246"/>
                <a:gd name="connsiteX10" fmla="*/ 383710 w 1737307"/>
                <a:gd name="connsiteY10" fmla="*/ 21159 h 1413246"/>
                <a:gd name="connsiteX0" fmla="*/ 402560 w 1756157"/>
                <a:gd name="connsiteY0" fmla="*/ 21159 h 1413246"/>
                <a:gd name="connsiteX1" fmla="*/ 1598573 w 1756157"/>
                <a:gd name="connsiteY1" fmla="*/ 40551 h 1413246"/>
                <a:gd name="connsiteX2" fmla="*/ 1687800 w 1756157"/>
                <a:gd name="connsiteY2" fmla="*/ 419217 h 1413246"/>
                <a:gd name="connsiteX3" fmla="*/ 1088688 w 1756157"/>
                <a:gd name="connsiteY3" fmla="*/ 415528 h 1413246"/>
                <a:gd name="connsiteX4" fmla="*/ 1034277 w 1756157"/>
                <a:gd name="connsiteY4" fmla="*/ 736855 h 1413246"/>
                <a:gd name="connsiteX5" fmla="*/ 997234 w 1756157"/>
                <a:gd name="connsiteY5" fmla="*/ 1325088 h 1413246"/>
                <a:gd name="connsiteX6" fmla="*/ 707708 w 1756157"/>
                <a:gd name="connsiteY6" fmla="*/ 1315192 h 1413246"/>
                <a:gd name="connsiteX7" fmla="*/ 679749 w 1756157"/>
                <a:gd name="connsiteY7" fmla="*/ 420847 h 1413246"/>
                <a:gd name="connsiteX8" fmla="*/ 82851 w 1756157"/>
                <a:gd name="connsiteY8" fmla="*/ 410449 h 1413246"/>
                <a:gd name="connsiteX9" fmla="*/ 38684 w 1756157"/>
                <a:gd name="connsiteY9" fmla="*/ 133603 h 1413246"/>
                <a:gd name="connsiteX10" fmla="*/ 402560 w 1756157"/>
                <a:gd name="connsiteY10" fmla="*/ 21159 h 1413246"/>
                <a:gd name="connsiteX0" fmla="*/ 382035 w 1735632"/>
                <a:gd name="connsiteY0" fmla="*/ 21159 h 1413246"/>
                <a:gd name="connsiteX1" fmla="*/ 1578048 w 1735632"/>
                <a:gd name="connsiteY1" fmla="*/ 40551 h 1413246"/>
                <a:gd name="connsiteX2" fmla="*/ 1667275 w 1735632"/>
                <a:gd name="connsiteY2" fmla="*/ 419217 h 1413246"/>
                <a:gd name="connsiteX3" fmla="*/ 1068163 w 1735632"/>
                <a:gd name="connsiteY3" fmla="*/ 415528 h 1413246"/>
                <a:gd name="connsiteX4" fmla="*/ 1013752 w 1735632"/>
                <a:gd name="connsiteY4" fmla="*/ 736855 h 1413246"/>
                <a:gd name="connsiteX5" fmla="*/ 976709 w 1735632"/>
                <a:gd name="connsiteY5" fmla="*/ 1325088 h 1413246"/>
                <a:gd name="connsiteX6" fmla="*/ 687183 w 1735632"/>
                <a:gd name="connsiteY6" fmla="*/ 1315192 h 1413246"/>
                <a:gd name="connsiteX7" fmla="*/ 659224 w 1735632"/>
                <a:gd name="connsiteY7" fmla="*/ 420847 h 1413246"/>
                <a:gd name="connsiteX8" fmla="*/ 117998 w 1735632"/>
                <a:gd name="connsiteY8" fmla="*/ 424762 h 1413246"/>
                <a:gd name="connsiteX9" fmla="*/ 18159 w 1735632"/>
                <a:gd name="connsiteY9" fmla="*/ 133603 h 1413246"/>
                <a:gd name="connsiteX10" fmla="*/ 382035 w 1735632"/>
                <a:gd name="connsiteY10" fmla="*/ 21159 h 1413246"/>
                <a:gd name="connsiteX0" fmla="*/ 382035 w 1735632"/>
                <a:gd name="connsiteY0" fmla="*/ 21159 h 1410879"/>
                <a:gd name="connsiteX1" fmla="*/ 1578048 w 1735632"/>
                <a:gd name="connsiteY1" fmla="*/ 40551 h 1410879"/>
                <a:gd name="connsiteX2" fmla="*/ 1667275 w 1735632"/>
                <a:gd name="connsiteY2" fmla="*/ 419217 h 1410879"/>
                <a:gd name="connsiteX3" fmla="*/ 1068163 w 1735632"/>
                <a:gd name="connsiteY3" fmla="*/ 415528 h 1410879"/>
                <a:gd name="connsiteX4" fmla="*/ 1013752 w 1735632"/>
                <a:gd name="connsiteY4" fmla="*/ 736855 h 1410879"/>
                <a:gd name="connsiteX5" fmla="*/ 976709 w 1735632"/>
                <a:gd name="connsiteY5" fmla="*/ 1325088 h 1410879"/>
                <a:gd name="connsiteX6" fmla="*/ 687183 w 1735632"/>
                <a:gd name="connsiteY6" fmla="*/ 1315192 h 1410879"/>
                <a:gd name="connsiteX7" fmla="*/ 646852 w 1735632"/>
                <a:gd name="connsiteY7" fmla="*/ 456631 h 1410879"/>
                <a:gd name="connsiteX8" fmla="*/ 117998 w 1735632"/>
                <a:gd name="connsiteY8" fmla="*/ 424762 h 1410879"/>
                <a:gd name="connsiteX9" fmla="*/ 18159 w 1735632"/>
                <a:gd name="connsiteY9" fmla="*/ 133603 h 1410879"/>
                <a:gd name="connsiteX10" fmla="*/ 382035 w 1735632"/>
                <a:gd name="connsiteY10" fmla="*/ 21159 h 1410879"/>
                <a:gd name="connsiteX0" fmla="*/ 382035 w 1707564"/>
                <a:gd name="connsiteY0" fmla="*/ 20212 h 1409932"/>
                <a:gd name="connsiteX1" fmla="*/ 1578048 w 1707564"/>
                <a:gd name="connsiteY1" fmla="*/ 39604 h 1409932"/>
                <a:gd name="connsiteX2" fmla="*/ 1617790 w 1707564"/>
                <a:gd name="connsiteY2" fmla="*/ 403956 h 1409932"/>
                <a:gd name="connsiteX3" fmla="*/ 1068163 w 1707564"/>
                <a:gd name="connsiteY3" fmla="*/ 414581 h 1409932"/>
                <a:gd name="connsiteX4" fmla="*/ 1013752 w 1707564"/>
                <a:gd name="connsiteY4" fmla="*/ 735908 h 1409932"/>
                <a:gd name="connsiteX5" fmla="*/ 976709 w 1707564"/>
                <a:gd name="connsiteY5" fmla="*/ 1324141 h 1409932"/>
                <a:gd name="connsiteX6" fmla="*/ 687183 w 1707564"/>
                <a:gd name="connsiteY6" fmla="*/ 1314245 h 1409932"/>
                <a:gd name="connsiteX7" fmla="*/ 646852 w 1707564"/>
                <a:gd name="connsiteY7" fmla="*/ 455684 h 1409932"/>
                <a:gd name="connsiteX8" fmla="*/ 117998 w 1707564"/>
                <a:gd name="connsiteY8" fmla="*/ 423815 h 1409932"/>
                <a:gd name="connsiteX9" fmla="*/ 18159 w 1707564"/>
                <a:gd name="connsiteY9" fmla="*/ 132656 h 1409932"/>
                <a:gd name="connsiteX10" fmla="*/ 382035 w 1707564"/>
                <a:gd name="connsiteY10" fmla="*/ 20212 h 1409932"/>
                <a:gd name="connsiteX0" fmla="*/ 382035 w 1680006"/>
                <a:gd name="connsiteY0" fmla="*/ 16095 h 1405815"/>
                <a:gd name="connsiteX1" fmla="*/ 1528562 w 1680006"/>
                <a:gd name="connsiteY1" fmla="*/ 42644 h 1405815"/>
                <a:gd name="connsiteX2" fmla="*/ 1617790 w 1680006"/>
                <a:gd name="connsiteY2" fmla="*/ 399839 h 1405815"/>
                <a:gd name="connsiteX3" fmla="*/ 1068163 w 1680006"/>
                <a:gd name="connsiteY3" fmla="*/ 410464 h 1405815"/>
                <a:gd name="connsiteX4" fmla="*/ 1013752 w 1680006"/>
                <a:gd name="connsiteY4" fmla="*/ 731791 h 1405815"/>
                <a:gd name="connsiteX5" fmla="*/ 976709 w 1680006"/>
                <a:gd name="connsiteY5" fmla="*/ 1320024 h 1405815"/>
                <a:gd name="connsiteX6" fmla="*/ 687183 w 1680006"/>
                <a:gd name="connsiteY6" fmla="*/ 1310128 h 1405815"/>
                <a:gd name="connsiteX7" fmla="*/ 646852 w 1680006"/>
                <a:gd name="connsiteY7" fmla="*/ 451567 h 1405815"/>
                <a:gd name="connsiteX8" fmla="*/ 117998 w 1680006"/>
                <a:gd name="connsiteY8" fmla="*/ 419698 h 1405815"/>
                <a:gd name="connsiteX9" fmla="*/ 18159 w 1680006"/>
                <a:gd name="connsiteY9" fmla="*/ 128539 h 1405815"/>
                <a:gd name="connsiteX10" fmla="*/ 382035 w 1680006"/>
                <a:gd name="connsiteY10" fmla="*/ 16095 h 1405815"/>
                <a:gd name="connsiteX0" fmla="*/ 382035 w 1676960"/>
                <a:gd name="connsiteY0" fmla="*/ 39853 h 1429573"/>
                <a:gd name="connsiteX1" fmla="*/ 1522377 w 1676960"/>
                <a:gd name="connsiteY1" fmla="*/ 30618 h 1429573"/>
                <a:gd name="connsiteX2" fmla="*/ 1617790 w 1676960"/>
                <a:gd name="connsiteY2" fmla="*/ 423597 h 1429573"/>
                <a:gd name="connsiteX3" fmla="*/ 1068163 w 1676960"/>
                <a:gd name="connsiteY3" fmla="*/ 434222 h 1429573"/>
                <a:gd name="connsiteX4" fmla="*/ 1013752 w 1676960"/>
                <a:gd name="connsiteY4" fmla="*/ 755549 h 1429573"/>
                <a:gd name="connsiteX5" fmla="*/ 976709 w 1676960"/>
                <a:gd name="connsiteY5" fmla="*/ 1343782 h 1429573"/>
                <a:gd name="connsiteX6" fmla="*/ 687183 w 1676960"/>
                <a:gd name="connsiteY6" fmla="*/ 1333886 h 1429573"/>
                <a:gd name="connsiteX7" fmla="*/ 646852 w 1676960"/>
                <a:gd name="connsiteY7" fmla="*/ 475325 h 1429573"/>
                <a:gd name="connsiteX8" fmla="*/ 117998 w 1676960"/>
                <a:gd name="connsiteY8" fmla="*/ 443456 h 1429573"/>
                <a:gd name="connsiteX9" fmla="*/ 18159 w 1676960"/>
                <a:gd name="connsiteY9" fmla="*/ 152297 h 1429573"/>
                <a:gd name="connsiteX10" fmla="*/ 382035 w 1676960"/>
                <a:gd name="connsiteY10" fmla="*/ 39853 h 1429573"/>
                <a:gd name="connsiteX0" fmla="*/ 382035 w 1676960"/>
                <a:gd name="connsiteY0" fmla="*/ 20212 h 1409932"/>
                <a:gd name="connsiteX1" fmla="*/ 1522377 w 1676960"/>
                <a:gd name="connsiteY1" fmla="*/ 39604 h 1409932"/>
                <a:gd name="connsiteX2" fmla="*/ 1617790 w 1676960"/>
                <a:gd name="connsiteY2" fmla="*/ 403956 h 1409932"/>
                <a:gd name="connsiteX3" fmla="*/ 1068163 w 1676960"/>
                <a:gd name="connsiteY3" fmla="*/ 414581 h 1409932"/>
                <a:gd name="connsiteX4" fmla="*/ 1013752 w 1676960"/>
                <a:gd name="connsiteY4" fmla="*/ 735908 h 1409932"/>
                <a:gd name="connsiteX5" fmla="*/ 976709 w 1676960"/>
                <a:gd name="connsiteY5" fmla="*/ 1324141 h 1409932"/>
                <a:gd name="connsiteX6" fmla="*/ 687183 w 1676960"/>
                <a:gd name="connsiteY6" fmla="*/ 1314245 h 1409932"/>
                <a:gd name="connsiteX7" fmla="*/ 646852 w 1676960"/>
                <a:gd name="connsiteY7" fmla="*/ 455684 h 1409932"/>
                <a:gd name="connsiteX8" fmla="*/ 117998 w 1676960"/>
                <a:gd name="connsiteY8" fmla="*/ 423815 h 1409932"/>
                <a:gd name="connsiteX9" fmla="*/ 18159 w 1676960"/>
                <a:gd name="connsiteY9" fmla="*/ 132656 h 1409932"/>
                <a:gd name="connsiteX10" fmla="*/ 382035 w 1676960"/>
                <a:gd name="connsiteY10" fmla="*/ 20212 h 1409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960" h="1409932">
                  <a:moveTo>
                    <a:pt x="382035" y="20212"/>
                  </a:moveTo>
                  <a:cubicBezTo>
                    <a:pt x="632738" y="4703"/>
                    <a:pt x="1316418" y="-24353"/>
                    <a:pt x="1522377" y="39604"/>
                  </a:cubicBezTo>
                  <a:cubicBezTo>
                    <a:pt x="1728336" y="103561"/>
                    <a:pt x="1693492" y="341460"/>
                    <a:pt x="1617790" y="403956"/>
                  </a:cubicBezTo>
                  <a:cubicBezTo>
                    <a:pt x="1542088" y="466452"/>
                    <a:pt x="1168836" y="359256"/>
                    <a:pt x="1068163" y="414581"/>
                  </a:cubicBezTo>
                  <a:cubicBezTo>
                    <a:pt x="967490" y="469906"/>
                    <a:pt x="1014175" y="583931"/>
                    <a:pt x="1013752" y="735908"/>
                  </a:cubicBezTo>
                  <a:cubicBezTo>
                    <a:pt x="1008249" y="918365"/>
                    <a:pt x="1031137" y="1227752"/>
                    <a:pt x="976709" y="1324141"/>
                  </a:cubicBezTo>
                  <a:cubicBezTo>
                    <a:pt x="922281" y="1420531"/>
                    <a:pt x="742159" y="1458988"/>
                    <a:pt x="687183" y="1314245"/>
                  </a:cubicBezTo>
                  <a:cubicBezTo>
                    <a:pt x="632207" y="1169502"/>
                    <a:pt x="741716" y="604089"/>
                    <a:pt x="646852" y="455684"/>
                  </a:cubicBezTo>
                  <a:cubicBezTo>
                    <a:pt x="551988" y="307279"/>
                    <a:pt x="224842" y="471689"/>
                    <a:pt x="117998" y="423815"/>
                  </a:cubicBezTo>
                  <a:cubicBezTo>
                    <a:pt x="11154" y="375941"/>
                    <a:pt x="-25847" y="199923"/>
                    <a:pt x="18159" y="132656"/>
                  </a:cubicBezTo>
                  <a:cubicBezTo>
                    <a:pt x="62165" y="65389"/>
                    <a:pt x="131332" y="35721"/>
                    <a:pt x="382035" y="20212"/>
                  </a:cubicBezTo>
                  <a:close/>
                </a:path>
              </a:pathLst>
            </a:custGeom>
            <a:solidFill>
              <a:srgbClr val="FF5050"/>
            </a:solidFill>
            <a:ln w="19050" cap="rnd">
              <a:solidFill>
                <a:srgbClr val="49230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9" name="グループ化 8"/>
            <p:cNvGrpSpPr/>
            <p:nvPr/>
          </p:nvGrpSpPr>
          <p:grpSpPr>
            <a:xfrm>
              <a:off x="3567253" y="1667706"/>
              <a:ext cx="187758" cy="209045"/>
              <a:chOff x="4312048" y="1980876"/>
              <a:chExt cx="169840" cy="195238"/>
            </a:xfrm>
          </p:grpSpPr>
          <p:grpSp>
            <p:nvGrpSpPr>
              <p:cNvPr id="20" name="グループ化 19"/>
              <p:cNvGrpSpPr/>
              <p:nvPr/>
            </p:nvGrpSpPr>
            <p:grpSpPr>
              <a:xfrm>
                <a:off x="4312048" y="1980876"/>
                <a:ext cx="169840" cy="195238"/>
                <a:chOff x="2195735" y="799102"/>
                <a:chExt cx="179373" cy="232679"/>
              </a:xfrm>
            </p:grpSpPr>
            <p:sp>
              <p:nvSpPr>
                <p:cNvPr id="22" name="円/楕円 21"/>
                <p:cNvSpPr/>
                <p:nvPr/>
              </p:nvSpPr>
              <p:spPr>
                <a:xfrm>
                  <a:off x="2195735" y="849476"/>
                  <a:ext cx="179373" cy="182305"/>
                </a:xfrm>
                <a:prstGeom prst="ellipse">
                  <a:avLst/>
                </a:prstGeom>
                <a:solidFill>
                  <a:srgbClr val="49230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" name="円弧 22"/>
                <p:cNvSpPr/>
                <p:nvPr/>
              </p:nvSpPr>
              <p:spPr>
                <a:xfrm rot="14110276">
                  <a:off x="2175289" y="857956"/>
                  <a:ext cx="207467" cy="89759"/>
                </a:xfrm>
                <a:prstGeom prst="arc">
                  <a:avLst>
                    <a:gd name="adj1" fmla="val 16200000"/>
                    <a:gd name="adj2" fmla="val 21001370"/>
                  </a:avLst>
                </a:prstGeom>
                <a:ln w="15875" cap="rnd">
                  <a:solidFill>
                    <a:srgbClr val="49230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1" name="円/楕円 20"/>
              <p:cNvSpPr/>
              <p:nvPr/>
            </p:nvSpPr>
            <p:spPr>
              <a:xfrm>
                <a:off x="4350787" y="2053711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12700" cap="rnd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0" name="グループ化 9"/>
            <p:cNvGrpSpPr/>
            <p:nvPr/>
          </p:nvGrpSpPr>
          <p:grpSpPr>
            <a:xfrm>
              <a:off x="4163174" y="1667706"/>
              <a:ext cx="187758" cy="209045"/>
              <a:chOff x="4312048" y="1980876"/>
              <a:chExt cx="169840" cy="195238"/>
            </a:xfrm>
          </p:grpSpPr>
          <p:grpSp>
            <p:nvGrpSpPr>
              <p:cNvPr id="16" name="グループ化 15"/>
              <p:cNvGrpSpPr/>
              <p:nvPr/>
            </p:nvGrpSpPr>
            <p:grpSpPr>
              <a:xfrm>
                <a:off x="4312048" y="1980876"/>
                <a:ext cx="169840" cy="195238"/>
                <a:chOff x="2195735" y="799102"/>
                <a:chExt cx="179373" cy="232679"/>
              </a:xfrm>
            </p:grpSpPr>
            <p:sp>
              <p:nvSpPr>
                <p:cNvPr id="18" name="円/楕円 17"/>
                <p:cNvSpPr/>
                <p:nvPr/>
              </p:nvSpPr>
              <p:spPr>
                <a:xfrm>
                  <a:off x="2195735" y="849476"/>
                  <a:ext cx="179373" cy="182305"/>
                </a:xfrm>
                <a:prstGeom prst="ellipse">
                  <a:avLst/>
                </a:prstGeom>
                <a:solidFill>
                  <a:srgbClr val="49230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" name="円弧 18"/>
                <p:cNvSpPr/>
                <p:nvPr/>
              </p:nvSpPr>
              <p:spPr>
                <a:xfrm rot="14110276">
                  <a:off x="2175289" y="857956"/>
                  <a:ext cx="207467" cy="89759"/>
                </a:xfrm>
                <a:prstGeom prst="arc">
                  <a:avLst>
                    <a:gd name="adj1" fmla="val 16200000"/>
                    <a:gd name="adj2" fmla="val 21001370"/>
                  </a:avLst>
                </a:prstGeom>
                <a:ln w="15875" cap="rnd">
                  <a:solidFill>
                    <a:srgbClr val="49230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7" name="円/楕円 16"/>
              <p:cNvSpPr/>
              <p:nvPr/>
            </p:nvSpPr>
            <p:spPr>
              <a:xfrm>
                <a:off x="4350787" y="2053711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12700" cap="rnd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1" name="円弧 10"/>
            <p:cNvSpPr/>
            <p:nvPr/>
          </p:nvSpPr>
          <p:spPr>
            <a:xfrm rot="4673769" flipH="1">
              <a:off x="4092470" y="1374084"/>
              <a:ext cx="162445" cy="411674"/>
            </a:xfrm>
            <a:prstGeom prst="arc">
              <a:avLst>
                <a:gd name="adj1" fmla="val 16200000"/>
                <a:gd name="adj2" fmla="val 18375588"/>
              </a:avLst>
            </a:prstGeom>
            <a:ln w="22225" cap="rnd">
              <a:solidFill>
                <a:srgbClr val="49230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円弧 11"/>
            <p:cNvSpPr/>
            <p:nvPr/>
          </p:nvSpPr>
          <p:spPr>
            <a:xfrm rot="16926231">
              <a:off x="3654779" y="1385160"/>
              <a:ext cx="162445" cy="411674"/>
            </a:xfrm>
            <a:prstGeom prst="arc">
              <a:avLst>
                <a:gd name="adj1" fmla="val 16200000"/>
                <a:gd name="adj2" fmla="val 18375588"/>
              </a:avLst>
            </a:prstGeom>
            <a:ln w="22225" cap="rnd">
              <a:solidFill>
                <a:srgbClr val="49230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円弧 12"/>
            <p:cNvSpPr/>
            <p:nvPr/>
          </p:nvSpPr>
          <p:spPr>
            <a:xfrm rot="10800000">
              <a:off x="3838855" y="1875398"/>
              <a:ext cx="223026" cy="196397"/>
            </a:xfrm>
            <a:prstGeom prst="arc">
              <a:avLst>
                <a:gd name="adj1" fmla="val 10988628"/>
                <a:gd name="adj2" fmla="val 21447654"/>
              </a:avLst>
            </a:prstGeom>
            <a:ln w="22225" cap="rnd">
              <a:solidFill>
                <a:srgbClr val="49230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3479930" y="1884989"/>
              <a:ext cx="130149" cy="53252"/>
            </a:xfrm>
            <a:prstGeom prst="ellipse">
              <a:avLst/>
            </a:prstGeom>
            <a:solidFill>
              <a:srgbClr val="FFC1C1"/>
            </a:solidFill>
            <a:ln w="12700" cap="rnd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円/楕円 14"/>
            <p:cNvSpPr/>
            <p:nvPr/>
          </p:nvSpPr>
          <p:spPr>
            <a:xfrm>
              <a:off x="4303597" y="1885871"/>
              <a:ext cx="130149" cy="53252"/>
            </a:xfrm>
            <a:prstGeom prst="ellipse">
              <a:avLst/>
            </a:prstGeom>
            <a:solidFill>
              <a:srgbClr val="FFC1C1"/>
            </a:solidFill>
            <a:ln w="12700" cap="rnd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9" name="正方形/長方形 88"/>
          <p:cNvSpPr/>
          <p:nvPr/>
        </p:nvSpPr>
        <p:spPr>
          <a:xfrm>
            <a:off x="6876256" y="5835393"/>
            <a:ext cx="1800200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ハローワーク立川</a:t>
            </a:r>
            <a:endParaRPr kumimoji="1" lang="en-US" altLang="ja-JP" sz="1000" dirty="0" smtClean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公式キャラクター</a:t>
            </a:r>
            <a:endParaRPr lang="en-US" altLang="ja-JP" sz="1000" dirty="0" smtClean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「こぶしあ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」</a:t>
            </a:r>
            <a:endParaRPr kumimoji="1" lang="ja-JP" altLang="en-US" sz="1100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95B1-0166-47D7-A069-5470B0EAD50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732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11560" y="1799220"/>
            <a:ext cx="8224161" cy="432694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kumimoji="1" lang="ja-JP" altLang="en-US" sz="2000" dirty="0" smtClean="0">
                <a:solidFill>
                  <a:schemeClr val="tx1"/>
                </a:solidFill>
              </a:rPr>
              <a:t>・実施ご希望の際にはまずは担当</a:t>
            </a:r>
            <a:r>
              <a:rPr lang="ja-JP" altLang="en-US" sz="2000" dirty="0">
                <a:solidFill>
                  <a:schemeClr val="tx1"/>
                </a:solidFill>
              </a:rPr>
              <a:t>就職支援ナビゲーター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までお早目にご相談を。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2000" dirty="0" smtClean="0">
                <a:solidFill>
                  <a:schemeClr val="tx1"/>
                </a:solidFill>
              </a:rPr>
              <a:t>・</a:t>
            </a:r>
            <a:r>
              <a:rPr lang="ja-JP" altLang="en-US" sz="2000" b="1" u="sng" dirty="0" smtClean="0">
                <a:solidFill>
                  <a:schemeClr val="tx1"/>
                </a:solidFill>
              </a:rPr>
              <a:t>「職業意識形成支援事業等実施計画書」のご提出</a:t>
            </a:r>
            <a:r>
              <a:rPr lang="ja-JP" altLang="en-US" sz="2000" dirty="0" smtClean="0">
                <a:solidFill>
                  <a:schemeClr val="tx1"/>
                </a:solidFill>
              </a:rPr>
              <a:t>をお願いしております。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kumimoji="1" lang="ja-JP" altLang="en-US" sz="2000" dirty="0" smtClean="0">
                <a:solidFill>
                  <a:schemeClr val="tx1"/>
                </a:solidFill>
              </a:rPr>
              <a:t>・３年生向け支援については</a:t>
            </a:r>
            <a:r>
              <a:rPr kumimoji="1" lang="ja-JP" altLang="en-US" sz="2000" b="1" u="sng" dirty="0" smtClean="0">
                <a:solidFill>
                  <a:schemeClr val="tx1"/>
                </a:solidFill>
              </a:rPr>
              <a:t>就職希望者個別対応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のみとなります。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2000" dirty="0" smtClean="0">
                <a:solidFill>
                  <a:schemeClr val="tx1"/>
                </a:solidFill>
              </a:rPr>
              <a:t>・職業レディネステストについて平成２９年度より、個別結果票の作成を</a:t>
            </a:r>
            <a:r>
              <a:rPr lang="ja-JP" altLang="en-US" sz="2000" dirty="0">
                <a:solidFill>
                  <a:schemeClr val="tx1"/>
                </a:solidFill>
              </a:rPr>
              <a:t>　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ja-JP" sz="2000" dirty="0" smtClean="0">
                <a:solidFill>
                  <a:schemeClr val="tx1"/>
                </a:solidFill>
              </a:rPr>
              <a:t> </a:t>
            </a:r>
            <a:r>
              <a:rPr lang="ja-JP" altLang="en-US" sz="2000" dirty="0" smtClean="0">
                <a:solidFill>
                  <a:schemeClr val="tx1"/>
                </a:solidFill>
              </a:rPr>
              <a:t>しておりません。詳細実施方法は各就職支援ナビゲーターへご相談ください。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2000" dirty="0">
                <a:solidFill>
                  <a:schemeClr val="tx1"/>
                </a:solidFill>
              </a:rPr>
              <a:t>　</a:t>
            </a:r>
            <a:r>
              <a:rPr lang="ja-JP" altLang="en-US" sz="2000" dirty="0" smtClean="0">
                <a:solidFill>
                  <a:schemeClr val="tx1"/>
                </a:solidFill>
              </a:rPr>
              <a:t>（本日送付の資料も別途ご参照ください）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2000" dirty="0" smtClean="0">
                <a:solidFill>
                  <a:schemeClr val="tx1"/>
                </a:solidFill>
              </a:rPr>
              <a:t>・</a:t>
            </a:r>
            <a:r>
              <a:rPr lang="ja-JP" altLang="en-US" sz="2000" b="1" u="sng" dirty="0" smtClean="0">
                <a:solidFill>
                  <a:schemeClr val="tx1"/>
                </a:solidFill>
              </a:rPr>
              <a:t>６月３日（月）～７月１０日（水）までの期間</a:t>
            </a:r>
            <a:r>
              <a:rPr lang="ja-JP" altLang="en-US" sz="2000" dirty="0" smtClean="0">
                <a:solidFill>
                  <a:schemeClr val="tx1"/>
                </a:solidFill>
              </a:rPr>
              <a:t>は高卒求人受理の繁忙期の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ja-JP" sz="2000" dirty="0" smtClean="0">
                <a:solidFill>
                  <a:schemeClr val="tx1"/>
                </a:solidFill>
              </a:rPr>
              <a:t> </a:t>
            </a:r>
            <a:r>
              <a:rPr lang="ja-JP" altLang="en-US" sz="2000" dirty="0" smtClean="0">
                <a:solidFill>
                  <a:schemeClr val="tx1"/>
                </a:solidFill>
              </a:rPr>
              <a:t>ため、出張講話等対応が原則出来ません。ご了承ください。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2000" dirty="0" smtClean="0">
                <a:solidFill>
                  <a:schemeClr val="tx1"/>
                </a:solidFill>
              </a:rPr>
              <a:t>・実施時間に関してはハローワーク事業の見直しがあり、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ja-JP" sz="2000" dirty="0" smtClean="0">
                <a:solidFill>
                  <a:schemeClr val="tx1"/>
                </a:solidFill>
              </a:rPr>
              <a:t>  </a:t>
            </a:r>
            <a:r>
              <a:rPr lang="ja-JP" altLang="en-US" sz="2000" b="1" u="sng" dirty="0" smtClean="0">
                <a:solidFill>
                  <a:schemeClr val="tx1"/>
                </a:solidFill>
              </a:rPr>
              <a:t>原則平日１０時４５分～１５時３０分での訪問</a:t>
            </a:r>
            <a:r>
              <a:rPr lang="ja-JP" altLang="en-US" sz="2000" dirty="0" smtClean="0">
                <a:solidFill>
                  <a:schemeClr val="tx1"/>
                </a:solidFill>
              </a:rPr>
              <a:t>となります。（特に１限目は不可と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2000" dirty="0">
                <a:solidFill>
                  <a:schemeClr val="tx1"/>
                </a:solidFill>
              </a:rPr>
              <a:t>　</a:t>
            </a:r>
            <a:r>
              <a:rPr lang="ja-JP" altLang="en-US" sz="2000" dirty="0" smtClean="0">
                <a:solidFill>
                  <a:schemeClr val="tx1"/>
                </a:solidFill>
              </a:rPr>
              <a:t>なりますので、ご了承くださいますようお願い申し上げます。）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2000" dirty="0" smtClean="0">
                <a:solidFill>
                  <a:schemeClr val="tx1"/>
                </a:solidFill>
              </a:rPr>
              <a:t>・支援はクラス単位でなく、</a:t>
            </a:r>
            <a:r>
              <a:rPr lang="ja-JP" altLang="en-US" sz="2000" b="1" u="sng" dirty="0" smtClean="0">
                <a:solidFill>
                  <a:schemeClr val="tx1"/>
                </a:solidFill>
              </a:rPr>
              <a:t>学年単位での実施</a:t>
            </a:r>
            <a:r>
              <a:rPr lang="ja-JP" altLang="en-US" sz="2000" dirty="0" smtClean="0">
                <a:solidFill>
                  <a:schemeClr val="tx1"/>
                </a:solidFill>
              </a:rPr>
              <a:t>となります。</a:t>
            </a:r>
            <a:endParaRPr lang="en-US" altLang="ja-JP" sz="2000" dirty="0" smtClean="0">
              <a:solidFill>
                <a:schemeClr val="tx1"/>
              </a:solidFill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95B1-0166-47D7-A069-5470B0EAD509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sz="2500" u="sng" dirty="0">
                <a:solidFill>
                  <a:schemeClr val="tx1"/>
                </a:solidFill>
              </a:rPr>
              <a:t>キャリア探索</a:t>
            </a:r>
            <a:r>
              <a:rPr lang="ja-JP" altLang="en-US" sz="2500" u="sng" dirty="0" smtClean="0">
                <a:solidFill>
                  <a:schemeClr val="tx1"/>
                </a:solidFill>
              </a:rPr>
              <a:t>プログラム８</a:t>
            </a:r>
            <a:r>
              <a:rPr lang="en-US" altLang="ja-JP" sz="2500" u="sng" dirty="0" smtClean="0">
                <a:solidFill>
                  <a:schemeClr val="tx1"/>
                </a:solidFill>
              </a:rPr>
              <a:t/>
            </a:r>
            <a:br>
              <a:rPr lang="en-US" altLang="ja-JP" sz="2500" u="sng" dirty="0" smtClean="0">
                <a:solidFill>
                  <a:schemeClr val="tx1"/>
                </a:solidFill>
              </a:rPr>
            </a:br>
            <a:r>
              <a:rPr lang="ja-JP" altLang="en-US" sz="2500" u="sng" dirty="0" smtClean="0">
                <a:solidFill>
                  <a:schemeClr val="tx1"/>
                </a:solidFill>
              </a:rPr>
              <a:t>キャリア探索プログラム実施について</a:t>
            </a:r>
            <a:endParaRPr kumimoji="1" lang="ja-JP" altLang="en-US" sz="2500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606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683568" y="476672"/>
            <a:ext cx="6912768" cy="12961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b="1" u="sng" dirty="0" smtClean="0">
                <a:solidFill>
                  <a:schemeClr val="tx1"/>
                </a:solidFill>
              </a:rPr>
              <a:t>令和６年度</a:t>
            </a:r>
            <a:endParaRPr kumimoji="1" lang="en-US" altLang="ja-JP" sz="2800" b="1" u="sng" dirty="0" smtClean="0">
              <a:solidFill>
                <a:schemeClr val="tx1"/>
              </a:solidFill>
            </a:endParaRPr>
          </a:p>
          <a:p>
            <a:r>
              <a:rPr lang="ja-JP" altLang="en-US" sz="2800" b="1" u="sng" dirty="0" smtClean="0">
                <a:solidFill>
                  <a:schemeClr val="tx1"/>
                </a:solidFill>
              </a:rPr>
              <a:t>キャリア探索</a:t>
            </a:r>
            <a:r>
              <a:rPr kumimoji="1" lang="ja-JP" altLang="en-US" sz="2800" b="1" u="sng" dirty="0" smtClean="0">
                <a:solidFill>
                  <a:schemeClr val="tx1"/>
                </a:solidFill>
              </a:rPr>
              <a:t>プログラム</a:t>
            </a:r>
            <a:r>
              <a:rPr lang="ja-JP" altLang="en-US" sz="2800" b="1" u="sng" dirty="0">
                <a:solidFill>
                  <a:schemeClr val="tx1"/>
                </a:solidFill>
              </a:rPr>
              <a:t>　</a:t>
            </a:r>
            <a:r>
              <a:rPr lang="ja-JP" altLang="en-US" sz="2800" b="1" u="sng" dirty="0" smtClean="0">
                <a:solidFill>
                  <a:schemeClr val="tx1"/>
                </a:solidFill>
              </a:rPr>
              <a:t>支援内容</a:t>
            </a:r>
            <a:endParaRPr kumimoji="1" lang="en-US" altLang="ja-JP" sz="2800" b="1" u="sng" dirty="0" smtClean="0">
              <a:solidFill>
                <a:schemeClr val="tx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11560" y="1628800"/>
            <a:ext cx="8208912" cy="388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2800" dirty="0" smtClean="0">
              <a:solidFill>
                <a:schemeClr val="tx1"/>
              </a:solidFill>
            </a:endParaRPr>
          </a:p>
          <a:p>
            <a:endParaRPr lang="en-US" altLang="ja-JP" sz="2800" dirty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１．職業講話「働く」ことを考えよう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２．</a:t>
            </a:r>
            <a:r>
              <a:rPr lang="ja-JP" altLang="en-US" sz="2800" dirty="0">
                <a:solidFill>
                  <a:schemeClr val="tx1"/>
                </a:solidFill>
              </a:rPr>
              <a:t>職場訪問前</a:t>
            </a:r>
            <a:r>
              <a:rPr lang="ja-JP" altLang="en-US" sz="2800" dirty="0" smtClean="0">
                <a:solidFill>
                  <a:schemeClr val="tx1"/>
                </a:solidFill>
              </a:rPr>
              <a:t>・</a:t>
            </a:r>
            <a:r>
              <a:rPr lang="ja-JP" altLang="en-US" sz="2800" dirty="0">
                <a:solidFill>
                  <a:schemeClr val="tx1"/>
                </a:solidFill>
              </a:rPr>
              <a:t>職場</a:t>
            </a:r>
            <a:r>
              <a:rPr lang="ja-JP" altLang="en-US" sz="2800" dirty="0" smtClean="0">
                <a:solidFill>
                  <a:schemeClr val="tx1"/>
                </a:solidFill>
              </a:rPr>
              <a:t>体験前講話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３．適性検査「職業レディネステスト」解説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４．</a:t>
            </a:r>
            <a:r>
              <a:rPr lang="en-US" altLang="ja-JP" sz="2800" dirty="0" smtClean="0">
                <a:solidFill>
                  <a:schemeClr val="tx1"/>
                </a:solidFill>
              </a:rPr>
              <a:t>DVD</a:t>
            </a:r>
            <a:r>
              <a:rPr lang="ja-JP" altLang="en-US" sz="2800" dirty="0" smtClean="0">
                <a:solidFill>
                  <a:schemeClr val="tx1"/>
                </a:solidFill>
              </a:rPr>
              <a:t>等貸し出し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５．就職希望者個別相談（就職希望者への模擬面接）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６．職場適応指導（職場定着支援）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kumimoji="1" lang="ja-JP" altLang="en-US" sz="2800" dirty="0" smtClean="0">
                <a:solidFill>
                  <a:schemeClr val="tx1"/>
                </a:solidFill>
              </a:rPr>
              <a:t>７．教員・保護者及び地域の方への講話等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８</a:t>
            </a:r>
            <a:r>
              <a:rPr lang="ja-JP" altLang="en-US" sz="2800" dirty="0" smtClean="0">
                <a:solidFill>
                  <a:schemeClr val="tx1"/>
                </a:solidFill>
              </a:rPr>
              <a:t>．キャリア探索プログラム実施について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endParaRPr kumimoji="1" lang="en-US" altLang="ja-JP" sz="2800" dirty="0" smtClean="0">
              <a:solidFill>
                <a:schemeClr val="tx1"/>
              </a:solidFill>
            </a:endParaRPr>
          </a:p>
          <a:p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95B1-0166-47D7-A069-5470B0EAD50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539552" y="1484784"/>
            <a:ext cx="8208912" cy="40324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 smtClean="0">
                <a:solidFill>
                  <a:schemeClr val="tx1"/>
                </a:solidFill>
              </a:rPr>
              <a:t>１．働く意味</a:t>
            </a:r>
            <a:r>
              <a:rPr lang="ja-JP" altLang="en-US" sz="2400" dirty="0" smtClean="0">
                <a:solidFill>
                  <a:schemeClr val="tx1"/>
                </a:solidFill>
              </a:rPr>
              <a:t>・意義への理解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endParaRPr kumimoji="1"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２．何のために勉強をするのか</a:t>
            </a:r>
            <a:r>
              <a:rPr lang="en-US" altLang="ja-JP" sz="2400" dirty="0" smtClean="0">
                <a:solidFill>
                  <a:schemeClr val="tx1"/>
                </a:solidFill>
              </a:rPr>
              <a:t>(</a:t>
            </a:r>
            <a:r>
              <a:rPr lang="ja-JP" altLang="en-US" sz="2400" dirty="0" smtClean="0">
                <a:solidFill>
                  <a:schemeClr val="tx1"/>
                </a:solidFill>
              </a:rPr>
              <a:t>学校へ行くのか）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endParaRPr kumimoji="1" lang="en-US" altLang="ja-JP" sz="2400" dirty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３、働くために企業が求めている人物像を理解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endParaRPr kumimoji="1" lang="en-US" altLang="ja-JP" sz="2400" dirty="0">
              <a:solidFill>
                <a:schemeClr val="tx1"/>
              </a:solidFill>
            </a:endParaRPr>
          </a:p>
          <a:p>
            <a:r>
              <a:rPr lang="en-US" altLang="ja-JP" sz="2400" dirty="0" smtClean="0">
                <a:solidFill>
                  <a:schemeClr val="tx1"/>
                </a:solidFill>
              </a:rPr>
              <a:t>※</a:t>
            </a:r>
            <a:r>
              <a:rPr lang="ja-JP" altLang="en-US" sz="2400" dirty="0" smtClean="0">
                <a:solidFill>
                  <a:schemeClr val="tx1"/>
                </a:solidFill>
              </a:rPr>
              <a:t>講話内容詳細は各担当の「就職支援ナビゲーター」と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　 </a:t>
            </a:r>
            <a:r>
              <a:rPr lang="ja-JP" altLang="en-US" sz="2400" dirty="0" smtClean="0">
                <a:solidFill>
                  <a:schemeClr val="tx1"/>
                </a:solidFill>
              </a:rPr>
              <a:t> ご相談ご確認ください。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83568" y="476672"/>
            <a:ext cx="6912768" cy="12961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b="1" u="sng" dirty="0" smtClean="0">
                <a:solidFill>
                  <a:schemeClr val="tx1"/>
                </a:solidFill>
              </a:rPr>
              <a:t>キャリア探索プログラム１</a:t>
            </a:r>
            <a:endParaRPr lang="en-US" altLang="ja-JP" sz="2800" b="1" u="sng" dirty="0" smtClean="0">
              <a:solidFill>
                <a:schemeClr val="tx1"/>
              </a:solidFill>
            </a:endParaRPr>
          </a:p>
          <a:p>
            <a:r>
              <a:rPr kumimoji="1" lang="ja-JP" altLang="en-US" sz="2800" b="1" u="sng" dirty="0" smtClean="0">
                <a:solidFill>
                  <a:schemeClr val="tx1"/>
                </a:solidFill>
              </a:rPr>
              <a:t>職業講話「働く」ことを考えよう</a:t>
            </a:r>
            <a:endParaRPr kumimoji="1" lang="en-US" altLang="ja-JP" sz="2800" b="1" u="sng" dirty="0" smtClean="0">
              <a:solidFill>
                <a:schemeClr val="tx1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95B1-0166-47D7-A069-5470B0EAD509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539552" y="1484784"/>
            <a:ext cx="8208912" cy="44644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2400" dirty="0" smtClean="0">
              <a:solidFill>
                <a:schemeClr val="tx1"/>
              </a:solidFill>
            </a:endParaRPr>
          </a:p>
          <a:p>
            <a:endParaRPr lang="en-US" altLang="ja-JP" sz="2400" dirty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１．職場訪問・体験の目的や心掛けることとは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endParaRPr kumimoji="1" lang="en-US" altLang="ja-JP" sz="2400" dirty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２．職場訪問・体験で観察してほしいこととは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endParaRPr kumimoji="1" lang="en-US" altLang="ja-JP" sz="2400" dirty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３．職場体験の心構え、礼儀作法について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endParaRPr kumimoji="1" lang="en-US" altLang="ja-JP" sz="2400" dirty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４．事業所からの要望を理解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kumimoji="1" lang="en-US" altLang="ja-JP" sz="2400" dirty="0" smtClean="0">
                <a:solidFill>
                  <a:schemeClr val="tx1"/>
                </a:solidFill>
              </a:rPr>
              <a:t>※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講話内容詳細は各就職支援ナビゲーターと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　 </a:t>
            </a:r>
            <a:r>
              <a:rPr lang="ja-JP" altLang="en-US" sz="2400" dirty="0" smtClean="0">
                <a:solidFill>
                  <a:schemeClr val="tx1"/>
                </a:solidFill>
              </a:rPr>
              <a:t> 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ご相談ご確認ください。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83568" y="476672"/>
            <a:ext cx="6912768" cy="12961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b="1" u="sng" dirty="0" smtClean="0">
                <a:solidFill>
                  <a:schemeClr val="tx1"/>
                </a:solidFill>
              </a:rPr>
              <a:t>キャリア探索プログラム２</a:t>
            </a:r>
            <a:endParaRPr lang="en-US" altLang="ja-JP" sz="2800" b="1" u="sng" dirty="0" smtClean="0">
              <a:solidFill>
                <a:schemeClr val="tx1"/>
              </a:solidFill>
            </a:endParaRPr>
          </a:p>
          <a:p>
            <a:r>
              <a:rPr lang="ja-JP" altLang="en-US" sz="2800" b="1" u="sng" dirty="0" smtClean="0">
                <a:solidFill>
                  <a:schemeClr val="tx1"/>
                </a:solidFill>
              </a:rPr>
              <a:t>職場訪問前・職場体験前講話</a:t>
            </a:r>
            <a:endParaRPr kumimoji="1" lang="en-US" altLang="ja-JP" sz="2800" b="1" u="sng" dirty="0" smtClean="0">
              <a:solidFill>
                <a:schemeClr val="tx1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95B1-0166-47D7-A069-5470B0EAD509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323528" y="1772816"/>
            <a:ext cx="8208912" cy="43204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Ø"/>
            </a:pPr>
            <a:endParaRPr kumimoji="1" lang="en-US" altLang="ja-JP" sz="24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kumimoji="1" lang="ja-JP" altLang="en-US" sz="2400" dirty="0" smtClean="0">
                <a:solidFill>
                  <a:schemeClr val="tx1"/>
                </a:solidFill>
              </a:rPr>
              <a:t>１．「パーソナリティ」の側面より職業適応性を分析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endParaRPr lang="en-US" altLang="ja-JP" sz="2400" dirty="0">
              <a:solidFill>
                <a:schemeClr val="tx1"/>
              </a:solidFill>
            </a:endParaRPr>
          </a:p>
          <a:p>
            <a:r>
              <a:rPr kumimoji="1" lang="ja-JP" altLang="en-US" sz="2400" dirty="0" smtClean="0">
                <a:solidFill>
                  <a:schemeClr val="tx1"/>
                </a:solidFill>
              </a:rPr>
              <a:t>２．職業興味度・基礎的志向性を理解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endParaRPr lang="en-US" altLang="ja-JP" sz="2400" dirty="0">
              <a:solidFill>
                <a:schemeClr val="tx1"/>
              </a:solidFill>
            </a:endParaRPr>
          </a:p>
          <a:p>
            <a:r>
              <a:rPr kumimoji="1" lang="ja-JP" altLang="en-US" sz="2400" dirty="0" smtClean="0">
                <a:solidFill>
                  <a:schemeClr val="tx1"/>
                </a:solidFill>
              </a:rPr>
              <a:t>３．職業興味の準備度（分化度）の理解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endParaRPr lang="en-US" altLang="ja-JP" sz="2400" dirty="0">
              <a:solidFill>
                <a:schemeClr val="tx1"/>
              </a:solidFill>
            </a:endParaRPr>
          </a:p>
          <a:p>
            <a:r>
              <a:rPr kumimoji="1" lang="ja-JP" altLang="en-US" sz="2000" b="1" dirty="0" smtClean="0">
                <a:solidFill>
                  <a:schemeClr val="tx1"/>
                </a:solidFill>
              </a:rPr>
              <a:t>　　</a:t>
            </a:r>
            <a:r>
              <a:rPr kumimoji="1" lang="ja-JP" altLang="en-US" sz="2200" dirty="0" smtClean="0">
                <a:solidFill>
                  <a:schemeClr val="tx1"/>
                </a:solidFill>
              </a:rPr>
              <a:t>・学校にて（教員主導による）実施１時間</a:t>
            </a:r>
            <a:endParaRPr kumimoji="1" lang="en-US" altLang="ja-JP" sz="2200" dirty="0" smtClean="0">
              <a:solidFill>
                <a:schemeClr val="tx1"/>
              </a:solidFill>
            </a:endParaRPr>
          </a:p>
          <a:p>
            <a:r>
              <a:rPr lang="ja-JP" altLang="en-US" sz="2200" dirty="0">
                <a:solidFill>
                  <a:schemeClr val="tx1"/>
                </a:solidFill>
              </a:rPr>
              <a:t>　</a:t>
            </a:r>
            <a:r>
              <a:rPr lang="ja-JP" altLang="en-US" sz="2200" dirty="0" smtClean="0">
                <a:solidFill>
                  <a:schemeClr val="tx1"/>
                </a:solidFill>
              </a:rPr>
              <a:t>　 ハローワーク職員による解説１時間を必要とします。</a:t>
            </a:r>
            <a:endParaRPr lang="en-US" altLang="ja-JP" sz="2200" dirty="0" smtClean="0">
              <a:solidFill>
                <a:schemeClr val="tx1"/>
              </a:solidFill>
            </a:endParaRPr>
          </a:p>
          <a:p>
            <a:endParaRPr lang="en-US" altLang="ja-JP" sz="2200" dirty="0" smtClean="0">
              <a:solidFill>
                <a:schemeClr val="tx1"/>
              </a:solidFill>
            </a:endParaRPr>
          </a:p>
          <a:p>
            <a:r>
              <a:rPr kumimoji="1" lang="ja-JP" altLang="en-US" sz="2200" dirty="0" smtClean="0">
                <a:solidFill>
                  <a:schemeClr val="tx1"/>
                </a:solidFill>
              </a:rPr>
              <a:t>　　</a:t>
            </a:r>
            <a:r>
              <a:rPr kumimoji="1" lang="ja-JP" altLang="en-US" sz="2200" dirty="0">
                <a:solidFill>
                  <a:schemeClr val="tx1"/>
                </a:solidFill>
              </a:rPr>
              <a:t>　</a:t>
            </a:r>
            <a:r>
              <a:rPr kumimoji="1" lang="ja-JP" altLang="en-US" sz="2200" dirty="0" smtClean="0">
                <a:solidFill>
                  <a:schemeClr val="tx1"/>
                </a:solidFill>
              </a:rPr>
              <a:t>　</a:t>
            </a:r>
            <a:r>
              <a:rPr kumimoji="1" lang="en-US" altLang="ja-JP" sz="2200" dirty="0" smtClean="0">
                <a:solidFill>
                  <a:schemeClr val="tx1"/>
                </a:solidFill>
              </a:rPr>
              <a:t>※</a:t>
            </a:r>
            <a:r>
              <a:rPr kumimoji="1" lang="ja-JP" altLang="en-US" sz="2200" dirty="0" smtClean="0">
                <a:solidFill>
                  <a:schemeClr val="tx1"/>
                </a:solidFill>
              </a:rPr>
              <a:t>詳細は各</a:t>
            </a:r>
            <a:r>
              <a:rPr lang="ja-JP" altLang="en-US" sz="2200" dirty="0">
                <a:solidFill>
                  <a:schemeClr val="tx1"/>
                </a:solidFill>
              </a:rPr>
              <a:t>就職支援ナビゲーター</a:t>
            </a:r>
            <a:r>
              <a:rPr kumimoji="1" lang="ja-JP" altLang="en-US" sz="2200" dirty="0" smtClean="0">
                <a:solidFill>
                  <a:schemeClr val="tx1"/>
                </a:solidFill>
              </a:rPr>
              <a:t>へご相談ください。</a:t>
            </a:r>
            <a:endParaRPr kumimoji="1" lang="en-US" altLang="ja-JP" sz="2200" dirty="0" smtClean="0">
              <a:solidFill>
                <a:schemeClr val="tx1"/>
              </a:solidFill>
            </a:endParaRPr>
          </a:p>
          <a:p>
            <a:endParaRPr lang="en-US" altLang="ja-JP" sz="2000" b="1" dirty="0">
              <a:solidFill>
                <a:schemeClr val="tx1"/>
              </a:solidFill>
            </a:endParaRPr>
          </a:p>
          <a:p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83568" y="476672"/>
            <a:ext cx="6912768" cy="12961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b="1" u="sng" dirty="0" smtClean="0">
                <a:solidFill>
                  <a:schemeClr val="tx1"/>
                </a:solidFill>
              </a:rPr>
              <a:t>キャリア探索プログラム３</a:t>
            </a:r>
            <a:endParaRPr lang="en-US" altLang="ja-JP" sz="2800" b="1" u="sng" dirty="0" smtClean="0">
              <a:solidFill>
                <a:schemeClr val="tx1"/>
              </a:solidFill>
            </a:endParaRPr>
          </a:p>
          <a:p>
            <a:r>
              <a:rPr lang="ja-JP" altLang="en-US" sz="2800" b="1" u="sng" dirty="0" smtClean="0">
                <a:solidFill>
                  <a:schemeClr val="tx1"/>
                </a:solidFill>
              </a:rPr>
              <a:t>適性検査「職業レディネス・テスト」解説</a:t>
            </a:r>
            <a:endParaRPr kumimoji="1" lang="en-US" altLang="ja-JP" sz="2800" b="1" u="sng" dirty="0" smtClean="0">
              <a:solidFill>
                <a:schemeClr val="tx1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95B1-0166-47D7-A069-5470B0EAD509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323528" y="1916832"/>
            <a:ext cx="8417123" cy="4392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■ハローワーク在架ビデオ（</a:t>
            </a:r>
            <a:r>
              <a:rPr lang="en-US" altLang="ja-JP" sz="2400" dirty="0" smtClean="0">
                <a:solidFill>
                  <a:schemeClr val="tx1"/>
                </a:solidFill>
              </a:rPr>
              <a:t>DVD</a:t>
            </a:r>
            <a:r>
              <a:rPr lang="ja-JP" altLang="en-US" sz="2400" dirty="0" smtClean="0">
                <a:solidFill>
                  <a:schemeClr val="tx1"/>
                </a:solidFill>
              </a:rPr>
              <a:t>・</a:t>
            </a:r>
            <a:r>
              <a:rPr lang="en-US" altLang="ja-JP" sz="2400" dirty="0" smtClean="0">
                <a:solidFill>
                  <a:schemeClr val="tx1"/>
                </a:solidFill>
              </a:rPr>
              <a:t>VHS</a:t>
            </a:r>
            <a:r>
              <a:rPr lang="ja-JP" altLang="en-US" sz="2400" dirty="0" smtClean="0">
                <a:solidFill>
                  <a:schemeClr val="tx1"/>
                </a:solidFill>
              </a:rPr>
              <a:t>ビデオ）の貸出し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en-US" altLang="ja-JP" sz="2400" dirty="0" smtClean="0">
                <a:solidFill>
                  <a:schemeClr val="tx1"/>
                </a:solidFill>
              </a:rPr>
              <a:t>【</a:t>
            </a:r>
            <a:r>
              <a:rPr lang="ja-JP" altLang="en-US" sz="2400" dirty="0" smtClean="0">
                <a:solidFill>
                  <a:schemeClr val="tx1"/>
                </a:solidFill>
              </a:rPr>
              <a:t>貸出し可能ビデオ</a:t>
            </a:r>
            <a:r>
              <a:rPr lang="en-US" altLang="ja-JP" sz="2400" dirty="0" smtClean="0">
                <a:solidFill>
                  <a:schemeClr val="tx1"/>
                </a:solidFill>
              </a:rPr>
              <a:t>】</a:t>
            </a:r>
          </a:p>
          <a:p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　・フリーターの現実（</a:t>
            </a:r>
            <a:r>
              <a:rPr lang="en-US" altLang="ja-JP" sz="2400" dirty="0" smtClean="0">
                <a:solidFill>
                  <a:schemeClr val="tx1"/>
                </a:solidFill>
              </a:rPr>
              <a:t>VHS</a:t>
            </a:r>
            <a:r>
              <a:rPr lang="ja-JP" altLang="en-US" sz="2400" dirty="0" smtClean="0">
                <a:solidFill>
                  <a:schemeClr val="tx1"/>
                </a:solidFill>
              </a:rPr>
              <a:t>ビデオ）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　・仕事、君はどう思う（</a:t>
            </a:r>
            <a:r>
              <a:rPr lang="en-US" altLang="ja-JP" sz="2400" dirty="0" smtClean="0">
                <a:solidFill>
                  <a:schemeClr val="tx1"/>
                </a:solidFill>
              </a:rPr>
              <a:t>VHS</a:t>
            </a:r>
            <a:r>
              <a:rPr lang="ja-JP" altLang="en-US" sz="2400" dirty="0" smtClean="0">
                <a:solidFill>
                  <a:schemeClr val="tx1"/>
                </a:solidFill>
              </a:rPr>
              <a:t>ビデオ）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　・あこがれの職業の舞台裏（</a:t>
            </a:r>
            <a:r>
              <a:rPr lang="en-US" altLang="ja-JP" sz="2400" dirty="0" smtClean="0">
                <a:solidFill>
                  <a:schemeClr val="tx1"/>
                </a:solidFill>
              </a:rPr>
              <a:t>DVD</a:t>
            </a:r>
            <a:r>
              <a:rPr lang="ja-JP" altLang="en-US" sz="2400" dirty="0" smtClean="0">
                <a:solidFill>
                  <a:schemeClr val="tx1"/>
                </a:solidFill>
              </a:rPr>
              <a:t>）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その他就職希望者用で高校生版になりますが、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高校生のための面接アドバイス（</a:t>
            </a:r>
            <a:r>
              <a:rPr lang="en-US" altLang="ja-JP" sz="2400" dirty="0" smtClean="0">
                <a:solidFill>
                  <a:schemeClr val="tx1"/>
                </a:solidFill>
              </a:rPr>
              <a:t>DVD</a:t>
            </a:r>
            <a:r>
              <a:rPr lang="ja-JP" altLang="en-US" sz="2400" dirty="0" smtClean="0">
                <a:solidFill>
                  <a:schemeClr val="tx1"/>
                </a:solidFill>
              </a:rPr>
              <a:t>）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労働法規として厚生労働省「僕らの明日」（</a:t>
            </a:r>
            <a:r>
              <a:rPr lang="en-US" altLang="ja-JP" sz="2400" dirty="0" smtClean="0">
                <a:solidFill>
                  <a:schemeClr val="tx1"/>
                </a:solidFill>
              </a:rPr>
              <a:t>DVD</a:t>
            </a:r>
            <a:r>
              <a:rPr lang="ja-JP" altLang="en-US" sz="2400" dirty="0" smtClean="0">
                <a:solidFill>
                  <a:schemeClr val="tx1"/>
                </a:solidFill>
              </a:rPr>
              <a:t>）</a:t>
            </a:r>
            <a:r>
              <a:rPr lang="ja-JP" altLang="en-US" sz="2400" dirty="0">
                <a:solidFill>
                  <a:schemeClr val="tx1"/>
                </a:solidFill>
              </a:rPr>
              <a:t>ならびに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　東京都労働相談情報センター「萌は自分を守れるか」</a:t>
            </a:r>
            <a:r>
              <a:rPr lang="en-US" altLang="ja-JP" sz="2400" dirty="0" smtClean="0">
                <a:solidFill>
                  <a:schemeClr val="tx1"/>
                </a:solidFill>
              </a:rPr>
              <a:t>(DVD)</a:t>
            </a:r>
            <a:r>
              <a:rPr lang="ja-JP" altLang="en-US" sz="2400" dirty="0" smtClean="0">
                <a:solidFill>
                  <a:schemeClr val="tx1"/>
                </a:solidFill>
              </a:rPr>
              <a:t>を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用意。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83568" y="476672"/>
            <a:ext cx="6912768" cy="12961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b="1" u="sng" dirty="0" smtClean="0">
                <a:solidFill>
                  <a:schemeClr val="tx1"/>
                </a:solidFill>
              </a:rPr>
              <a:t>キャリア探索プログラム４</a:t>
            </a:r>
            <a:endParaRPr lang="en-US" altLang="ja-JP" sz="2800" b="1" u="sng" dirty="0" smtClean="0">
              <a:solidFill>
                <a:schemeClr val="tx1"/>
              </a:solidFill>
            </a:endParaRPr>
          </a:p>
          <a:p>
            <a:r>
              <a:rPr lang="ja-JP" altLang="en-US" sz="2800" b="1" u="sng" dirty="0" smtClean="0">
                <a:solidFill>
                  <a:schemeClr val="tx1"/>
                </a:solidFill>
              </a:rPr>
              <a:t>ＤＶＤ等貸し出し</a:t>
            </a:r>
            <a:endParaRPr lang="en-US" altLang="ja-JP" sz="2800" b="1" u="sng" dirty="0" smtClean="0">
              <a:solidFill>
                <a:schemeClr val="tx1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95B1-0166-47D7-A069-5470B0EAD509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292277" y="2636912"/>
            <a:ext cx="8424936" cy="40324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>
                <a:solidFill>
                  <a:schemeClr val="tx1"/>
                </a:solidFill>
              </a:rPr>
              <a:t>１</a:t>
            </a:r>
            <a:r>
              <a:rPr lang="ja-JP" altLang="en-US" sz="2400" dirty="0" smtClean="0">
                <a:solidFill>
                  <a:schemeClr val="tx1"/>
                </a:solidFill>
              </a:rPr>
              <a:t>．中卒での就職状況理解（生徒、保護者等）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２．職場見学に関する注意点（生徒、保護者、教員等）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３</a:t>
            </a:r>
            <a:r>
              <a:rPr lang="ja-JP" altLang="en-US" sz="2400" dirty="0">
                <a:solidFill>
                  <a:schemeClr val="tx1"/>
                </a:solidFill>
              </a:rPr>
              <a:t>．</a:t>
            </a:r>
            <a:r>
              <a:rPr lang="ja-JP" altLang="en-US" sz="2400" dirty="0" smtClean="0">
                <a:solidFill>
                  <a:schemeClr val="tx1"/>
                </a:solidFill>
              </a:rPr>
              <a:t>面接時の心構え、礼儀作法について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endParaRPr lang="en-US" altLang="ja-JP" sz="2400" dirty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　</a:t>
            </a:r>
            <a:r>
              <a:rPr lang="en-US" altLang="ja-JP" sz="2400" dirty="0" smtClean="0">
                <a:solidFill>
                  <a:schemeClr val="tx1"/>
                </a:solidFill>
              </a:rPr>
              <a:t>※</a:t>
            </a:r>
            <a:r>
              <a:rPr lang="ja-JP" altLang="en-US" sz="2400" dirty="0" smtClean="0">
                <a:solidFill>
                  <a:schemeClr val="tx1"/>
                </a:solidFill>
              </a:rPr>
              <a:t>中学での就職は学校を通じて行われるため、就職希望の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　　　場合は、生徒、保護者、教員で方向性を統一したのちに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　　ハローワークへご相談ください。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　</a:t>
            </a:r>
            <a:r>
              <a:rPr lang="en-US" altLang="ja-JP" sz="2400" dirty="0" smtClean="0">
                <a:solidFill>
                  <a:schemeClr val="tx1"/>
                </a:solidFill>
              </a:rPr>
              <a:t>※</a:t>
            </a:r>
            <a:r>
              <a:rPr lang="ja-JP" altLang="en-US" sz="2400" dirty="0" smtClean="0">
                <a:solidFill>
                  <a:schemeClr val="tx1"/>
                </a:solidFill>
              </a:rPr>
              <a:t>模擬面接等ご相談は先生方よりお願いします。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en-US" altLang="ja-JP" sz="2400" dirty="0" smtClean="0">
                <a:solidFill>
                  <a:schemeClr val="tx1"/>
                </a:solidFill>
              </a:rPr>
              <a:t>※</a:t>
            </a:r>
            <a:r>
              <a:rPr lang="ja-JP" altLang="en-US" sz="2400" dirty="0" smtClean="0">
                <a:solidFill>
                  <a:schemeClr val="tx1"/>
                </a:solidFill>
              </a:rPr>
              <a:t>中学生求人に対しての応募は教員よりハローワークに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　　持参いただくことになります。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　　　詳細は１０月実施予定の担当者会議にてご案内致します。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endParaRPr kumimoji="1" lang="en-US" altLang="ja-JP" sz="2400" dirty="0">
              <a:solidFill>
                <a:schemeClr val="tx1"/>
              </a:solidFill>
            </a:endParaRPr>
          </a:p>
          <a:p>
            <a:endParaRPr lang="en-US" altLang="ja-JP" sz="2400" dirty="0" smtClean="0">
              <a:solidFill>
                <a:schemeClr val="tx1"/>
              </a:solidFill>
            </a:endParaRPr>
          </a:p>
          <a:p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83568" y="476672"/>
            <a:ext cx="6912768" cy="15121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b="1" u="sng" dirty="0" smtClean="0">
                <a:solidFill>
                  <a:schemeClr val="tx1"/>
                </a:solidFill>
              </a:rPr>
              <a:t>キャリア探索プログラム５</a:t>
            </a:r>
            <a:endParaRPr lang="en-US" altLang="ja-JP" sz="2800" b="1" u="sng" dirty="0" smtClean="0">
              <a:solidFill>
                <a:schemeClr val="tx1"/>
              </a:solidFill>
            </a:endParaRPr>
          </a:p>
          <a:p>
            <a:r>
              <a:rPr lang="ja-JP" altLang="en-US" sz="2800" b="1" u="sng" dirty="0" smtClean="0">
                <a:solidFill>
                  <a:schemeClr val="tx1"/>
                </a:solidFill>
              </a:rPr>
              <a:t>就職希望者個別相談</a:t>
            </a:r>
            <a:endParaRPr lang="en-US" altLang="ja-JP" sz="2800" b="1" u="sng" dirty="0" smtClean="0">
              <a:solidFill>
                <a:schemeClr val="tx1"/>
              </a:solidFill>
            </a:endParaRPr>
          </a:p>
          <a:p>
            <a:r>
              <a:rPr lang="ja-JP" altLang="en-US" sz="2800" b="1" u="sng" dirty="0" smtClean="0">
                <a:solidFill>
                  <a:schemeClr val="tx1"/>
                </a:solidFill>
              </a:rPr>
              <a:t>（就職希望者への模擬面接）</a:t>
            </a:r>
            <a:endParaRPr lang="en-US" altLang="ja-JP" sz="2800" b="1" u="sng" dirty="0" smtClean="0">
              <a:solidFill>
                <a:schemeClr val="tx1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95B1-0166-47D7-A069-5470B0EAD509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323528" y="1772816"/>
            <a:ext cx="8568952" cy="4392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solidFill>
                  <a:schemeClr val="tx1"/>
                </a:solidFill>
              </a:rPr>
              <a:t>１．学校からの依頼により実施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２</a:t>
            </a:r>
            <a:r>
              <a:rPr lang="ja-JP" altLang="en-US" sz="2400" dirty="0" smtClean="0">
                <a:solidFill>
                  <a:schemeClr val="tx1"/>
                </a:solidFill>
              </a:rPr>
              <a:t>．事業主（人事担当等）および就職者からのヒアリング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・職場定着に関するアドバイスや相談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・定着上問題点がある場合は、事業主等へフィードバック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・ヒアリング後に依頼校に文書にて状況報告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en-US" altLang="ja-JP" sz="2400" dirty="0" smtClean="0">
                <a:solidFill>
                  <a:schemeClr val="tx1"/>
                </a:solidFill>
              </a:rPr>
              <a:t>※</a:t>
            </a:r>
            <a:r>
              <a:rPr lang="ja-JP" altLang="en-US" sz="2400" dirty="0" smtClean="0">
                <a:solidFill>
                  <a:schemeClr val="tx1"/>
                </a:solidFill>
              </a:rPr>
              <a:t>管内事業所へはハローワーク立川にて、管外の事業所には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　　事業所を管轄するハローワークの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　　就職</a:t>
            </a:r>
            <a:r>
              <a:rPr lang="ja-JP" altLang="en-US" sz="2400" dirty="0">
                <a:solidFill>
                  <a:schemeClr val="tx1"/>
                </a:solidFill>
              </a:rPr>
              <a:t>支援ナビゲーター</a:t>
            </a:r>
            <a:r>
              <a:rPr lang="ja-JP" altLang="en-US" sz="2400" dirty="0" smtClean="0">
                <a:solidFill>
                  <a:schemeClr val="tx1"/>
                </a:solidFill>
              </a:rPr>
              <a:t>にて職場適応指導を実施。</a:t>
            </a:r>
            <a:endParaRPr lang="en-US" altLang="ja-JP" sz="2400" dirty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en-US" altLang="ja-JP" sz="2400" dirty="0" smtClean="0">
                <a:solidFill>
                  <a:schemeClr val="tx1"/>
                </a:solidFill>
              </a:rPr>
              <a:t>※</a:t>
            </a:r>
            <a:r>
              <a:rPr lang="ja-JP" altLang="en-US" sz="2400" dirty="0" smtClean="0">
                <a:solidFill>
                  <a:schemeClr val="tx1"/>
                </a:solidFill>
              </a:rPr>
              <a:t>現場作業など事業所訪問ができない事業所の場合は、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　　電話での状況確認となる場合もございます。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83568" y="476672"/>
            <a:ext cx="6912768" cy="12961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b="1" u="sng" dirty="0" smtClean="0">
                <a:solidFill>
                  <a:schemeClr val="tx1"/>
                </a:solidFill>
              </a:rPr>
              <a:t>キャリア探索プログラム６</a:t>
            </a:r>
            <a:endParaRPr lang="en-US" altLang="ja-JP" sz="2800" b="1" u="sng" dirty="0" smtClean="0">
              <a:solidFill>
                <a:schemeClr val="tx1"/>
              </a:solidFill>
            </a:endParaRPr>
          </a:p>
          <a:p>
            <a:r>
              <a:rPr lang="ja-JP" altLang="en-US" sz="2800" b="1" u="sng" dirty="0" smtClean="0">
                <a:solidFill>
                  <a:schemeClr val="tx1"/>
                </a:solidFill>
              </a:rPr>
              <a:t>職場適応指導（職場定着支援）</a:t>
            </a:r>
            <a:endParaRPr lang="en-US" altLang="ja-JP" sz="2800" b="1" u="sng" dirty="0" smtClean="0">
              <a:solidFill>
                <a:schemeClr val="tx1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95B1-0166-47D7-A069-5470B0EAD509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539552" y="1484784"/>
            <a:ext cx="8208912" cy="40324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solidFill>
                  <a:schemeClr val="tx1"/>
                </a:solidFill>
              </a:rPr>
              <a:t>１、中卒での就職状況について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endParaRPr kumimoji="1" lang="en-US" altLang="ja-JP" sz="2400" dirty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２、日野工業高等学園等企業内学園について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endParaRPr kumimoji="1" lang="en-US" altLang="ja-JP" sz="2400" dirty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３、採用選考にあたって身に付けておきたいこと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endParaRPr kumimoji="1" lang="en-US" altLang="ja-JP" sz="2400" dirty="0">
              <a:solidFill>
                <a:schemeClr val="tx1"/>
              </a:solidFill>
            </a:endParaRPr>
          </a:p>
          <a:p>
            <a:endParaRPr lang="en-US" altLang="ja-JP" sz="2400" dirty="0" smtClean="0">
              <a:solidFill>
                <a:schemeClr val="tx1"/>
              </a:solidFill>
            </a:endParaRPr>
          </a:p>
          <a:p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83568" y="476672"/>
            <a:ext cx="6912768" cy="12961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b="1" u="sng" dirty="0" smtClean="0">
                <a:solidFill>
                  <a:schemeClr val="tx1"/>
                </a:solidFill>
              </a:rPr>
              <a:t>キャリア探索プログラム７</a:t>
            </a:r>
            <a:endParaRPr lang="en-US" altLang="ja-JP" sz="2800" b="1" u="sng" dirty="0" smtClean="0">
              <a:solidFill>
                <a:schemeClr val="tx1"/>
              </a:solidFill>
            </a:endParaRPr>
          </a:p>
          <a:p>
            <a:r>
              <a:rPr lang="ja-JP" altLang="en-US" sz="2800" b="1" u="sng" dirty="0" smtClean="0">
                <a:solidFill>
                  <a:schemeClr val="tx1"/>
                </a:solidFill>
              </a:rPr>
              <a:t>教員・保護者・地域の方への講話</a:t>
            </a:r>
            <a:endParaRPr lang="en-US" altLang="ja-JP" sz="2800" b="1" u="sng" dirty="0" smtClean="0">
              <a:solidFill>
                <a:schemeClr val="tx1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95B1-0166-47D7-A069-5470B0EAD509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<Relationships xmlns="http://schemas.openxmlformats.org/package/2006/relationships"><Relationship Id="rId1" Target="../media/image1.jpeg" Type="http://schemas.openxmlformats.org/officeDocument/2006/relationships/image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Words>1003</Words>
  <PresentationFormat>画面に合わせる (4:3)</PresentationFormat>
  <Paragraphs>139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9" baseType="lpstr">
      <vt:lpstr>HGP創英角ｺﾞｼｯｸUB</vt:lpstr>
      <vt:lpstr>HGP明朝E</vt:lpstr>
      <vt:lpstr>HGS創英角ﾎﾟｯﾌﾟ体</vt:lpstr>
      <vt:lpstr>ＭＳ Ｐゴシック</vt:lpstr>
      <vt:lpstr>Calibri</vt:lpstr>
      <vt:lpstr>Candara</vt:lpstr>
      <vt:lpstr>Symbol</vt:lpstr>
      <vt:lpstr>Wingdings</vt:lpstr>
      <vt:lpstr>ウェーブ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キャリア探索プログラム８ キャリア探索プログラム実施について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