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37" r:id="rId1"/>
  </p:sldMasterIdLst>
  <p:notesMasterIdLst>
    <p:notesMasterId r:id="rId4"/>
  </p:notesMasterIdLst>
  <p:sldIdLst>
    <p:sldId id="257" r:id="rId2"/>
    <p:sldId id="262" r:id="rId3"/>
  </p:sldIdLst>
  <p:sldSz cx="7200900" cy="10080625"/>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75">
          <p15:clr>
            <a:srgbClr val="A4A3A4"/>
          </p15:clr>
        </p15:guide>
        <p15:guide id="2" pos="22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30" autoAdjust="0"/>
  </p:normalViewPr>
  <p:slideViewPr>
    <p:cSldViewPr>
      <p:cViewPr varScale="1">
        <p:scale>
          <a:sx n="47" d="100"/>
          <a:sy n="47" d="100"/>
        </p:scale>
        <p:origin x="1914" y="60"/>
      </p:cViewPr>
      <p:guideLst>
        <p:guide orient="horz" pos="3175"/>
        <p:guide pos="2269"/>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2" Target="slides/slide1.xml" Type="http://schemas.openxmlformats.org/officeDocument/2006/relationships/slide"/><Relationship Id="rId3" Target="slides/slide2.xml" Type="http://schemas.openxmlformats.org/officeDocument/2006/relationships/slide"/><Relationship Id="rId4" Target="notesMasters/notesMaster1.xml" Type="http://schemas.openxmlformats.org/officeDocument/2006/relationships/notesMaster"/><Relationship Id="rId5" Target="presProps.xml" Type="http://schemas.openxmlformats.org/officeDocument/2006/relationships/presProps"/><Relationship Id="rId6" Target="viewProps.xml" Type="http://schemas.openxmlformats.org/officeDocument/2006/relationships/viewProps"/><Relationship Id="rId7" Target="theme/theme1.xml" Type="http://schemas.openxmlformats.org/officeDocument/2006/relationships/theme"/><Relationship Id="rId8" Target="tableStyles.xml" Type="http://schemas.openxmlformats.org/officeDocument/2006/relationships/tableStyles"/></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303" tIns="45655" rIns="91303" bIns="4565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453" y="0"/>
            <a:ext cx="2949575" cy="496888"/>
          </a:xfrm>
          <a:prstGeom prst="rect">
            <a:avLst/>
          </a:prstGeom>
        </p:spPr>
        <p:txBody>
          <a:bodyPr vert="horz" lIns="91303" tIns="45655" rIns="91303" bIns="45655" rtlCol="0"/>
          <a:lstStyle>
            <a:lvl1pPr algn="r">
              <a:defRPr sz="1200"/>
            </a:lvl1pPr>
          </a:lstStyle>
          <a:p>
            <a:fld id="{2D178068-859E-47DB-AC27-CBFF4B42E6A7}" type="datetimeFigureOut">
              <a:rPr kumimoji="1" lang="ja-JP" altLang="en-US" smtClean="0"/>
              <a:t>2024/12/24</a:t>
            </a:fld>
            <a:endParaRPr kumimoji="1" lang="ja-JP" altLang="en-US"/>
          </a:p>
        </p:txBody>
      </p:sp>
      <p:sp>
        <p:nvSpPr>
          <p:cNvPr id="4" name="スライド イメージ プレースホルダー 3"/>
          <p:cNvSpPr>
            <a:spLocks noGrp="1" noRot="1" noChangeAspect="1"/>
          </p:cNvSpPr>
          <p:nvPr>
            <p:ph type="sldImg" idx="2"/>
          </p:nvPr>
        </p:nvSpPr>
        <p:spPr>
          <a:xfrm>
            <a:off x="2073275" y="746125"/>
            <a:ext cx="2660650" cy="3725863"/>
          </a:xfrm>
          <a:prstGeom prst="rect">
            <a:avLst/>
          </a:prstGeom>
          <a:noFill/>
          <a:ln w="12700">
            <a:solidFill>
              <a:prstClr val="black"/>
            </a:solidFill>
          </a:ln>
        </p:spPr>
        <p:txBody>
          <a:bodyPr vert="horz" lIns="91303" tIns="45655" rIns="91303" bIns="45655" rtlCol="0" anchor="ctr"/>
          <a:lstStyle/>
          <a:p>
            <a:endParaRPr lang="ja-JP" altLang="en-US"/>
          </a:p>
        </p:txBody>
      </p:sp>
      <p:sp>
        <p:nvSpPr>
          <p:cNvPr id="5" name="ノート プレースホルダー 4"/>
          <p:cNvSpPr>
            <a:spLocks noGrp="1"/>
          </p:cNvSpPr>
          <p:nvPr>
            <p:ph type="body" sz="quarter" idx="3"/>
          </p:nvPr>
        </p:nvSpPr>
        <p:spPr>
          <a:xfrm>
            <a:off x="681041" y="4721225"/>
            <a:ext cx="5443537" cy="4471988"/>
          </a:xfrm>
          <a:prstGeom prst="rect">
            <a:avLst/>
          </a:prstGeom>
        </p:spPr>
        <p:txBody>
          <a:bodyPr vert="horz" lIns="91303" tIns="45655" rIns="91303" bIns="4565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863"/>
            <a:ext cx="2949575" cy="496887"/>
          </a:xfrm>
          <a:prstGeom prst="rect">
            <a:avLst/>
          </a:prstGeom>
        </p:spPr>
        <p:txBody>
          <a:bodyPr vert="horz" lIns="91303" tIns="45655" rIns="91303" bIns="4565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453" y="9440863"/>
            <a:ext cx="2949575" cy="496887"/>
          </a:xfrm>
          <a:prstGeom prst="rect">
            <a:avLst/>
          </a:prstGeom>
        </p:spPr>
        <p:txBody>
          <a:bodyPr vert="horz" lIns="91303" tIns="45655" rIns="91303" bIns="45655" rtlCol="0" anchor="b"/>
          <a:lstStyle>
            <a:lvl1pPr algn="r">
              <a:defRPr sz="1200"/>
            </a:lvl1pPr>
          </a:lstStyle>
          <a:p>
            <a:fld id="{D79E57FD-EEEA-4A08-B4B3-3845C34F0570}" type="slidenum">
              <a:rPr kumimoji="1" lang="ja-JP" altLang="en-US" smtClean="0"/>
              <a:t>‹#›</a:t>
            </a:fld>
            <a:endParaRPr kumimoji="1" lang="ja-JP" altLang="en-US"/>
          </a:p>
        </p:txBody>
      </p:sp>
    </p:spTree>
    <p:extLst>
      <p:ext uri="{BB962C8B-B14F-4D97-AF65-F5344CB8AC3E}">
        <p14:creationId xmlns:p14="http://schemas.microsoft.com/office/powerpoint/2010/main" val="37698741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79E57FD-EEEA-4A08-B4B3-3845C34F0570}" type="slidenum">
              <a:rPr kumimoji="1" lang="ja-JP" altLang="en-US" smtClean="0"/>
              <a:t>1</a:t>
            </a:fld>
            <a:endParaRPr kumimoji="1" lang="ja-JP" altLang="en-US"/>
          </a:p>
        </p:txBody>
      </p:sp>
    </p:spTree>
    <p:extLst>
      <p:ext uri="{BB962C8B-B14F-4D97-AF65-F5344CB8AC3E}">
        <p14:creationId xmlns:p14="http://schemas.microsoft.com/office/powerpoint/2010/main" val="303250790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png" Type="http://schemas.openxmlformats.org/officeDocument/2006/relationships/image"/></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00900" cy="10080625"/>
          </a:xfrm>
          <a:prstGeom prst="rect">
            <a:avLst/>
          </a:prstGeom>
        </p:spPr>
      </p:pic>
      <p:sp>
        <p:nvSpPr>
          <p:cNvPr id="2" name="Title 1"/>
          <p:cNvSpPr>
            <a:spLocks noGrp="1"/>
          </p:cNvSpPr>
          <p:nvPr>
            <p:ph type="ctrTitle"/>
          </p:nvPr>
        </p:nvSpPr>
        <p:spPr>
          <a:xfrm>
            <a:off x="1513523" y="2663272"/>
            <a:ext cx="4180732" cy="2227693"/>
          </a:xfrm>
        </p:spPr>
        <p:txBody>
          <a:bodyPr anchor="b">
            <a:noAutofit/>
          </a:bodyPr>
          <a:lstStyle>
            <a:lvl1pPr algn="ctr">
              <a:defRPr sz="3780">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13523" y="5289208"/>
            <a:ext cx="4180732" cy="2025019"/>
          </a:xfrm>
        </p:spPr>
        <p:txBody>
          <a:bodyPr anchor="t">
            <a:normAutofit/>
          </a:bodyPr>
          <a:lstStyle>
            <a:lvl1pPr marL="0" indent="0" algn="ctr">
              <a:buNone/>
              <a:defRPr sz="1575">
                <a:solidFill>
                  <a:schemeClr val="tx1"/>
                </a:solidFill>
              </a:defRPr>
            </a:lvl1pPr>
            <a:lvl2pPr marL="360045" indent="0" algn="ctr">
              <a:buNone/>
              <a:defRPr>
                <a:solidFill>
                  <a:schemeClr val="tx1">
                    <a:tint val="75000"/>
                  </a:schemeClr>
                </a:solidFill>
              </a:defRPr>
            </a:lvl2pPr>
            <a:lvl3pPr marL="720090" indent="0" algn="ctr">
              <a:buNone/>
              <a:defRPr>
                <a:solidFill>
                  <a:schemeClr val="tx1">
                    <a:tint val="75000"/>
                  </a:schemeClr>
                </a:solidFill>
              </a:defRPr>
            </a:lvl3pPr>
            <a:lvl4pPr marL="1080135" indent="0" algn="ctr">
              <a:buNone/>
              <a:defRPr>
                <a:solidFill>
                  <a:schemeClr val="tx1">
                    <a:tint val="75000"/>
                  </a:schemeClr>
                </a:solidFill>
              </a:defRPr>
            </a:lvl4pPr>
            <a:lvl5pPr marL="1440180" indent="0" algn="ctr">
              <a:buNone/>
              <a:defRPr>
                <a:solidFill>
                  <a:schemeClr val="tx1">
                    <a:tint val="75000"/>
                  </a:schemeClr>
                </a:solidFill>
              </a:defRPr>
            </a:lvl5pPr>
            <a:lvl6pPr marL="1800225" indent="0" algn="ctr">
              <a:buNone/>
              <a:defRPr>
                <a:solidFill>
                  <a:schemeClr val="tx1">
                    <a:tint val="75000"/>
                  </a:schemeClr>
                </a:solidFill>
              </a:defRPr>
            </a:lvl6pPr>
            <a:lvl7pPr marL="2160270" indent="0" algn="ctr">
              <a:buNone/>
              <a:defRPr>
                <a:solidFill>
                  <a:schemeClr val="tx1">
                    <a:tint val="75000"/>
                  </a:schemeClr>
                </a:solidFill>
              </a:defRPr>
            </a:lvl7pPr>
            <a:lvl8pPr marL="2520315" indent="0" algn="ctr">
              <a:buNone/>
              <a:defRPr>
                <a:solidFill>
                  <a:schemeClr val="tx1">
                    <a:tint val="75000"/>
                  </a:schemeClr>
                </a:solidFill>
              </a:defRPr>
            </a:lvl8pPr>
            <a:lvl9pPr marL="288036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4776516" y="7429797"/>
            <a:ext cx="530205" cy="410692"/>
          </a:xfrm>
        </p:spPr>
        <p:txBody>
          <a:bodyPr/>
          <a:lstStyle/>
          <a:p>
            <a:fld id="{43D2DA35-B3DB-42DD-A6BF-CC2C8221B74A}" type="datetimeFigureOut">
              <a:rPr kumimoji="1" lang="ja-JP" altLang="en-US" smtClean="0"/>
              <a:pPr/>
              <a:t>2024/12/24</a:t>
            </a:fld>
            <a:endParaRPr kumimoji="1" lang="ja-JP" altLang="en-US"/>
          </a:p>
        </p:txBody>
      </p:sp>
      <p:sp>
        <p:nvSpPr>
          <p:cNvPr id="5" name="Footer Placeholder 4"/>
          <p:cNvSpPr>
            <a:spLocks noGrp="1"/>
          </p:cNvSpPr>
          <p:nvPr>
            <p:ph type="ftr" sz="quarter" idx="11"/>
          </p:nvPr>
        </p:nvSpPr>
        <p:spPr>
          <a:xfrm>
            <a:off x="1513523" y="7429797"/>
            <a:ext cx="3201077" cy="410692"/>
          </a:xfrm>
        </p:spPr>
        <p:txBody>
          <a:bodyPr/>
          <a:lstStyle/>
          <a:p>
            <a:endParaRPr kumimoji="1" lang="ja-JP" altLang="en-US"/>
          </a:p>
        </p:txBody>
      </p:sp>
      <p:sp>
        <p:nvSpPr>
          <p:cNvPr id="6" name="Slide Number Placeholder 5"/>
          <p:cNvSpPr>
            <a:spLocks noGrp="1"/>
          </p:cNvSpPr>
          <p:nvPr>
            <p:ph type="sldNum" sz="quarter" idx="12"/>
          </p:nvPr>
        </p:nvSpPr>
        <p:spPr>
          <a:xfrm>
            <a:off x="5368637" y="7429797"/>
            <a:ext cx="325618" cy="410692"/>
          </a:xfrm>
        </p:spPr>
        <p:txBody>
          <a:bodyPr/>
          <a:lstStyle/>
          <a:p>
            <a:fld id="{F701F702-1DE5-4872-81C5-2F36CBAAA438}" type="slidenum">
              <a:rPr kumimoji="1" lang="ja-JP" altLang="en-US" smtClean="0"/>
              <a:pPr/>
              <a:t>‹#›</a:t>
            </a:fld>
            <a:endParaRPr kumimoji="1" lang="ja-JP" altLang="en-US"/>
          </a:p>
        </p:txBody>
      </p:sp>
      <p:cxnSp>
        <p:nvCxnSpPr>
          <p:cNvPr id="15" name="Straight Connector 14"/>
          <p:cNvCxnSpPr/>
          <p:nvPr/>
        </p:nvCxnSpPr>
        <p:spPr>
          <a:xfrm>
            <a:off x="1590613" y="5102532"/>
            <a:ext cx="402655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7600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26782" y="7078214"/>
            <a:ext cx="5354003" cy="833052"/>
          </a:xfrm>
        </p:spPr>
        <p:txBody>
          <a:bodyPr anchor="b">
            <a:normAutofit/>
          </a:bodyPr>
          <a:lstStyle>
            <a:lvl1pPr algn="ctr">
              <a:defRPr sz="189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808180" y="1518317"/>
            <a:ext cx="5584542" cy="4940754"/>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260"/>
            </a:lvl1pPr>
            <a:lvl2pPr marL="360045" indent="0">
              <a:buNone/>
              <a:defRPr sz="1260"/>
            </a:lvl2pPr>
            <a:lvl3pPr marL="720090" indent="0">
              <a:buNone/>
              <a:defRPr sz="1260"/>
            </a:lvl3pPr>
            <a:lvl4pPr marL="1080135" indent="0">
              <a:buNone/>
              <a:defRPr sz="1260"/>
            </a:lvl4pPr>
            <a:lvl5pPr marL="1440180" indent="0">
              <a:buNone/>
              <a:defRPr sz="1260"/>
            </a:lvl5pPr>
            <a:lvl6pPr marL="1800225" indent="0">
              <a:buNone/>
              <a:defRPr sz="1260"/>
            </a:lvl6pPr>
            <a:lvl7pPr marL="2160270" indent="0">
              <a:buNone/>
              <a:defRPr sz="1260"/>
            </a:lvl7pPr>
            <a:lvl8pPr marL="2520315" indent="0">
              <a:buNone/>
              <a:defRPr sz="1260"/>
            </a:lvl8pPr>
            <a:lvl9pPr marL="2880360" indent="0">
              <a:buNone/>
              <a:defRPr sz="1260"/>
            </a:lvl9pPr>
          </a:lstStyle>
          <a:p>
            <a:r>
              <a:rPr lang="ja-JP" altLang="en-US" smtClean="0"/>
              <a:t>図を追加</a:t>
            </a:r>
            <a:endParaRPr lang="en-US" dirty="0"/>
          </a:p>
        </p:txBody>
      </p:sp>
      <p:sp>
        <p:nvSpPr>
          <p:cNvPr id="4" name="Text Placeholder 3"/>
          <p:cNvSpPr>
            <a:spLocks noGrp="1"/>
          </p:cNvSpPr>
          <p:nvPr>
            <p:ph type="body" sz="half" idx="2"/>
          </p:nvPr>
        </p:nvSpPr>
        <p:spPr>
          <a:xfrm>
            <a:off x="926782" y="7911267"/>
            <a:ext cx="5354003" cy="725711"/>
          </a:xfrm>
        </p:spPr>
        <p:txBody>
          <a:bodyPr anchor="t">
            <a:normAutofit/>
          </a:bodyPr>
          <a:lstStyle>
            <a:lvl1pPr marL="0" indent="0" algn="ctr">
              <a:buNone/>
              <a:defRPr sz="1260"/>
            </a:lvl1pPr>
            <a:lvl2pPr marL="360045" indent="0">
              <a:buNone/>
              <a:defRPr sz="945"/>
            </a:lvl2pPr>
            <a:lvl3pPr marL="720090" indent="0">
              <a:buNone/>
              <a:defRPr sz="788"/>
            </a:lvl3pPr>
            <a:lvl4pPr marL="1080135" indent="0">
              <a:buNone/>
              <a:defRPr sz="709"/>
            </a:lvl4pPr>
            <a:lvl5pPr marL="1440180" indent="0">
              <a:buNone/>
              <a:defRPr sz="709"/>
            </a:lvl5pPr>
            <a:lvl6pPr marL="1800225" indent="0">
              <a:buNone/>
              <a:defRPr sz="709"/>
            </a:lvl6pPr>
            <a:lvl7pPr marL="2160270" indent="0">
              <a:buNone/>
              <a:defRPr sz="709"/>
            </a:lvl7pPr>
            <a:lvl8pPr marL="2520315" indent="0">
              <a:buNone/>
              <a:defRPr sz="709"/>
            </a:lvl8pPr>
            <a:lvl9pPr marL="2880360" indent="0">
              <a:buNone/>
              <a:defRPr sz="709"/>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3D2DA35-B3DB-42DD-A6BF-CC2C8221B74A}" type="datetimeFigureOut">
              <a:rPr kumimoji="1" lang="ja-JP" altLang="en-US" smtClean="0"/>
              <a:pPr/>
              <a:t>2024/12/24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701F702-1DE5-4872-81C5-2F36CBAAA438}" type="slidenum">
              <a:rPr kumimoji="1" lang="ja-JP" altLang="en-US" smtClean="0"/>
              <a:pPr/>
              <a:t>‹#›</a:t>
            </a:fld>
            <a:endParaRPr kumimoji="1" lang="ja-JP" altLang="en-US"/>
          </a:p>
        </p:txBody>
      </p:sp>
    </p:spTree>
    <p:extLst>
      <p:ext uri="{BB962C8B-B14F-4D97-AF65-F5344CB8AC3E}">
        <p14:creationId xmlns:p14="http://schemas.microsoft.com/office/powerpoint/2010/main" val="337148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926782" y="1333020"/>
            <a:ext cx="5354003" cy="4553567"/>
          </a:xfrm>
        </p:spPr>
        <p:txBody>
          <a:bodyPr anchor="ctr">
            <a:normAutofit/>
          </a:bodyPr>
          <a:lstStyle>
            <a:lvl1pPr algn="ctr">
              <a:defRPr sz="252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926781" y="6284833"/>
            <a:ext cx="5354005" cy="2352149"/>
          </a:xfrm>
        </p:spPr>
        <p:txBody>
          <a:bodyPr anchor="ctr">
            <a:normAutofit/>
          </a:bodyPr>
          <a:lstStyle>
            <a:lvl1pPr marL="0" indent="0" algn="ctr">
              <a:buNone/>
              <a:defRPr sz="1575">
                <a:solidFill>
                  <a:schemeClr val="tx1"/>
                </a:solidFill>
              </a:defRPr>
            </a:lvl1pPr>
            <a:lvl2pPr marL="360045" indent="0">
              <a:buNone/>
              <a:defRPr sz="1418">
                <a:solidFill>
                  <a:schemeClr val="tx1">
                    <a:tint val="75000"/>
                  </a:schemeClr>
                </a:solidFill>
              </a:defRPr>
            </a:lvl2pPr>
            <a:lvl3pPr marL="720090" indent="0">
              <a:buNone/>
              <a:defRPr sz="1260">
                <a:solidFill>
                  <a:schemeClr val="tx1">
                    <a:tint val="75000"/>
                  </a:schemeClr>
                </a:solidFill>
              </a:defRPr>
            </a:lvl3pPr>
            <a:lvl4pPr marL="1080135" indent="0">
              <a:buNone/>
              <a:defRPr sz="1103">
                <a:solidFill>
                  <a:schemeClr val="tx1">
                    <a:tint val="75000"/>
                  </a:schemeClr>
                </a:solidFill>
              </a:defRPr>
            </a:lvl4pPr>
            <a:lvl5pPr marL="1440180" indent="0">
              <a:buNone/>
              <a:defRPr sz="1103">
                <a:solidFill>
                  <a:schemeClr val="tx1">
                    <a:tint val="75000"/>
                  </a:schemeClr>
                </a:solidFill>
              </a:defRPr>
            </a:lvl5pPr>
            <a:lvl6pPr marL="1800225" indent="0">
              <a:buNone/>
              <a:defRPr sz="1103">
                <a:solidFill>
                  <a:schemeClr val="tx1">
                    <a:tint val="75000"/>
                  </a:schemeClr>
                </a:solidFill>
              </a:defRPr>
            </a:lvl6pPr>
            <a:lvl7pPr marL="2160270" indent="0">
              <a:buNone/>
              <a:defRPr sz="1103">
                <a:solidFill>
                  <a:schemeClr val="tx1">
                    <a:tint val="75000"/>
                  </a:schemeClr>
                </a:solidFill>
              </a:defRPr>
            </a:lvl7pPr>
            <a:lvl8pPr marL="2520315" indent="0">
              <a:buNone/>
              <a:defRPr sz="1103">
                <a:solidFill>
                  <a:schemeClr val="tx1">
                    <a:tint val="75000"/>
                  </a:schemeClr>
                </a:solidFill>
              </a:defRPr>
            </a:lvl8pPr>
            <a:lvl9pPr marL="2880360" indent="0">
              <a:buNone/>
              <a:defRPr sz="1103">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3D2DA35-B3DB-42DD-A6BF-CC2C8221B74A}" type="datetimeFigureOut">
              <a:rPr kumimoji="1" lang="ja-JP" altLang="en-US" smtClean="0"/>
              <a:pPr/>
              <a:t>2024/12/24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701F702-1DE5-4872-81C5-2F36CBAAA438}" type="slidenum">
              <a:rPr kumimoji="1" lang="ja-JP" altLang="en-US" smtClean="0"/>
              <a:pPr/>
              <a:t>‹#›</a:t>
            </a:fld>
            <a:endParaRPr kumimoji="1" lang="ja-JP" altLang="en-US"/>
          </a:p>
        </p:txBody>
      </p:sp>
      <p:cxnSp>
        <p:nvCxnSpPr>
          <p:cNvPr id="15" name="Straight Connector 14"/>
          <p:cNvCxnSpPr/>
          <p:nvPr/>
        </p:nvCxnSpPr>
        <p:spPr>
          <a:xfrm>
            <a:off x="1006791" y="6085709"/>
            <a:ext cx="520256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5393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050787" y="1443643"/>
            <a:ext cx="5040197" cy="3484662"/>
          </a:xfrm>
        </p:spPr>
        <p:txBody>
          <a:bodyPr anchor="ctr">
            <a:normAutofit/>
          </a:bodyPr>
          <a:lstStyle>
            <a:lvl1pPr algn="ctr">
              <a:defRPr sz="252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260158" y="4928305"/>
            <a:ext cx="4640578" cy="958281"/>
          </a:xfrm>
        </p:spPr>
        <p:txBody>
          <a:bodyPr anchor="ctr">
            <a:normAutofit/>
          </a:bodyPr>
          <a:lstStyle>
            <a:lvl1pPr marL="0" indent="0" algn="r">
              <a:buFontTx/>
              <a:buNone/>
              <a:defRPr sz="1418"/>
            </a:lvl1pPr>
            <a:lvl2pPr marL="360045" indent="0">
              <a:buFontTx/>
              <a:buNone/>
              <a:defRPr/>
            </a:lvl2pPr>
            <a:lvl3pPr marL="720090" indent="0">
              <a:buFontTx/>
              <a:buNone/>
              <a:defRPr/>
            </a:lvl3pPr>
            <a:lvl4pPr marL="1080135" indent="0">
              <a:buFontTx/>
              <a:buNone/>
              <a:defRPr/>
            </a:lvl4pPr>
            <a:lvl5pPr marL="144018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926780" y="6384396"/>
            <a:ext cx="5354006" cy="2252585"/>
          </a:xfrm>
        </p:spPr>
        <p:txBody>
          <a:bodyPr anchor="ctr">
            <a:normAutofit/>
          </a:bodyPr>
          <a:lstStyle>
            <a:lvl1pPr marL="0" indent="0" algn="ctr">
              <a:buNone/>
              <a:defRPr sz="1575">
                <a:solidFill>
                  <a:schemeClr val="tx1"/>
                </a:solidFill>
              </a:defRPr>
            </a:lvl1pPr>
            <a:lvl2pPr marL="360045" indent="0">
              <a:buNone/>
              <a:defRPr sz="1418">
                <a:solidFill>
                  <a:schemeClr val="tx1">
                    <a:tint val="75000"/>
                  </a:schemeClr>
                </a:solidFill>
              </a:defRPr>
            </a:lvl2pPr>
            <a:lvl3pPr marL="720090" indent="0">
              <a:buNone/>
              <a:defRPr sz="1260">
                <a:solidFill>
                  <a:schemeClr val="tx1">
                    <a:tint val="75000"/>
                  </a:schemeClr>
                </a:solidFill>
              </a:defRPr>
            </a:lvl3pPr>
            <a:lvl4pPr marL="1080135" indent="0">
              <a:buNone/>
              <a:defRPr sz="1103">
                <a:solidFill>
                  <a:schemeClr val="tx1">
                    <a:tint val="75000"/>
                  </a:schemeClr>
                </a:solidFill>
              </a:defRPr>
            </a:lvl4pPr>
            <a:lvl5pPr marL="1440180" indent="0">
              <a:buNone/>
              <a:defRPr sz="1103">
                <a:solidFill>
                  <a:schemeClr val="tx1">
                    <a:tint val="75000"/>
                  </a:schemeClr>
                </a:solidFill>
              </a:defRPr>
            </a:lvl5pPr>
            <a:lvl6pPr marL="1800225" indent="0">
              <a:buNone/>
              <a:defRPr sz="1103">
                <a:solidFill>
                  <a:schemeClr val="tx1">
                    <a:tint val="75000"/>
                  </a:schemeClr>
                </a:solidFill>
              </a:defRPr>
            </a:lvl6pPr>
            <a:lvl7pPr marL="2160270" indent="0">
              <a:buNone/>
              <a:defRPr sz="1103">
                <a:solidFill>
                  <a:schemeClr val="tx1">
                    <a:tint val="75000"/>
                  </a:schemeClr>
                </a:solidFill>
              </a:defRPr>
            </a:lvl7pPr>
            <a:lvl8pPr marL="2520315" indent="0">
              <a:buNone/>
              <a:defRPr sz="1103">
                <a:solidFill>
                  <a:schemeClr val="tx1">
                    <a:tint val="75000"/>
                  </a:schemeClr>
                </a:solidFill>
              </a:defRPr>
            </a:lvl8pPr>
            <a:lvl9pPr marL="2880360" indent="0">
              <a:buNone/>
              <a:defRPr sz="1103">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3D2DA35-B3DB-42DD-A6BF-CC2C8221B74A}" type="datetimeFigureOut">
              <a:rPr kumimoji="1" lang="ja-JP" altLang="en-US" smtClean="0"/>
              <a:pPr/>
              <a:t>2024/12/24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701F702-1DE5-4872-81C5-2F36CBAAA438}" type="slidenum">
              <a:rPr kumimoji="1" lang="ja-JP" altLang="en-US" smtClean="0"/>
              <a:pPr/>
              <a:t>‹#›</a:t>
            </a:fld>
            <a:endParaRPr kumimoji="1" lang="ja-JP" altLang="en-US"/>
          </a:p>
        </p:txBody>
      </p:sp>
      <p:sp>
        <p:nvSpPr>
          <p:cNvPr id="14" name="TextBox 13"/>
          <p:cNvSpPr txBox="1"/>
          <p:nvPr/>
        </p:nvSpPr>
        <p:spPr>
          <a:xfrm>
            <a:off x="669351" y="1330798"/>
            <a:ext cx="360139" cy="859567"/>
          </a:xfrm>
          <a:prstGeom prst="rect">
            <a:avLst/>
          </a:prstGeom>
        </p:spPr>
        <p:txBody>
          <a:bodyPr vert="horz" lIns="72009" tIns="36005" rIns="72009" bIns="36005" rtlCol="0" anchor="ctr">
            <a:noAutofit/>
          </a:bodyPr>
          <a:lstStyle/>
          <a:p>
            <a:pPr lvl="0"/>
            <a:r>
              <a:rPr lang="en-US" sz="5670" dirty="0">
                <a:solidFill>
                  <a:schemeClr val="tx1"/>
                </a:solidFill>
                <a:effectLst/>
              </a:rPr>
              <a:t>“</a:t>
            </a:r>
          </a:p>
        </p:txBody>
      </p:sp>
      <p:sp>
        <p:nvSpPr>
          <p:cNvPr id="15" name="TextBox 14"/>
          <p:cNvSpPr txBox="1"/>
          <p:nvPr/>
        </p:nvSpPr>
        <p:spPr>
          <a:xfrm>
            <a:off x="6011384" y="4156707"/>
            <a:ext cx="360139" cy="859567"/>
          </a:xfrm>
          <a:prstGeom prst="rect">
            <a:avLst/>
          </a:prstGeom>
        </p:spPr>
        <p:txBody>
          <a:bodyPr vert="horz" lIns="72009" tIns="36005" rIns="72009" bIns="36005" rtlCol="0" anchor="ctr">
            <a:noAutofit/>
          </a:bodyPr>
          <a:lstStyle/>
          <a:p>
            <a:pPr lvl="0" algn="r"/>
            <a:r>
              <a:rPr lang="en-US" sz="5670" dirty="0">
                <a:solidFill>
                  <a:schemeClr val="tx1"/>
                </a:solidFill>
                <a:effectLst/>
              </a:rPr>
              <a:t>”</a:t>
            </a:r>
          </a:p>
        </p:txBody>
      </p:sp>
      <p:cxnSp>
        <p:nvCxnSpPr>
          <p:cNvPr id="19" name="Straight Connector 18"/>
          <p:cNvCxnSpPr/>
          <p:nvPr/>
        </p:nvCxnSpPr>
        <p:spPr>
          <a:xfrm>
            <a:off x="1006792" y="6085709"/>
            <a:ext cx="51939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8082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926784" y="4863308"/>
            <a:ext cx="5353998" cy="2159000"/>
          </a:xfrm>
        </p:spPr>
        <p:txBody>
          <a:bodyPr anchor="b">
            <a:normAutofit/>
          </a:bodyPr>
          <a:lstStyle>
            <a:lvl1pPr algn="l">
              <a:defRPr sz="252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926783" y="7022308"/>
            <a:ext cx="5354000" cy="1264708"/>
          </a:xfrm>
        </p:spPr>
        <p:txBody>
          <a:bodyPr anchor="t">
            <a:normAutofit/>
          </a:bodyPr>
          <a:lstStyle>
            <a:lvl1pPr marL="0" indent="0" algn="l">
              <a:buNone/>
              <a:defRPr sz="1418">
                <a:solidFill>
                  <a:schemeClr val="tx1"/>
                </a:solidFill>
              </a:defRPr>
            </a:lvl1pPr>
            <a:lvl2pPr marL="360045" indent="0">
              <a:buNone/>
              <a:defRPr sz="1418">
                <a:solidFill>
                  <a:schemeClr val="tx1">
                    <a:tint val="75000"/>
                  </a:schemeClr>
                </a:solidFill>
              </a:defRPr>
            </a:lvl2pPr>
            <a:lvl3pPr marL="720090" indent="0">
              <a:buNone/>
              <a:defRPr sz="1260">
                <a:solidFill>
                  <a:schemeClr val="tx1">
                    <a:tint val="75000"/>
                  </a:schemeClr>
                </a:solidFill>
              </a:defRPr>
            </a:lvl3pPr>
            <a:lvl4pPr marL="1080135" indent="0">
              <a:buNone/>
              <a:defRPr sz="1103">
                <a:solidFill>
                  <a:schemeClr val="tx1">
                    <a:tint val="75000"/>
                  </a:schemeClr>
                </a:solidFill>
              </a:defRPr>
            </a:lvl4pPr>
            <a:lvl5pPr marL="1440180" indent="0">
              <a:buNone/>
              <a:defRPr sz="1103">
                <a:solidFill>
                  <a:schemeClr val="tx1">
                    <a:tint val="75000"/>
                  </a:schemeClr>
                </a:solidFill>
              </a:defRPr>
            </a:lvl5pPr>
            <a:lvl6pPr marL="1800225" indent="0">
              <a:buNone/>
              <a:defRPr sz="1103">
                <a:solidFill>
                  <a:schemeClr val="tx1">
                    <a:tint val="75000"/>
                  </a:schemeClr>
                </a:solidFill>
              </a:defRPr>
            </a:lvl6pPr>
            <a:lvl7pPr marL="2160270" indent="0">
              <a:buNone/>
              <a:defRPr sz="1103">
                <a:solidFill>
                  <a:schemeClr val="tx1">
                    <a:tint val="75000"/>
                  </a:schemeClr>
                </a:solidFill>
              </a:defRPr>
            </a:lvl7pPr>
            <a:lvl8pPr marL="2520315" indent="0">
              <a:buNone/>
              <a:defRPr sz="1103">
                <a:solidFill>
                  <a:schemeClr val="tx1">
                    <a:tint val="75000"/>
                  </a:schemeClr>
                </a:solidFill>
              </a:defRPr>
            </a:lvl8pPr>
            <a:lvl9pPr marL="2880360" indent="0">
              <a:buNone/>
              <a:defRPr sz="1103">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3D2DA35-B3DB-42DD-A6BF-CC2C8221B74A}" type="datetimeFigureOut">
              <a:rPr kumimoji="1" lang="ja-JP" altLang="en-US" smtClean="0"/>
              <a:pPr/>
              <a:t>2024/12/24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701F702-1DE5-4872-81C5-2F36CBAAA438}" type="slidenum">
              <a:rPr kumimoji="1" lang="ja-JP" altLang="en-US" smtClean="0"/>
              <a:pPr/>
              <a:t>‹#›</a:t>
            </a:fld>
            <a:endParaRPr kumimoji="1" lang="ja-JP" altLang="en-US"/>
          </a:p>
        </p:txBody>
      </p:sp>
    </p:spTree>
    <p:extLst>
      <p:ext uri="{BB962C8B-B14F-4D97-AF65-F5344CB8AC3E}">
        <p14:creationId xmlns:p14="http://schemas.microsoft.com/office/powerpoint/2010/main" val="3944497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109915" y="1443643"/>
            <a:ext cx="4981070" cy="3297984"/>
          </a:xfrm>
        </p:spPr>
        <p:txBody>
          <a:bodyPr anchor="ctr">
            <a:normAutofit/>
          </a:bodyPr>
          <a:lstStyle>
            <a:lvl1pPr algn="ctr">
              <a:defRPr sz="2520" b="0" cap="none">
                <a:solidFill>
                  <a:schemeClr val="tx1"/>
                </a:solidFill>
              </a:defRPr>
            </a:lvl1pPr>
          </a:lstStyle>
          <a:p>
            <a:r>
              <a:rPr lang="ja-JP" altLang="en-US" smtClean="0"/>
              <a:t>マスター タイトルの書式設定</a:t>
            </a:r>
            <a:endParaRPr lang="en-US" dirty="0"/>
          </a:p>
        </p:txBody>
      </p:sp>
      <p:sp>
        <p:nvSpPr>
          <p:cNvPr id="14" name="Text Placeholder 2"/>
          <p:cNvSpPr>
            <a:spLocks noGrp="1"/>
          </p:cNvSpPr>
          <p:nvPr>
            <p:ph type="body" idx="13"/>
          </p:nvPr>
        </p:nvSpPr>
        <p:spPr>
          <a:xfrm>
            <a:off x="926783" y="5349452"/>
            <a:ext cx="5354000" cy="1303761"/>
          </a:xfrm>
        </p:spPr>
        <p:txBody>
          <a:bodyPr anchor="b">
            <a:normAutofit/>
          </a:bodyPr>
          <a:lstStyle>
            <a:lvl1pPr marL="0" indent="0" algn="l">
              <a:spcBef>
                <a:spcPts val="0"/>
              </a:spcBef>
              <a:buNone/>
              <a:defRPr sz="1575">
                <a:solidFill>
                  <a:schemeClr val="tx1"/>
                </a:solidFill>
              </a:defRPr>
            </a:lvl1pPr>
            <a:lvl2pPr marL="360045" indent="0">
              <a:buNone/>
              <a:defRPr sz="1418">
                <a:solidFill>
                  <a:schemeClr val="tx1">
                    <a:tint val="75000"/>
                  </a:schemeClr>
                </a:solidFill>
              </a:defRPr>
            </a:lvl2pPr>
            <a:lvl3pPr marL="720090" indent="0">
              <a:buNone/>
              <a:defRPr sz="1260">
                <a:solidFill>
                  <a:schemeClr val="tx1">
                    <a:tint val="75000"/>
                  </a:schemeClr>
                </a:solidFill>
              </a:defRPr>
            </a:lvl3pPr>
            <a:lvl4pPr marL="1080135" indent="0">
              <a:buNone/>
              <a:defRPr sz="1103">
                <a:solidFill>
                  <a:schemeClr val="tx1">
                    <a:tint val="75000"/>
                  </a:schemeClr>
                </a:solidFill>
              </a:defRPr>
            </a:lvl4pPr>
            <a:lvl5pPr marL="1440180" indent="0">
              <a:buNone/>
              <a:defRPr sz="1103">
                <a:solidFill>
                  <a:schemeClr val="tx1">
                    <a:tint val="75000"/>
                  </a:schemeClr>
                </a:solidFill>
              </a:defRPr>
            </a:lvl5pPr>
            <a:lvl6pPr marL="1800225" indent="0">
              <a:buNone/>
              <a:defRPr sz="1103">
                <a:solidFill>
                  <a:schemeClr val="tx1">
                    <a:tint val="75000"/>
                  </a:schemeClr>
                </a:solidFill>
              </a:defRPr>
            </a:lvl6pPr>
            <a:lvl7pPr marL="2160270" indent="0">
              <a:buNone/>
              <a:defRPr sz="1103">
                <a:solidFill>
                  <a:schemeClr val="tx1">
                    <a:tint val="75000"/>
                  </a:schemeClr>
                </a:solidFill>
              </a:defRPr>
            </a:lvl7pPr>
            <a:lvl8pPr marL="2520315" indent="0">
              <a:buNone/>
              <a:defRPr sz="1103">
                <a:solidFill>
                  <a:schemeClr val="tx1">
                    <a:tint val="75000"/>
                  </a:schemeClr>
                </a:solidFill>
              </a:defRPr>
            </a:lvl8pPr>
            <a:lvl9pPr marL="2880360" indent="0">
              <a:buNone/>
              <a:defRPr sz="1103">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926781" y="6658191"/>
            <a:ext cx="5354005" cy="1978789"/>
          </a:xfrm>
        </p:spPr>
        <p:txBody>
          <a:bodyPr anchor="t">
            <a:normAutofit/>
          </a:bodyPr>
          <a:lstStyle>
            <a:lvl1pPr marL="0" indent="0" algn="l">
              <a:buNone/>
              <a:defRPr sz="1260">
                <a:solidFill>
                  <a:schemeClr val="tx1"/>
                </a:solidFill>
              </a:defRPr>
            </a:lvl1pPr>
            <a:lvl2pPr marL="360045" indent="0">
              <a:buNone/>
              <a:defRPr sz="1260">
                <a:solidFill>
                  <a:schemeClr val="tx1">
                    <a:tint val="75000"/>
                  </a:schemeClr>
                </a:solidFill>
              </a:defRPr>
            </a:lvl2pPr>
            <a:lvl3pPr marL="720090" indent="0">
              <a:buNone/>
              <a:defRPr sz="1260">
                <a:solidFill>
                  <a:schemeClr val="tx1">
                    <a:tint val="75000"/>
                  </a:schemeClr>
                </a:solidFill>
              </a:defRPr>
            </a:lvl3pPr>
            <a:lvl4pPr marL="1080135" indent="0">
              <a:buNone/>
              <a:defRPr sz="1103">
                <a:solidFill>
                  <a:schemeClr val="tx1">
                    <a:tint val="75000"/>
                  </a:schemeClr>
                </a:solidFill>
              </a:defRPr>
            </a:lvl4pPr>
            <a:lvl5pPr marL="1440180" indent="0">
              <a:buNone/>
              <a:defRPr sz="1103">
                <a:solidFill>
                  <a:schemeClr val="tx1">
                    <a:tint val="75000"/>
                  </a:schemeClr>
                </a:solidFill>
              </a:defRPr>
            </a:lvl5pPr>
            <a:lvl6pPr marL="1800225" indent="0">
              <a:buNone/>
              <a:defRPr sz="1103">
                <a:solidFill>
                  <a:schemeClr val="tx1">
                    <a:tint val="75000"/>
                  </a:schemeClr>
                </a:solidFill>
              </a:defRPr>
            </a:lvl6pPr>
            <a:lvl7pPr marL="2160270" indent="0">
              <a:buNone/>
              <a:defRPr sz="1103">
                <a:solidFill>
                  <a:schemeClr val="tx1">
                    <a:tint val="75000"/>
                  </a:schemeClr>
                </a:solidFill>
              </a:defRPr>
            </a:lvl7pPr>
            <a:lvl8pPr marL="2520315" indent="0">
              <a:buNone/>
              <a:defRPr sz="1103">
                <a:solidFill>
                  <a:schemeClr val="tx1">
                    <a:tint val="75000"/>
                  </a:schemeClr>
                </a:solidFill>
              </a:defRPr>
            </a:lvl8pPr>
            <a:lvl9pPr marL="2880360" indent="0">
              <a:buNone/>
              <a:defRPr sz="1103">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3D2DA35-B3DB-42DD-A6BF-CC2C8221B74A}" type="datetimeFigureOut">
              <a:rPr kumimoji="1" lang="ja-JP" altLang="en-US" smtClean="0"/>
              <a:pPr/>
              <a:t>2024/12/24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701F702-1DE5-4872-81C5-2F36CBAAA438}" type="slidenum">
              <a:rPr kumimoji="1" lang="ja-JP" altLang="en-US" smtClean="0"/>
              <a:pPr/>
              <a:t>‹#›</a:t>
            </a:fld>
            <a:endParaRPr kumimoji="1" lang="ja-JP" altLang="en-US"/>
          </a:p>
        </p:txBody>
      </p:sp>
      <p:sp>
        <p:nvSpPr>
          <p:cNvPr id="12" name="TextBox 11"/>
          <p:cNvSpPr txBox="1"/>
          <p:nvPr/>
        </p:nvSpPr>
        <p:spPr>
          <a:xfrm>
            <a:off x="691473" y="1318352"/>
            <a:ext cx="360139" cy="859567"/>
          </a:xfrm>
          <a:prstGeom prst="rect">
            <a:avLst/>
          </a:prstGeom>
        </p:spPr>
        <p:txBody>
          <a:bodyPr vert="horz" lIns="72009" tIns="36005" rIns="72009" bIns="36005" rtlCol="0" anchor="ctr">
            <a:noAutofit/>
          </a:bodyPr>
          <a:lstStyle/>
          <a:p>
            <a:pPr lvl="0"/>
            <a:r>
              <a:rPr lang="en-US" sz="6300" dirty="0">
                <a:solidFill>
                  <a:schemeClr val="tx1"/>
                </a:solidFill>
                <a:effectLst/>
              </a:rPr>
              <a:t>“</a:t>
            </a:r>
          </a:p>
        </p:txBody>
      </p:sp>
      <p:sp>
        <p:nvSpPr>
          <p:cNvPr id="13" name="TextBox 12"/>
          <p:cNvSpPr txBox="1"/>
          <p:nvPr/>
        </p:nvSpPr>
        <p:spPr>
          <a:xfrm>
            <a:off x="6024215" y="3833118"/>
            <a:ext cx="360139" cy="859567"/>
          </a:xfrm>
          <a:prstGeom prst="rect">
            <a:avLst/>
          </a:prstGeom>
        </p:spPr>
        <p:txBody>
          <a:bodyPr vert="horz" lIns="72009" tIns="36005" rIns="72009" bIns="36005" rtlCol="0" anchor="ctr">
            <a:noAutofit/>
          </a:bodyPr>
          <a:lstStyle/>
          <a:p>
            <a:pPr lvl="0" algn="r"/>
            <a:r>
              <a:rPr lang="en-US" sz="6300" dirty="0">
                <a:solidFill>
                  <a:schemeClr val="tx1"/>
                </a:solidFill>
                <a:effectLst/>
              </a:rPr>
              <a:t>”</a:t>
            </a:r>
          </a:p>
        </p:txBody>
      </p:sp>
      <p:cxnSp>
        <p:nvCxnSpPr>
          <p:cNvPr id="26" name="Straight Connector 25"/>
          <p:cNvCxnSpPr/>
          <p:nvPr/>
        </p:nvCxnSpPr>
        <p:spPr>
          <a:xfrm>
            <a:off x="1006792" y="5040313"/>
            <a:ext cx="51939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6573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926781" y="1443642"/>
            <a:ext cx="5354003" cy="3372654"/>
          </a:xfrm>
        </p:spPr>
        <p:txBody>
          <a:bodyPr vert="horz" lIns="91440" tIns="45720" rIns="91440" bIns="45720" rtlCol="0" anchor="ctr">
            <a:normAutofit/>
          </a:bodyPr>
          <a:lstStyle>
            <a:lvl1pPr>
              <a:defRPr lang="en-US" sz="2520" b="0" dirty="0"/>
            </a:lvl1pPr>
          </a:lstStyle>
          <a:p>
            <a:pPr marL="0" lvl="0"/>
            <a:r>
              <a:rPr lang="ja-JP" altLang="en-US" smtClean="0"/>
              <a:t>マスター タイトルの書式設定</a:t>
            </a:r>
            <a:endParaRPr lang="en-US" dirty="0"/>
          </a:p>
        </p:txBody>
      </p:sp>
      <p:sp>
        <p:nvSpPr>
          <p:cNvPr id="11" name="Text Placeholder 2"/>
          <p:cNvSpPr>
            <a:spLocks noGrp="1"/>
          </p:cNvSpPr>
          <p:nvPr>
            <p:ph type="body" idx="13"/>
          </p:nvPr>
        </p:nvSpPr>
        <p:spPr>
          <a:xfrm>
            <a:off x="926783" y="5241925"/>
            <a:ext cx="5354000" cy="1330643"/>
          </a:xfrm>
        </p:spPr>
        <p:txBody>
          <a:bodyPr anchor="b">
            <a:normAutofit/>
          </a:bodyPr>
          <a:lstStyle>
            <a:lvl1pPr marL="0" indent="0" algn="l">
              <a:spcBef>
                <a:spcPts val="0"/>
              </a:spcBef>
              <a:buNone/>
              <a:defRPr sz="1575">
                <a:solidFill>
                  <a:schemeClr val="tx1"/>
                </a:solidFill>
              </a:defRPr>
            </a:lvl1pPr>
            <a:lvl2pPr marL="360045" indent="0">
              <a:buNone/>
              <a:defRPr sz="1418">
                <a:solidFill>
                  <a:schemeClr val="tx1">
                    <a:tint val="75000"/>
                  </a:schemeClr>
                </a:solidFill>
              </a:defRPr>
            </a:lvl2pPr>
            <a:lvl3pPr marL="720090" indent="0">
              <a:buNone/>
              <a:defRPr sz="1260">
                <a:solidFill>
                  <a:schemeClr val="tx1">
                    <a:tint val="75000"/>
                  </a:schemeClr>
                </a:solidFill>
              </a:defRPr>
            </a:lvl3pPr>
            <a:lvl4pPr marL="1080135" indent="0">
              <a:buNone/>
              <a:defRPr sz="1103">
                <a:solidFill>
                  <a:schemeClr val="tx1">
                    <a:tint val="75000"/>
                  </a:schemeClr>
                </a:solidFill>
              </a:defRPr>
            </a:lvl4pPr>
            <a:lvl5pPr marL="1440180" indent="0">
              <a:buNone/>
              <a:defRPr sz="1103">
                <a:solidFill>
                  <a:schemeClr val="tx1">
                    <a:tint val="75000"/>
                  </a:schemeClr>
                </a:solidFill>
              </a:defRPr>
            </a:lvl5pPr>
            <a:lvl6pPr marL="1800225" indent="0">
              <a:buNone/>
              <a:defRPr sz="1103">
                <a:solidFill>
                  <a:schemeClr val="tx1">
                    <a:tint val="75000"/>
                  </a:schemeClr>
                </a:solidFill>
              </a:defRPr>
            </a:lvl6pPr>
            <a:lvl7pPr marL="2160270" indent="0">
              <a:buNone/>
              <a:defRPr sz="1103">
                <a:solidFill>
                  <a:schemeClr val="tx1">
                    <a:tint val="75000"/>
                  </a:schemeClr>
                </a:solidFill>
              </a:defRPr>
            </a:lvl7pPr>
            <a:lvl8pPr marL="2520315" indent="0">
              <a:buNone/>
              <a:defRPr sz="1103">
                <a:solidFill>
                  <a:schemeClr val="tx1">
                    <a:tint val="75000"/>
                  </a:schemeClr>
                </a:solidFill>
              </a:defRPr>
            </a:lvl8pPr>
            <a:lvl9pPr marL="2880360" indent="0">
              <a:buNone/>
              <a:defRPr sz="1103">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926782" y="6571075"/>
            <a:ext cx="5354003" cy="2065906"/>
          </a:xfrm>
        </p:spPr>
        <p:txBody>
          <a:bodyPr anchor="t">
            <a:normAutofit/>
          </a:bodyPr>
          <a:lstStyle>
            <a:lvl1pPr marL="0" indent="0" algn="l">
              <a:buNone/>
              <a:defRPr sz="1260">
                <a:solidFill>
                  <a:schemeClr val="tx1"/>
                </a:solidFill>
              </a:defRPr>
            </a:lvl1pPr>
            <a:lvl2pPr marL="360045" indent="0">
              <a:buNone/>
              <a:defRPr sz="1260">
                <a:solidFill>
                  <a:schemeClr val="tx1">
                    <a:tint val="75000"/>
                  </a:schemeClr>
                </a:solidFill>
              </a:defRPr>
            </a:lvl2pPr>
            <a:lvl3pPr marL="720090" indent="0">
              <a:buNone/>
              <a:defRPr sz="1260">
                <a:solidFill>
                  <a:schemeClr val="tx1">
                    <a:tint val="75000"/>
                  </a:schemeClr>
                </a:solidFill>
              </a:defRPr>
            </a:lvl3pPr>
            <a:lvl4pPr marL="1080135" indent="0">
              <a:buNone/>
              <a:defRPr sz="1103">
                <a:solidFill>
                  <a:schemeClr val="tx1">
                    <a:tint val="75000"/>
                  </a:schemeClr>
                </a:solidFill>
              </a:defRPr>
            </a:lvl4pPr>
            <a:lvl5pPr marL="1440180" indent="0">
              <a:buNone/>
              <a:defRPr sz="1103">
                <a:solidFill>
                  <a:schemeClr val="tx1">
                    <a:tint val="75000"/>
                  </a:schemeClr>
                </a:solidFill>
              </a:defRPr>
            </a:lvl5pPr>
            <a:lvl6pPr marL="1800225" indent="0">
              <a:buNone/>
              <a:defRPr sz="1103">
                <a:solidFill>
                  <a:schemeClr val="tx1">
                    <a:tint val="75000"/>
                  </a:schemeClr>
                </a:solidFill>
              </a:defRPr>
            </a:lvl6pPr>
            <a:lvl7pPr marL="2160270" indent="0">
              <a:buNone/>
              <a:defRPr sz="1103">
                <a:solidFill>
                  <a:schemeClr val="tx1">
                    <a:tint val="75000"/>
                  </a:schemeClr>
                </a:solidFill>
              </a:defRPr>
            </a:lvl7pPr>
            <a:lvl8pPr marL="2520315" indent="0">
              <a:buNone/>
              <a:defRPr sz="1103">
                <a:solidFill>
                  <a:schemeClr val="tx1">
                    <a:tint val="75000"/>
                  </a:schemeClr>
                </a:solidFill>
              </a:defRPr>
            </a:lvl8pPr>
            <a:lvl9pPr marL="2880360" indent="0">
              <a:buNone/>
              <a:defRPr sz="1103">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3D2DA35-B3DB-42DD-A6BF-CC2C8221B74A}" type="datetimeFigureOut">
              <a:rPr kumimoji="1" lang="ja-JP" altLang="en-US" smtClean="0"/>
              <a:pPr/>
              <a:t>2024/12/24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701F702-1DE5-4872-81C5-2F36CBAAA438}" type="slidenum">
              <a:rPr kumimoji="1" lang="ja-JP" altLang="en-US" smtClean="0"/>
              <a:pPr/>
              <a:t>‹#›</a:t>
            </a:fld>
            <a:endParaRPr kumimoji="1" lang="ja-JP" altLang="en-US"/>
          </a:p>
        </p:txBody>
      </p:sp>
      <p:cxnSp>
        <p:nvCxnSpPr>
          <p:cNvPr id="15" name="Straight Connector 14"/>
          <p:cNvCxnSpPr/>
          <p:nvPr/>
        </p:nvCxnSpPr>
        <p:spPr>
          <a:xfrm>
            <a:off x="1006795" y="5040313"/>
            <a:ext cx="520255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1599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926781" y="3660269"/>
            <a:ext cx="5354005" cy="4976714"/>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3D2DA35-B3DB-42DD-A6BF-CC2C8221B74A}" type="datetimeFigureOut">
              <a:rPr kumimoji="1" lang="ja-JP" altLang="en-US" smtClean="0"/>
              <a:pPr/>
              <a:t>2024/12/24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701F702-1DE5-4872-81C5-2F36CBAAA438}" type="slidenum">
              <a:rPr kumimoji="1" lang="ja-JP" altLang="en-US" smtClean="0"/>
              <a:pPr/>
              <a:t>‹#›</a:t>
            </a:fld>
            <a:endParaRPr kumimoji="1" lang="ja-JP" altLang="en-US"/>
          </a:p>
        </p:txBody>
      </p:sp>
      <p:cxnSp>
        <p:nvCxnSpPr>
          <p:cNvPr id="14" name="Straight Connector 13"/>
          <p:cNvCxnSpPr/>
          <p:nvPr/>
        </p:nvCxnSpPr>
        <p:spPr>
          <a:xfrm>
            <a:off x="1006792" y="3461147"/>
            <a:ext cx="520255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0513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05875" y="1333020"/>
            <a:ext cx="1274907" cy="730396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926783" y="1333020"/>
            <a:ext cx="3870963" cy="730396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3D2DA35-B3DB-42DD-A6BF-CC2C8221B74A}" type="datetimeFigureOut">
              <a:rPr kumimoji="1" lang="ja-JP" altLang="en-US" smtClean="0"/>
              <a:pPr/>
              <a:t>2024/12/24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701F702-1DE5-4872-81C5-2F36CBAAA438}" type="slidenum">
              <a:rPr kumimoji="1" lang="ja-JP" altLang="en-US" smtClean="0"/>
              <a:pPr/>
              <a:t>‹#›</a:t>
            </a:fld>
            <a:endParaRPr kumimoji="1" lang="ja-JP" altLang="en-US"/>
          </a:p>
        </p:txBody>
      </p:sp>
      <p:cxnSp>
        <p:nvCxnSpPr>
          <p:cNvPr id="14" name="Straight Connector 13"/>
          <p:cNvCxnSpPr/>
          <p:nvPr/>
        </p:nvCxnSpPr>
        <p:spPr>
          <a:xfrm>
            <a:off x="4918341" y="1333020"/>
            <a:ext cx="0" cy="730396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3047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006792" y="3461147"/>
            <a:ext cx="519398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3D2DA35-B3DB-42DD-A6BF-CC2C8221B74A}" type="datetimeFigureOut">
              <a:rPr kumimoji="1" lang="ja-JP" altLang="en-US" smtClean="0"/>
              <a:pPr/>
              <a:t>2024/12/24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701F702-1DE5-4872-81C5-2F36CBAAA438}" type="slidenum">
              <a:rPr kumimoji="1" lang="ja-JP" altLang="en-US" smtClean="0"/>
              <a:pPr/>
              <a:t>‹#›</a:t>
            </a:fld>
            <a:endParaRPr kumimoji="1" lang="ja-JP" altLang="en-US"/>
          </a:p>
        </p:txBody>
      </p:sp>
    </p:spTree>
    <p:extLst>
      <p:ext uri="{BB962C8B-B14F-4D97-AF65-F5344CB8AC3E}">
        <p14:creationId xmlns:p14="http://schemas.microsoft.com/office/powerpoint/2010/main" val="609091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06791" y="2412725"/>
            <a:ext cx="5193983" cy="2678927"/>
          </a:xfrm>
        </p:spPr>
        <p:txBody>
          <a:bodyPr anchor="b">
            <a:normAutofit/>
          </a:bodyPr>
          <a:lstStyle>
            <a:lvl1pPr algn="ctr">
              <a:defRPr sz="315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06791" y="5489898"/>
            <a:ext cx="5193983" cy="1602221"/>
          </a:xfrm>
        </p:spPr>
        <p:txBody>
          <a:bodyPr anchor="t">
            <a:normAutofit/>
          </a:bodyPr>
          <a:lstStyle>
            <a:lvl1pPr marL="0" indent="0" algn="ctr">
              <a:buNone/>
              <a:defRPr sz="1890">
                <a:solidFill>
                  <a:schemeClr val="tx1"/>
                </a:solidFill>
              </a:defRPr>
            </a:lvl1pPr>
            <a:lvl2pPr marL="360045" indent="0">
              <a:buNone/>
              <a:defRPr sz="1418">
                <a:solidFill>
                  <a:schemeClr val="tx1">
                    <a:tint val="75000"/>
                  </a:schemeClr>
                </a:solidFill>
              </a:defRPr>
            </a:lvl2pPr>
            <a:lvl3pPr marL="720090" indent="0">
              <a:buNone/>
              <a:defRPr sz="1260">
                <a:solidFill>
                  <a:schemeClr val="tx1">
                    <a:tint val="75000"/>
                  </a:schemeClr>
                </a:solidFill>
              </a:defRPr>
            </a:lvl3pPr>
            <a:lvl4pPr marL="1080135" indent="0">
              <a:buNone/>
              <a:defRPr sz="1103">
                <a:solidFill>
                  <a:schemeClr val="tx1">
                    <a:tint val="75000"/>
                  </a:schemeClr>
                </a:solidFill>
              </a:defRPr>
            </a:lvl4pPr>
            <a:lvl5pPr marL="1440180" indent="0">
              <a:buNone/>
              <a:defRPr sz="1103">
                <a:solidFill>
                  <a:schemeClr val="tx1">
                    <a:tint val="75000"/>
                  </a:schemeClr>
                </a:solidFill>
              </a:defRPr>
            </a:lvl5pPr>
            <a:lvl6pPr marL="1800225" indent="0">
              <a:buNone/>
              <a:defRPr sz="1103">
                <a:solidFill>
                  <a:schemeClr val="tx1">
                    <a:tint val="75000"/>
                  </a:schemeClr>
                </a:solidFill>
              </a:defRPr>
            </a:lvl6pPr>
            <a:lvl7pPr marL="2160270" indent="0">
              <a:buNone/>
              <a:defRPr sz="1103">
                <a:solidFill>
                  <a:schemeClr val="tx1">
                    <a:tint val="75000"/>
                  </a:schemeClr>
                </a:solidFill>
              </a:defRPr>
            </a:lvl7pPr>
            <a:lvl8pPr marL="2520315" indent="0">
              <a:buNone/>
              <a:defRPr sz="1103">
                <a:solidFill>
                  <a:schemeClr val="tx1">
                    <a:tint val="75000"/>
                  </a:schemeClr>
                </a:solidFill>
              </a:defRPr>
            </a:lvl8pPr>
            <a:lvl9pPr marL="2880360" indent="0">
              <a:buNone/>
              <a:defRPr sz="1103">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3D2DA35-B3DB-42DD-A6BF-CC2C8221B74A}" type="datetimeFigureOut">
              <a:rPr kumimoji="1" lang="ja-JP" altLang="en-US" smtClean="0"/>
              <a:pPr/>
              <a:t>2024/12/24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701F702-1DE5-4872-81C5-2F36CBAAA438}" type="slidenum">
              <a:rPr kumimoji="1" lang="ja-JP" altLang="en-US" smtClean="0"/>
              <a:pPr/>
              <a:t>‹#›</a:t>
            </a:fld>
            <a:endParaRPr kumimoji="1" lang="ja-JP" altLang="en-US"/>
          </a:p>
        </p:txBody>
      </p:sp>
      <p:cxnSp>
        <p:nvCxnSpPr>
          <p:cNvPr id="31" name="Straight Connector 30"/>
          <p:cNvCxnSpPr/>
          <p:nvPr/>
        </p:nvCxnSpPr>
        <p:spPr>
          <a:xfrm>
            <a:off x="1006792" y="5290773"/>
            <a:ext cx="519398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5510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006791" y="3463484"/>
            <a:ext cx="519398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928916" y="3655907"/>
            <a:ext cx="2628329" cy="5067194"/>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658057" y="3655907"/>
            <a:ext cx="2628329" cy="5067194"/>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3D2DA35-B3DB-42DD-A6BF-CC2C8221B74A}" type="datetimeFigureOut">
              <a:rPr kumimoji="1" lang="ja-JP" altLang="en-US" smtClean="0"/>
              <a:pPr/>
              <a:t>2024/12/24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701F702-1DE5-4872-81C5-2F36CBAAA438}" type="slidenum">
              <a:rPr kumimoji="1" lang="ja-JP" altLang="en-US" smtClean="0"/>
              <a:pPr/>
              <a:t>‹#›</a:t>
            </a:fld>
            <a:endParaRPr kumimoji="1" lang="ja-JP" altLang="en-US"/>
          </a:p>
        </p:txBody>
      </p:sp>
    </p:spTree>
    <p:extLst>
      <p:ext uri="{BB962C8B-B14F-4D97-AF65-F5344CB8AC3E}">
        <p14:creationId xmlns:p14="http://schemas.microsoft.com/office/powerpoint/2010/main" val="2150048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926783" y="3907797"/>
            <a:ext cx="2628329" cy="847052"/>
          </a:xfrm>
        </p:spPr>
        <p:txBody>
          <a:bodyPr anchor="b">
            <a:noAutofit/>
          </a:bodyPr>
          <a:lstStyle>
            <a:lvl1pPr marL="0" indent="0">
              <a:buNone/>
              <a:defRPr sz="1890" b="0">
                <a:solidFill>
                  <a:schemeClr val="accent1"/>
                </a:solidFill>
              </a:defRPr>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ja-JP" altLang="en-US" smtClean="0"/>
              <a:t>マスター テキストの書式設定</a:t>
            </a:r>
          </a:p>
        </p:txBody>
      </p:sp>
      <p:sp>
        <p:nvSpPr>
          <p:cNvPr id="4" name="Content Placeholder 3"/>
          <p:cNvSpPr>
            <a:spLocks noGrp="1"/>
          </p:cNvSpPr>
          <p:nvPr>
            <p:ph sz="half" idx="2"/>
          </p:nvPr>
        </p:nvSpPr>
        <p:spPr>
          <a:xfrm>
            <a:off x="926783" y="4767295"/>
            <a:ext cx="2628329" cy="397848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655442" y="3907797"/>
            <a:ext cx="2628329" cy="847052"/>
          </a:xfrm>
        </p:spPr>
        <p:txBody>
          <a:bodyPr anchor="b">
            <a:noAutofit/>
          </a:bodyPr>
          <a:lstStyle>
            <a:lvl1pPr marL="0" indent="0">
              <a:buNone/>
              <a:defRPr sz="1890" b="0">
                <a:solidFill>
                  <a:schemeClr val="accent1"/>
                </a:solidFill>
              </a:defRPr>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655442" y="4767295"/>
            <a:ext cx="2628329" cy="397848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3D2DA35-B3DB-42DD-A6BF-CC2C8221B74A}" type="datetimeFigureOut">
              <a:rPr kumimoji="1" lang="ja-JP" altLang="en-US" smtClean="0"/>
              <a:pPr/>
              <a:t>2024/12/24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701F702-1DE5-4872-81C5-2F36CBAAA438}" type="slidenum">
              <a:rPr kumimoji="1" lang="ja-JP" altLang="en-US" smtClean="0"/>
              <a:pPr/>
              <a:t>‹#›</a:t>
            </a:fld>
            <a:endParaRPr kumimoji="1" lang="ja-JP" altLang="en-US"/>
          </a:p>
        </p:txBody>
      </p:sp>
      <p:cxnSp>
        <p:nvCxnSpPr>
          <p:cNvPr id="41" name="Straight Connector 40"/>
          <p:cNvCxnSpPr/>
          <p:nvPr/>
        </p:nvCxnSpPr>
        <p:spPr>
          <a:xfrm>
            <a:off x="1006792" y="3461147"/>
            <a:ext cx="51939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0951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926781" y="1345461"/>
            <a:ext cx="5354004" cy="1916564"/>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3D2DA35-B3DB-42DD-A6BF-CC2C8221B74A}" type="datetimeFigureOut">
              <a:rPr kumimoji="1" lang="ja-JP" altLang="en-US" smtClean="0"/>
              <a:pPr/>
              <a:t>2024/12/24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701F702-1DE5-4872-81C5-2F36CBAAA438}" type="slidenum">
              <a:rPr kumimoji="1" lang="ja-JP" altLang="en-US" smtClean="0"/>
              <a:pPr/>
              <a:t>‹#›</a:t>
            </a:fld>
            <a:endParaRPr kumimoji="1" lang="ja-JP" altLang="en-US"/>
          </a:p>
        </p:txBody>
      </p:sp>
      <p:cxnSp>
        <p:nvCxnSpPr>
          <p:cNvPr id="14" name="Straight Connector 13"/>
          <p:cNvCxnSpPr/>
          <p:nvPr/>
        </p:nvCxnSpPr>
        <p:spPr>
          <a:xfrm>
            <a:off x="1006792" y="3461147"/>
            <a:ext cx="51939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358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2DA35-B3DB-42DD-A6BF-CC2C8221B74A}" type="datetimeFigureOut">
              <a:rPr kumimoji="1" lang="ja-JP" altLang="en-US" smtClean="0"/>
              <a:pPr/>
              <a:t>2024/12/24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701F702-1DE5-4872-81C5-2F36CBAAA438}" type="slidenum">
              <a:rPr kumimoji="1" lang="ja-JP" altLang="en-US" smtClean="0"/>
              <a:pPr/>
              <a:t>‹#›</a:t>
            </a:fld>
            <a:endParaRPr kumimoji="1" lang="ja-JP" altLang="en-US"/>
          </a:p>
        </p:txBody>
      </p:sp>
    </p:spTree>
    <p:extLst>
      <p:ext uri="{BB962C8B-B14F-4D97-AF65-F5344CB8AC3E}">
        <p14:creationId xmlns:p14="http://schemas.microsoft.com/office/powerpoint/2010/main" val="2103818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26781" y="2041016"/>
            <a:ext cx="1997728" cy="2016125"/>
          </a:xfrm>
        </p:spPr>
        <p:txBody>
          <a:bodyPr anchor="b">
            <a:normAutofit/>
          </a:bodyPr>
          <a:lstStyle>
            <a:lvl1pPr algn="ctr">
              <a:defRPr sz="189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244549" y="1443644"/>
            <a:ext cx="3036237" cy="7193337"/>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926781" y="4455385"/>
            <a:ext cx="1997728" cy="3584228"/>
          </a:xfrm>
        </p:spPr>
        <p:txBody>
          <a:bodyPr anchor="t">
            <a:normAutofit/>
          </a:bodyPr>
          <a:lstStyle>
            <a:lvl1pPr marL="0" indent="0" algn="ctr">
              <a:buNone/>
              <a:defRPr sz="1260"/>
            </a:lvl1pPr>
            <a:lvl2pPr marL="360045" indent="0">
              <a:buNone/>
              <a:defRPr sz="945"/>
            </a:lvl2pPr>
            <a:lvl3pPr marL="720090" indent="0">
              <a:buNone/>
              <a:defRPr sz="788"/>
            </a:lvl3pPr>
            <a:lvl4pPr marL="1080135" indent="0">
              <a:buNone/>
              <a:defRPr sz="709"/>
            </a:lvl4pPr>
            <a:lvl5pPr marL="1440180" indent="0">
              <a:buNone/>
              <a:defRPr sz="709"/>
            </a:lvl5pPr>
            <a:lvl6pPr marL="1800225" indent="0">
              <a:buNone/>
              <a:defRPr sz="709"/>
            </a:lvl6pPr>
            <a:lvl7pPr marL="2160270" indent="0">
              <a:buNone/>
              <a:defRPr sz="709"/>
            </a:lvl7pPr>
            <a:lvl8pPr marL="2520315" indent="0">
              <a:buNone/>
              <a:defRPr sz="709"/>
            </a:lvl8pPr>
            <a:lvl9pPr marL="2880360" indent="0">
              <a:buNone/>
              <a:defRPr sz="709"/>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3D2DA35-B3DB-42DD-A6BF-CC2C8221B74A}" type="datetimeFigureOut">
              <a:rPr kumimoji="1" lang="ja-JP" altLang="en-US" smtClean="0"/>
              <a:pPr/>
              <a:t>2024/12/24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701F702-1DE5-4872-81C5-2F36CBAAA438}" type="slidenum">
              <a:rPr kumimoji="1" lang="ja-JP" altLang="en-US" smtClean="0"/>
              <a:pPr/>
              <a:t>‹#›</a:t>
            </a:fld>
            <a:endParaRPr kumimoji="1" lang="ja-JP" altLang="en-US"/>
          </a:p>
        </p:txBody>
      </p:sp>
      <p:cxnSp>
        <p:nvCxnSpPr>
          <p:cNvPr id="16" name="Straight Connector 15"/>
          <p:cNvCxnSpPr/>
          <p:nvPr/>
        </p:nvCxnSpPr>
        <p:spPr>
          <a:xfrm>
            <a:off x="1006792" y="4281154"/>
            <a:ext cx="183770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0082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926781" y="2769059"/>
            <a:ext cx="2860359" cy="2016125"/>
          </a:xfrm>
        </p:spPr>
        <p:txBody>
          <a:bodyPr anchor="b">
            <a:normAutofit/>
          </a:bodyPr>
          <a:lstStyle>
            <a:lvl1pPr algn="ctr">
              <a:defRPr sz="1890" b="0"/>
            </a:lvl1pPr>
          </a:lstStyle>
          <a:p>
            <a:r>
              <a:rPr lang="ja-JP" altLang="en-US" smtClean="0"/>
              <a:t>マスター タイトルの書式設定</a:t>
            </a:r>
            <a:endParaRPr lang="en-US" dirty="0"/>
          </a:p>
        </p:txBody>
      </p:sp>
      <p:sp>
        <p:nvSpPr>
          <p:cNvPr id="17" name="Picture Placeholder 2"/>
          <p:cNvSpPr>
            <a:spLocks noGrp="1" noChangeAspect="1"/>
          </p:cNvSpPr>
          <p:nvPr>
            <p:ph type="pic" idx="1"/>
          </p:nvPr>
        </p:nvSpPr>
        <p:spPr>
          <a:xfrm>
            <a:off x="4081667" y="1518316"/>
            <a:ext cx="2306952" cy="704399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260"/>
            </a:lvl1pPr>
            <a:lvl2pPr marL="360045" indent="0">
              <a:buNone/>
              <a:defRPr sz="1260"/>
            </a:lvl2pPr>
            <a:lvl3pPr marL="720090" indent="0">
              <a:buNone/>
              <a:defRPr sz="1260"/>
            </a:lvl3pPr>
            <a:lvl4pPr marL="1080135" indent="0">
              <a:buNone/>
              <a:defRPr sz="1260"/>
            </a:lvl4pPr>
            <a:lvl5pPr marL="1440180" indent="0">
              <a:buNone/>
              <a:defRPr sz="1260"/>
            </a:lvl5pPr>
            <a:lvl6pPr marL="1800225" indent="0">
              <a:buNone/>
              <a:defRPr sz="1260"/>
            </a:lvl6pPr>
            <a:lvl7pPr marL="2160270" indent="0">
              <a:buNone/>
              <a:defRPr sz="1260"/>
            </a:lvl7pPr>
            <a:lvl8pPr marL="2520315" indent="0">
              <a:buNone/>
              <a:defRPr sz="1260"/>
            </a:lvl8pPr>
            <a:lvl9pPr marL="2880360" indent="0">
              <a:buNone/>
              <a:defRPr sz="1260"/>
            </a:lvl9pPr>
          </a:lstStyle>
          <a:p>
            <a:r>
              <a:rPr lang="ja-JP" altLang="en-US" smtClean="0"/>
              <a:t>図を追加</a:t>
            </a:r>
            <a:endParaRPr lang="en-US" dirty="0"/>
          </a:p>
        </p:txBody>
      </p:sp>
      <p:sp>
        <p:nvSpPr>
          <p:cNvPr id="4" name="Text Placeholder 3"/>
          <p:cNvSpPr>
            <a:spLocks noGrp="1"/>
          </p:cNvSpPr>
          <p:nvPr>
            <p:ph type="body" sz="half" idx="2"/>
          </p:nvPr>
        </p:nvSpPr>
        <p:spPr>
          <a:xfrm>
            <a:off x="926782" y="4785183"/>
            <a:ext cx="2860358" cy="2688167"/>
          </a:xfrm>
        </p:spPr>
        <p:txBody>
          <a:bodyPr anchor="t">
            <a:normAutofit/>
          </a:bodyPr>
          <a:lstStyle>
            <a:lvl1pPr marL="0" indent="0" algn="ctr">
              <a:buNone/>
              <a:defRPr sz="1260"/>
            </a:lvl1pPr>
            <a:lvl2pPr marL="360045" indent="0">
              <a:buNone/>
              <a:defRPr sz="945"/>
            </a:lvl2pPr>
            <a:lvl3pPr marL="720090" indent="0">
              <a:buNone/>
              <a:defRPr sz="788"/>
            </a:lvl3pPr>
            <a:lvl4pPr marL="1080135" indent="0">
              <a:buNone/>
              <a:defRPr sz="709"/>
            </a:lvl4pPr>
            <a:lvl5pPr marL="1440180" indent="0">
              <a:buNone/>
              <a:defRPr sz="709"/>
            </a:lvl5pPr>
            <a:lvl6pPr marL="1800225" indent="0">
              <a:buNone/>
              <a:defRPr sz="709"/>
            </a:lvl6pPr>
            <a:lvl7pPr marL="2160270" indent="0">
              <a:buNone/>
              <a:defRPr sz="709"/>
            </a:lvl7pPr>
            <a:lvl8pPr marL="2520315" indent="0">
              <a:buNone/>
              <a:defRPr sz="709"/>
            </a:lvl8pPr>
            <a:lvl9pPr marL="2880360" indent="0">
              <a:buNone/>
              <a:defRPr sz="709"/>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3D2DA35-B3DB-42DD-A6BF-CC2C8221B74A}" type="datetimeFigureOut">
              <a:rPr kumimoji="1" lang="ja-JP" altLang="en-US" smtClean="0"/>
              <a:pPr/>
              <a:t>2024/12/24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701F702-1DE5-4872-81C5-2F36CBAAA438}" type="slidenum">
              <a:rPr kumimoji="1" lang="ja-JP" altLang="en-US" smtClean="0"/>
              <a:pPr/>
              <a:t>‹#›</a:t>
            </a:fld>
            <a:endParaRPr kumimoji="1" lang="ja-JP" altLang="en-US"/>
          </a:p>
        </p:txBody>
      </p:sp>
    </p:spTree>
    <p:extLst>
      <p:ext uri="{BB962C8B-B14F-4D97-AF65-F5344CB8AC3E}">
        <p14:creationId xmlns:p14="http://schemas.microsoft.com/office/powerpoint/2010/main" val="1862008325"/>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theme/theme1.xml" Type="http://schemas.openxmlformats.org/officeDocument/2006/relationships/theme"/><Relationship Id="rId19" Target="../media/image3.png"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7200900" cy="10080625"/>
          </a:xfrm>
          <a:prstGeom prst="rect">
            <a:avLst/>
          </a:prstGeom>
        </p:spPr>
      </p:pic>
      <p:sp>
        <p:nvSpPr>
          <p:cNvPr id="2" name="Title Placeholder 1"/>
          <p:cNvSpPr>
            <a:spLocks noGrp="1"/>
          </p:cNvSpPr>
          <p:nvPr>
            <p:ph type="title"/>
          </p:nvPr>
        </p:nvSpPr>
        <p:spPr>
          <a:xfrm>
            <a:off x="926782" y="1345461"/>
            <a:ext cx="5354003" cy="1916564"/>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926781" y="3660268"/>
            <a:ext cx="5354005" cy="5063827"/>
          </a:xfrm>
          <a:prstGeom prst="rect">
            <a:avLst/>
          </a:prstGeom>
        </p:spPr>
        <p:txBody>
          <a:bodyPr vert="horz" lIns="91440" tIns="45720" rIns="91440" bIns="45720" rtlCol="0"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005878" y="8761432"/>
            <a:ext cx="904273" cy="410692"/>
          </a:xfrm>
          <a:prstGeom prst="rect">
            <a:avLst/>
          </a:prstGeom>
        </p:spPr>
        <p:txBody>
          <a:bodyPr vert="horz" lIns="91440" tIns="45720" rIns="91440" bIns="45720" rtlCol="0" anchor="ctr"/>
          <a:lstStyle>
            <a:lvl1pPr algn="r">
              <a:defRPr sz="788" b="0" i="0">
                <a:solidFill>
                  <a:schemeClr val="tx1"/>
                </a:solidFill>
                <a:effectLst/>
                <a:latin typeface="+mn-lt"/>
              </a:defRPr>
            </a:lvl1pPr>
          </a:lstStyle>
          <a:p>
            <a:fld id="{43D2DA35-B3DB-42DD-A6BF-CC2C8221B74A}" type="datetimeFigureOut">
              <a:rPr kumimoji="1" lang="ja-JP" altLang="en-US" smtClean="0"/>
              <a:pPr/>
              <a:t>2024/12/24</a:t>
            </a:fld>
            <a:endParaRPr kumimoji="1" lang="ja-JP" altLang="en-US"/>
          </a:p>
        </p:txBody>
      </p:sp>
      <p:sp>
        <p:nvSpPr>
          <p:cNvPr id="5" name="Footer Placeholder 4"/>
          <p:cNvSpPr>
            <a:spLocks noGrp="1"/>
          </p:cNvSpPr>
          <p:nvPr>
            <p:ph type="ftr" sz="quarter" idx="3"/>
          </p:nvPr>
        </p:nvSpPr>
        <p:spPr>
          <a:xfrm>
            <a:off x="926782" y="8761432"/>
            <a:ext cx="4019925" cy="410692"/>
          </a:xfrm>
          <a:prstGeom prst="rect">
            <a:avLst/>
          </a:prstGeom>
        </p:spPr>
        <p:txBody>
          <a:bodyPr vert="horz" lIns="91440" tIns="45720" rIns="91440" bIns="45720" rtlCol="0" anchor="ctr"/>
          <a:lstStyle>
            <a:lvl1pPr algn="l">
              <a:defRPr sz="788"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5969322" y="8761432"/>
            <a:ext cx="311464" cy="410692"/>
          </a:xfrm>
          <a:prstGeom prst="rect">
            <a:avLst/>
          </a:prstGeom>
        </p:spPr>
        <p:txBody>
          <a:bodyPr vert="horz" lIns="91440" tIns="45720" rIns="91440" bIns="45720" rtlCol="0" anchor="ctr"/>
          <a:lstStyle>
            <a:lvl1pPr algn="r">
              <a:defRPr sz="788" b="0" i="0">
                <a:solidFill>
                  <a:schemeClr val="tx1"/>
                </a:solidFill>
                <a:effectLst/>
                <a:latin typeface="+mn-lt"/>
              </a:defRPr>
            </a:lvl1pPr>
          </a:lstStyle>
          <a:p>
            <a:fld id="{F701F702-1DE5-4872-81C5-2F36CBAAA438}" type="slidenum">
              <a:rPr kumimoji="1" lang="ja-JP" altLang="en-US" smtClean="0"/>
              <a:pPr/>
              <a:t>‹#›</a:t>
            </a:fld>
            <a:endParaRPr kumimoji="1" lang="ja-JP" altLang="en-US"/>
          </a:p>
        </p:txBody>
      </p:sp>
    </p:spTree>
    <p:extLst>
      <p:ext uri="{BB962C8B-B14F-4D97-AF65-F5344CB8AC3E}">
        <p14:creationId xmlns:p14="http://schemas.microsoft.com/office/powerpoint/2010/main" val="575604045"/>
      </p:ext>
    </p:extLst>
  </p:cSld>
  <p:clrMap bg1="lt1" tx1="dk1" bg2="lt2" tx2="dk2" accent1="accent1" accent2="accent2" accent3="accent3" accent4="accent4" accent5="accent5" accent6="accent6" hlink="hlink" folHlink="folHlink"/>
  <p:sldLayoutIdLst>
    <p:sldLayoutId id="2147485538" r:id="rId1"/>
    <p:sldLayoutId id="2147485539" r:id="rId2"/>
    <p:sldLayoutId id="2147485540" r:id="rId3"/>
    <p:sldLayoutId id="2147485541" r:id="rId4"/>
    <p:sldLayoutId id="2147485542" r:id="rId5"/>
    <p:sldLayoutId id="2147485543" r:id="rId6"/>
    <p:sldLayoutId id="2147485544" r:id="rId7"/>
    <p:sldLayoutId id="2147485545" r:id="rId8"/>
    <p:sldLayoutId id="2147485546" r:id="rId9"/>
    <p:sldLayoutId id="2147485547" r:id="rId10"/>
    <p:sldLayoutId id="2147485548" r:id="rId11"/>
    <p:sldLayoutId id="2147485549" r:id="rId12"/>
    <p:sldLayoutId id="2147485550" r:id="rId13"/>
    <p:sldLayoutId id="2147485551" r:id="rId14"/>
    <p:sldLayoutId id="2147485552" r:id="rId15"/>
    <p:sldLayoutId id="2147485553" r:id="rId16"/>
    <p:sldLayoutId id="2147485554" r:id="rId17"/>
  </p:sldLayoutIdLst>
  <p:txStyles>
    <p:titleStyle>
      <a:lvl1pPr algn="ctr" defTabSz="360045" rtl="0" eaLnBrk="1" latinLnBrk="0" hangingPunct="1">
        <a:spcBef>
          <a:spcPct val="0"/>
        </a:spcBef>
        <a:buNone/>
        <a:defRPr kumimoji="1" sz="315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5028" indent="-225028" algn="l" defTabSz="360045" rtl="0" eaLnBrk="1" latinLnBrk="0" hangingPunct="1">
        <a:spcBef>
          <a:spcPct val="20000"/>
        </a:spcBef>
        <a:spcAft>
          <a:spcPts val="472"/>
        </a:spcAft>
        <a:buClr>
          <a:schemeClr val="accent1"/>
        </a:buClr>
        <a:buSzPct val="115000"/>
        <a:buFont typeface="Arial"/>
        <a:buChar char="•"/>
        <a:defRPr kumimoji="1" sz="1890" kern="1200" cap="none">
          <a:solidFill>
            <a:schemeClr val="tx1">
              <a:lumMod val="85000"/>
              <a:lumOff val="15000"/>
            </a:schemeClr>
          </a:solidFill>
          <a:effectLst/>
          <a:latin typeface="+mn-lt"/>
          <a:ea typeface="+mn-ea"/>
          <a:cs typeface="+mn-cs"/>
        </a:defRPr>
      </a:lvl1pPr>
      <a:lvl2pPr marL="585073" indent="-225028" algn="l" defTabSz="360045" rtl="0" eaLnBrk="1" latinLnBrk="0" hangingPunct="1">
        <a:spcBef>
          <a:spcPct val="20000"/>
        </a:spcBef>
        <a:spcAft>
          <a:spcPts val="472"/>
        </a:spcAft>
        <a:buClr>
          <a:schemeClr val="accent1"/>
        </a:buClr>
        <a:buSzPct val="115000"/>
        <a:buFont typeface="Arial"/>
        <a:buChar char="•"/>
        <a:defRPr kumimoji="1" sz="1575" kern="1200" cap="none">
          <a:solidFill>
            <a:schemeClr val="tx1">
              <a:lumMod val="85000"/>
              <a:lumOff val="15000"/>
            </a:schemeClr>
          </a:solidFill>
          <a:effectLst/>
          <a:latin typeface="+mn-lt"/>
          <a:ea typeface="+mn-ea"/>
          <a:cs typeface="+mn-cs"/>
        </a:defRPr>
      </a:lvl2pPr>
      <a:lvl3pPr marL="945118" indent="-225028" algn="l" defTabSz="360045" rtl="0" eaLnBrk="1" latinLnBrk="0" hangingPunct="1">
        <a:spcBef>
          <a:spcPct val="20000"/>
        </a:spcBef>
        <a:spcAft>
          <a:spcPts val="472"/>
        </a:spcAft>
        <a:buClr>
          <a:schemeClr val="accent1"/>
        </a:buClr>
        <a:buSzPct val="115000"/>
        <a:buFont typeface="Arial"/>
        <a:buChar char="•"/>
        <a:defRPr kumimoji="1" sz="1418" kern="1200" cap="none">
          <a:solidFill>
            <a:schemeClr val="tx1">
              <a:lumMod val="85000"/>
              <a:lumOff val="15000"/>
            </a:schemeClr>
          </a:solidFill>
          <a:effectLst/>
          <a:latin typeface="+mn-lt"/>
          <a:ea typeface="+mn-ea"/>
          <a:cs typeface="+mn-cs"/>
        </a:defRPr>
      </a:lvl3pPr>
      <a:lvl4pPr marL="1215152" indent="-135017" algn="l" defTabSz="360045" rtl="0" eaLnBrk="1" latinLnBrk="0" hangingPunct="1">
        <a:spcBef>
          <a:spcPct val="20000"/>
        </a:spcBef>
        <a:spcAft>
          <a:spcPts val="472"/>
        </a:spcAft>
        <a:buClr>
          <a:schemeClr val="accent1"/>
        </a:buClr>
        <a:buSzPct val="115000"/>
        <a:buFont typeface="Arial"/>
        <a:buChar char="•"/>
        <a:defRPr kumimoji="1" sz="1260" kern="1200" cap="none">
          <a:solidFill>
            <a:schemeClr val="tx1">
              <a:lumMod val="85000"/>
              <a:lumOff val="15000"/>
            </a:schemeClr>
          </a:solidFill>
          <a:effectLst/>
          <a:latin typeface="+mn-lt"/>
          <a:ea typeface="+mn-ea"/>
          <a:cs typeface="+mn-cs"/>
        </a:defRPr>
      </a:lvl4pPr>
      <a:lvl5pPr marL="1575197" indent="-135017" algn="l" defTabSz="360045" rtl="0" eaLnBrk="1" latinLnBrk="0" hangingPunct="1">
        <a:spcBef>
          <a:spcPct val="20000"/>
        </a:spcBef>
        <a:spcAft>
          <a:spcPts val="472"/>
        </a:spcAft>
        <a:buClr>
          <a:schemeClr val="accent1"/>
        </a:buClr>
        <a:buSzPct val="115000"/>
        <a:buFont typeface="Arial"/>
        <a:buChar char="•"/>
        <a:defRPr kumimoji="1" sz="1103" kern="1200" cap="none">
          <a:solidFill>
            <a:schemeClr val="tx1">
              <a:lumMod val="85000"/>
              <a:lumOff val="15000"/>
            </a:schemeClr>
          </a:solidFill>
          <a:effectLst/>
          <a:latin typeface="+mn-lt"/>
          <a:ea typeface="+mn-ea"/>
          <a:cs typeface="+mn-cs"/>
        </a:defRPr>
      </a:lvl5pPr>
      <a:lvl6pPr marL="1980248" indent="-180023" algn="l" defTabSz="360045" rtl="0" eaLnBrk="1" latinLnBrk="0" hangingPunct="1">
        <a:spcBef>
          <a:spcPct val="20000"/>
        </a:spcBef>
        <a:spcAft>
          <a:spcPts val="472"/>
        </a:spcAft>
        <a:buClr>
          <a:schemeClr val="accent1"/>
        </a:buClr>
        <a:buSzPct val="115000"/>
        <a:buFont typeface="Arial"/>
        <a:buChar char="•"/>
        <a:defRPr kumimoji="1" sz="1103" kern="1200" cap="none">
          <a:solidFill>
            <a:schemeClr val="tx1">
              <a:lumMod val="85000"/>
              <a:lumOff val="15000"/>
            </a:schemeClr>
          </a:solidFill>
          <a:effectLst/>
          <a:latin typeface="+mn-lt"/>
          <a:ea typeface="+mn-ea"/>
          <a:cs typeface="+mn-cs"/>
        </a:defRPr>
      </a:lvl6pPr>
      <a:lvl7pPr marL="2340293" indent="-180023" algn="l" defTabSz="360045" rtl="0" eaLnBrk="1" latinLnBrk="0" hangingPunct="1">
        <a:spcBef>
          <a:spcPct val="20000"/>
        </a:spcBef>
        <a:spcAft>
          <a:spcPts val="472"/>
        </a:spcAft>
        <a:buClr>
          <a:schemeClr val="accent1"/>
        </a:buClr>
        <a:buSzPct val="115000"/>
        <a:buFont typeface="Arial"/>
        <a:buChar char="•"/>
        <a:defRPr kumimoji="1" sz="1103" kern="1200" cap="none">
          <a:solidFill>
            <a:schemeClr val="tx1">
              <a:lumMod val="85000"/>
              <a:lumOff val="15000"/>
            </a:schemeClr>
          </a:solidFill>
          <a:effectLst/>
          <a:latin typeface="+mn-lt"/>
          <a:ea typeface="+mn-ea"/>
          <a:cs typeface="+mn-cs"/>
        </a:defRPr>
      </a:lvl7pPr>
      <a:lvl8pPr marL="2700338" indent="-180023" algn="l" defTabSz="360045" rtl="0" eaLnBrk="1" latinLnBrk="0" hangingPunct="1">
        <a:spcBef>
          <a:spcPct val="20000"/>
        </a:spcBef>
        <a:spcAft>
          <a:spcPts val="472"/>
        </a:spcAft>
        <a:buClr>
          <a:schemeClr val="accent1"/>
        </a:buClr>
        <a:buSzPct val="115000"/>
        <a:buFont typeface="Arial"/>
        <a:buChar char="•"/>
        <a:defRPr kumimoji="1" sz="1103" kern="1200" cap="none">
          <a:solidFill>
            <a:schemeClr val="tx1">
              <a:lumMod val="85000"/>
              <a:lumOff val="15000"/>
            </a:schemeClr>
          </a:solidFill>
          <a:effectLst/>
          <a:latin typeface="+mn-lt"/>
          <a:ea typeface="+mn-ea"/>
          <a:cs typeface="+mn-cs"/>
        </a:defRPr>
      </a:lvl8pPr>
      <a:lvl9pPr marL="3060383" indent="-180023" algn="l" defTabSz="360045" rtl="0" eaLnBrk="1" latinLnBrk="0" hangingPunct="1">
        <a:spcBef>
          <a:spcPct val="20000"/>
        </a:spcBef>
        <a:spcAft>
          <a:spcPts val="472"/>
        </a:spcAft>
        <a:buClr>
          <a:schemeClr val="accent1"/>
        </a:buClr>
        <a:buSzPct val="115000"/>
        <a:buFont typeface="Arial"/>
        <a:buChar char="•"/>
        <a:defRPr kumimoji="1" sz="1103" kern="1200" cap="none">
          <a:solidFill>
            <a:schemeClr val="tx1">
              <a:lumMod val="85000"/>
              <a:lumOff val="15000"/>
            </a:schemeClr>
          </a:solidFill>
          <a:effectLst/>
          <a:latin typeface="+mn-lt"/>
          <a:ea typeface="+mn-ea"/>
          <a:cs typeface="+mn-cs"/>
        </a:defRPr>
      </a:lvl9pPr>
    </p:bodyStyle>
    <p:otherStyle>
      <a:defPPr>
        <a:defRPr lang="en-US"/>
      </a:defPPr>
      <a:lvl1pPr marL="0" algn="l" defTabSz="360045" rtl="0" eaLnBrk="1" latinLnBrk="0" hangingPunct="1">
        <a:defRPr kumimoji="1" sz="1418" kern="1200">
          <a:solidFill>
            <a:schemeClr val="tx1"/>
          </a:solidFill>
          <a:latin typeface="+mn-lt"/>
          <a:ea typeface="+mn-ea"/>
          <a:cs typeface="+mn-cs"/>
        </a:defRPr>
      </a:lvl1pPr>
      <a:lvl2pPr marL="360045" algn="l" defTabSz="360045" rtl="0" eaLnBrk="1" latinLnBrk="0" hangingPunct="1">
        <a:defRPr kumimoji="1" sz="1418" kern="1200">
          <a:solidFill>
            <a:schemeClr val="tx1"/>
          </a:solidFill>
          <a:latin typeface="+mn-lt"/>
          <a:ea typeface="+mn-ea"/>
          <a:cs typeface="+mn-cs"/>
        </a:defRPr>
      </a:lvl2pPr>
      <a:lvl3pPr marL="720090" algn="l" defTabSz="360045" rtl="0" eaLnBrk="1" latinLnBrk="0" hangingPunct="1">
        <a:defRPr kumimoji="1" sz="1418" kern="1200">
          <a:solidFill>
            <a:schemeClr val="tx1"/>
          </a:solidFill>
          <a:latin typeface="+mn-lt"/>
          <a:ea typeface="+mn-ea"/>
          <a:cs typeface="+mn-cs"/>
        </a:defRPr>
      </a:lvl3pPr>
      <a:lvl4pPr marL="1080135" algn="l" defTabSz="360045" rtl="0" eaLnBrk="1" latinLnBrk="0" hangingPunct="1">
        <a:defRPr kumimoji="1" sz="1418" kern="1200">
          <a:solidFill>
            <a:schemeClr val="tx1"/>
          </a:solidFill>
          <a:latin typeface="+mn-lt"/>
          <a:ea typeface="+mn-ea"/>
          <a:cs typeface="+mn-cs"/>
        </a:defRPr>
      </a:lvl4pPr>
      <a:lvl5pPr marL="1440180" algn="l" defTabSz="360045" rtl="0" eaLnBrk="1" latinLnBrk="0" hangingPunct="1">
        <a:defRPr kumimoji="1" sz="1418" kern="1200">
          <a:solidFill>
            <a:schemeClr val="tx1"/>
          </a:solidFill>
          <a:latin typeface="+mn-lt"/>
          <a:ea typeface="+mn-ea"/>
          <a:cs typeface="+mn-cs"/>
        </a:defRPr>
      </a:lvl5pPr>
      <a:lvl6pPr marL="1800225" algn="l" defTabSz="360045" rtl="0" eaLnBrk="1" latinLnBrk="0" hangingPunct="1">
        <a:defRPr kumimoji="1" sz="1418" kern="1200">
          <a:solidFill>
            <a:schemeClr val="tx1"/>
          </a:solidFill>
          <a:latin typeface="+mn-lt"/>
          <a:ea typeface="+mn-ea"/>
          <a:cs typeface="+mn-cs"/>
        </a:defRPr>
      </a:lvl6pPr>
      <a:lvl7pPr marL="2160270" algn="l" defTabSz="360045" rtl="0" eaLnBrk="1" latinLnBrk="0" hangingPunct="1">
        <a:defRPr kumimoji="1" sz="1418" kern="1200">
          <a:solidFill>
            <a:schemeClr val="tx1"/>
          </a:solidFill>
          <a:latin typeface="+mn-lt"/>
          <a:ea typeface="+mn-ea"/>
          <a:cs typeface="+mn-cs"/>
        </a:defRPr>
      </a:lvl7pPr>
      <a:lvl8pPr marL="2520315" algn="l" defTabSz="360045" rtl="0" eaLnBrk="1" latinLnBrk="0" hangingPunct="1">
        <a:defRPr kumimoji="1" sz="1418" kern="1200">
          <a:solidFill>
            <a:schemeClr val="tx1"/>
          </a:solidFill>
          <a:latin typeface="+mn-lt"/>
          <a:ea typeface="+mn-ea"/>
          <a:cs typeface="+mn-cs"/>
        </a:defRPr>
      </a:lvl8pPr>
      <a:lvl9pPr marL="2880360" algn="l" defTabSz="360045" rtl="0" eaLnBrk="1" latinLnBrk="0" hangingPunct="1">
        <a:defRPr kumimoji="1" sz="1418"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 Id="rId4" Target="../media/image9.emf"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p:nvPr/>
        </p:nvSpPr>
        <p:spPr>
          <a:xfrm>
            <a:off x="597746" y="1776766"/>
            <a:ext cx="6027040" cy="1222422"/>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4259" tIns="47129" rIns="94259" bIns="47129" rtlCol="0" anchor="ctr"/>
          <a:lstStyle/>
          <a:p>
            <a:pPr algn="ctr"/>
            <a:endParaRPr kumimoji="1" lang="ja-JP" altLang="en-US"/>
          </a:p>
        </p:txBody>
      </p:sp>
      <p:sp>
        <p:nvSpPr>
          <p:cNvPr id="3" name="正方形/長方形 2"/>
          <p:cNvSpPr/>
          <p:nvPr/>
        </p:nvSpPr>
        <p:spPr>
          <a:xfrm>
            <a:off x="206520" y="242732"/>
            <a:ext cx="6804756" cy="1328604"/>
          </a:xfrm>
          <a:prstGeom prst="rect">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4259" tIns="47129" rIns="94259" bIns="47129" rtlCol="0" anchor="ctr"/>
          <a:lstStyle/>
          <a:p>
            <a:pPr algn="ctr"/>
            <a:endParaRPr kumimoji="1" lang="ja-JP" altLang="en-US" dirty="0"/>
          </a:p>
        </p:txBody>
      </p:sp>
      <p:sp>
        <p:nvSpPr>
          <p:cNvPr id="4" name="テキスト ボックス 3"/>
          <p:cNvSpPr txBox="1"/>
          <p:nvPr/>
        </p:nvSpPr>
        <p:spPr>
          <a:xfrm>
            <a:off x="273680" y="341786"/>
            <a:ext cx="6804756" cy="772287"/>
          </a:xfrm>
          <a:prstGeom prst="rect">
            <a:avLst/>
          </a:prstGeom>
          <a:noFill/>
        </p:spPr>
        <p:txBody>
          <a:bodyPr wrap="square" lIns="94259" tIns="47129" rIns="94259" bIns="47129" rtlCol="0">
            <a:spAutoFit/>
          </a:bodyPr>
          <a:lstStyle/>
          <a:p>
            <a:pPr algn="ctr"/>
            <a:r>
              <a:rPr lang="ja-JP" altLang="en-US" sz="4400" b="1" dirty="0" smtClean="0">
                <a:solidFill>
                  <a:schemeClr val="bg1"/>
                </a:solidFill>
                <a:latin typeface="HGP創英角ﾎﾟｯﾌﾟ体" pitchFamily="50" charset="-128"/>
                <a:ea typeface="HGP創英角ﾎﾟｯﾌﾟ体" pitchFamily="50" charset="-128"/>
              </a:rPr>
              <a:t>ハロートレーニングセミナー</a:t>
            </a:r>
            <a:endParaRPr lang="ja-JP" altLang="en-US" sz="4400" b="1" dirty="0">
              <a:solidFill>
                <a:schemeClr val="bg1"/>
              </a:solidFill>
              <a:latin typeface="HGP創英角ﾎﾟｯﾌﾟ体" pitchFamily="50" charset="-128"/>
              <a:ea typeface="HGP創英角ﾎﾟｯﾌﾟ体" pitchFamily="50" charset="-128"/>
            </a:endParaRPr>
          </a:p>
        </p:txBody>
      </p:sp>
      <p:sp>
        <p:nvSpPr>
          <p:cNvPr id="5" name="テキスト ボックス 4"/>
          <p:cNvSpPr txBox="1"/>
          <p:nvPr/>
        </p:nvSpPr>
        <p:spPr>
          <a:xfrm>
            <a:off x="845266" y="1081091"/>
            <a:ext cx="5519413" cy="407163"/>
          </a:xfrm>
          <a:prstGeom prst="rect">
            <a:avLst/>
          </a:prstGeom>
          <a:noFill/>
        </p:spPr>
        <p:txBody>
          <a:bodyPr wrap="square" lIns="94259" tIns="47129" rIns="94259" bIns="47129" rtlCol="0">
            <a:spAutoFit/>
          </a:bodyPr>
          <a:lstStyle/>
          <a:p>
            <a:pPr algn="ctr"/>
            <a:r>
              <a:rPr lang="ja-JP" altLang="en-US" sz="2000" b="1" dirty="0" smtClean="0">
                <a:solidFill>
                  <a:schemeClr val="bg1"/>
                </a:solidFill>
                <a:latin typeface="HG丸ｺﾞｼｯｸM-PRO" panose="020F0600000000000000" pitchFamily="50" charset="-128"/>
                <a:ea typeface="HG丸ｺﾞｼｯｸM-PRO" panose="020F0600000000000000" pitchFamily="50" charset="-128"/>
              </a:rPr>
              <a:t>～</a:t>
            </a:r>
            <a:r>
              <a:rPr lang="ja-JP" altLang="en-US" sz="2000" b="1" dirty="0">
                <a:solidFill>
                  <a:schemeClr val="bg1"/>
                </a:solidFill>
                <a:latin typeface="HG丸ｺﾞｼｯｸM-PRO" panose="020F0600000000000000" pitchFamily="50" charset="-128"/>
                <a:ea typeface="HG丸ｺﾞｼｯｸM-PRO" panose="020F0600000000000000" pitchFamily="50" charset="-128"/>
              </a:rPr>
              <a:t>就職のため</a:t>
            </a:r>
            <a:r>
              <a:rPr lang="ja-JP" altLang="en-US" sz="2000" b="1" dirty="0" smtClean="0">
                <a:solidFill>
                  <a:schemeClr val="bg1"/>
                </a:solidFill>
                <a:latin typeface="HG丸ｺﾞｼｯｸM-PRO" panose="020F0600000000000000" pitchFamily="50" charset="-128"/>
                <a:ea typeface="HG丸ｺﾞｼｯｸM-PRO" panose="020F0600000000000000" pitchFamily="50" charset="-128"/>
              </a:rPr>
              <a:t>の</a:t>
            </a:r>
            <a:r>
              <a:rPr lang="ja-JP" altLang="en-US" sz="2000" b="1" dirty="0">
                <a:solidFill>
                  <a:schemeClr val="bg1"/>
                </a:solidFill>
                <a:latin typeface="HG丸ｺﾞｼｯｸM-PRO" panose="020F0600000000000000" pitchFamily="50" charset="-128"/>
                <a:ea typeface="HG丸ｺﾞｼｯｸM-PRO" panose="020F0600000000000000" pitchFamily="50" charset="-128"/>
              </a:rPr>
              <a:t>職業</a:t>
            </a:r>
            <a:r>
              <a:rPr lang="ja-JP" altLang="en-US" sz="2000" b="1" dirty="0" smtClean="0">
                <a:solidFill>
                  <a:schemeClr val="bg1"/>
                </a:solidFill>
                <a:latin typeface="HG丸ｺﾞｼｯｸM-PRO" panose="020F0600000000000000" pitchFamily="50" charset="-128"/>
                <a:ea typeface="HG丸ｺﾞｼｯｸM-PRO" panose="020F0600000000000000" pitchFamily="50" charset="-128"/>
              </a:rPr>
              <a:t>訓練の選び方～</a:t>
            </a:r>
            <a:endParaRPr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7" name="Rectangle 1"/>
          <p:cNvSpPr>
            <a:spLocks noChangeArrowheads="1"/>
          </p:cNvSpPr>
          <p:nvPr/>
        </p:nvSpPr>
        <p:spPr bwMode="auto">
          <a:xfrm>
            <a:off x="-143966" y="1774697"/>
            <a:ext cx="5973063" cy="449122"/>
          </a:xfrm>
          <a:prstGeom prst="rect">
            <a:avLst/>
          </a:prstGeom>
          <a:noFill/>
          <a:ln w="9525">
            <a:noFill/>
            <a:miter lim="800000"/>
            <a:headEnd/>
            <a:tailEnd/>
          </a:ln>
          <a:effectLst/>
        </p:spPr>
        <p:txBody>
          <a:bodyPr vert="horz" wrap="square" lIns="94259" tIns="47129" rIns="94259" bIns="47129" numCol="1" anchor="ctr" anchorCtr="0" compatLnSpc="1">
            <a:prstTxWarp prst="textNoShape">
              <a:avLst/>
            </a:prstTxWarp>
            <a:spAutoFit/>
          </a:bodyPr>
          <a:lstStyle/>
          <a:p>
            <a:pPr algn="ctr" fontAlgn="base">
              <a:spcBef>
                <a:spcPct val="0"/>
              </a:spcBef>
              <a:spcAft>
                <a:spcPct val="0"/>
              </a:spcAft>
            </a:pPr>
            <a:r>
              <a:rPr lang="ja-JP" altLang="en-US" sz="2300" dirty="0">
                <a:solidFill>
                  <a:schemeClr val="tx2">
                    <a:lumMod val="75000"/>
                  </a:schemeClr>
                </a:solidFill>
                <a:latin typeface="Century" pitchFamily="18" charset="0"/>
                <a:ea typeface="HGS創英角ﾎﾟｯﾌﾟ体" pitchFamily="50" charset="-128"/>
                <a:cs typeface="Times New Roman" pitchFamily="18" charset="0"/>
              </a:rPr>
              <a:t>日　時</a:t>
            </a:r>
            <a:r>
              <a:rPr lang="ja-JP" altLang="en-US" sz="2300" dirty="0" smtClean="0">
                <a:solidFill>
                  <a:schemeClr val="tx2">
                    <a:lumMod val="75000"/>
                  </a:schemeClr>
                </a:solidFill>
                <a:latin typeface="Century" pitchFamily="18" charset="0"/>
                <a:ea typeface="HGS創英角ﾎﾟｯﾌﾟ体" pitchFamily="50" charset="-128"/>
                <a:cs typeface="Times New Roman" pitchFamily="18" charset="0"/>
              </a:rPr>
              <a:t>：令和７</a:t>
            </a:r>
            <a:r>
              <a:rPr lang="ja-JP" altLang="en-US" sz="2300" dirty="0" smtClean="0">
                <a:solidFill>
                  <a:schemeClr val="tx2">
                    <a:lumMod val="75000"/>
                  </a:schemeClr>
                </a:solidFill>
                <a:latin typeface="HGP創英角ﾎﾟｯﾌﾟ体" panose="040B0A00000000000000" pitchFamily="50" charset="-128"/>
                <a:ea typeface="HGP創英角ﾎﾟｯﾌﾟ体" panose="040B0A00000000000000" pitchFamily="50" charset="-128"/>
                <a:cs typeface="Times New Roman" pitchFamily="18" charset="0"/>
              </a:rPr>
              <a:t>年１月２１日（火）</a:t>
            </a:r>
            <a:endParaRPr lang="ja-JP" altLang="en-US" dirty="0">
              <a:solidFill>
                <a:schemeClr val="tx2">
                  <a:lumMod val="75000"/>
                </a:schemeClr>
              </a:solidFill>
              <a:latin typeface="HGP創英角ﾎﾟｯﾌﾟ体" panose="040B0A00000000000000" pitchFamily="50" charset="-128"/>
              <a:ea typeface="HGP創英角ﾎﾟｯﾌﾟ体" panose="040B0A00000000000000" pitchFamily="50" charset="-128"/>
              <a:cs typeface="ＭＳ Ｐゴシック" pitchFamily="50" charset="-128"/>
            </a:endParaRPr>
          </a:p>
        </p:txBody>
      </p:sp>
      <p:sp>
        <p:nvSpPr>
          <p:cNvPr id="8" name="テキスト ボックス 7"/>
          <p:cNvSpPr txBox="1"/>
          <p:nvPr/>
        </p:nvSpPr>
        <p:spPr>
          <a:xfrm>
            <a:off x="1109002" y="2212624"/>
            <a:ext cx="4082854" cy="344522"/>
          </a:xfrm>
          <a:prstGeom prst="rect">
            <a:avLst/>
          </a:prstGeom>
          <a:noFill/>
        </p:spPr>
        <p:txBody>
          <a:bodyPr wrap="square" lIns="94259" tIns="47129" rIns="94259" bIns="47129" rtlCol="0">
            <a:spAutoFit/>
          </a:bodyPr>
          <a:lstStyle/>
          <a:p>
            <a:pPr algn="ctr"/>
            <a:r>
              <a:rPr lang="ja-JP" altLang="en-US" sz="1600" dirty="0" smtClean="0">
                <a:latin typeface="HGS創英角ﾎﾟｯﾌﾟ体" pitchFamily="50" charset="-128"/>
                <a:ea typeface="HGS創英角ﾎﾟｯﾌﾟ体" pitchFamily="50" charset="-128"/>
              </a:rPr>
              <a:t>１４：００～１６：００</a:t>
            </a:r>
            <a:endParaRPr lang="ja-JP" altLang="en-US" sz="1600" dirty="0">
              <a:latin typeface="HGS創英角ﾎﾟｯﾌﾟ体" pitchFamily="50" charset="-128"/>
              <a:ea typeface="HGS創英角ﾎﾟｯﾌﾟ体" pitchFamily="50" charset="-128"/>
            </a:endParaRPr>
          </a:p>
        </p:txBody>
      </p:sp>
      <p:sp>
        <p:nvSpPr>
          <p:cNvPr id="10" name="テキスト ボックス 9"/>
          <p:cNvSpPr txBox="1"/>
          <p:nvPr/>
        </p:nvSpPr>
        <p:spPr>
          <a:xfrm>
            <a:off x="1445610" y="3139353"/>
            <a:ext cx="4158462" cy="372177"/>
          </a:xfrm>
          <a:prstGeom prst="rect">
            <a:avLst/>
          </a:prstGeom>
          <a:noFill/>
        </p:spPr>
        <p:txBody>
          <a:bodyPr wrap="square" lIns="94259" tIns="47129" rIns="94259" bIns="47129" rtlCol="0">
            <a:spAutoFit/>
          </a:bodyPr>
          <a:lstStyle/>
          <a:p>
            <a:pPr algn="ctr"/>
            <a:r>
              <a:rPr kumimoji="1" lang="ja-JP" altLang="en-US" dirty="0" smtClean="0">
                <a:solidFill>
                  <a:srgbClr val="FF0000"/>
                </a:solidFill>
                <a:latin typeface="HGS創英角ﾎﾟｯﾌﾟ体" pitchFamily="50" charset="-128"/>
                <a:ea typeface="HGS創英角ﾎﾟｯﾌﾟ体" pitchFamily="50" charset="-128"/>
              </a:rPr>
              <a:t>予約開始日</a:t>
            </a:r>
            <a:r>
              <a:rPr kumimoji="1" lang="ja-JP" altLang="en-US" smtClean="0">
                <a:solidFill>
                  <a:srgbClr val="FF0000"/>
                </a:solidFill>
                <a:latin typeface="HGS創英角ﾎﾟｯﾌﾟ体" pitchFamily="50" charset="-128"/>
                <a:ea typeface="HGS創英角ﾎﾟｯﾌﾟ体" pitchFamily="50" charset="-128"/>
              </a:rPr>
              <a:t>：１月７</a:t>
            </a:r>
            <a:r>
              <a:rPr lang="ja-JP" altLang="en-US" smtClean="0">
                <a:solidFill>
                  <a:srgbClr val="FF0000"/>
                </a:solidFill>
                <a:latin typeface="HGS創英角ﾎﾟｯﾌﾟ体" pitchFamily="50" charset="-128"/>
                <a:ea typeface="HGS創英角ﾎﾟｯﾌﾟ体" pitchFamily="50" charset="-128"/>
              </a:rPr>
              <a:t>日</a:t>
            </a:r>
            <a:r>
              <a:rPr kumimoji="1" lang="ja-JP" altLang="en-US" dirty="0" smtClean="0">
                <a:solidFill>
                  <a:srgbClr val="FF0000"/>
                </a:solidFill>
                <a:latin typeface="HGS創英角ﾎﾟｯﾌﾟ体" pitchFamily="50" charset="-128"/>
                <a:ea typeface="HGS創英角ﾎﾟｯﾌﾟ体" pitchFamily="50" charset="-128"/>
              </a:rPr>
              <a:t>（火）</a:t>
            </a:r>
            <a:endParaRPr kumimoji="1" lang="ja-JP" altLang="en-US" dirty="0">
              <a:solidFill>
                <a:srgbClr val="FF0000"/>
              </a:solidFill>
              <a:latin typeface="HGS創英角ﾎﾟｯﾌﾟ体" pitchFamily="50" charset="-128"/>
              <a:ea typeface="HGS創英角ﾎﾟｯﾌﾟ体" pitchFamily="50" charset="-128"/>
            </a:endParaRPr>
          </a:p>
        </p:txBody>
      </p:sp>
      <p:sp>
        <p:nvSpPr>
          <p:cNvPr id="11" name="テキスト ボックス 10"/>
          <p:cNvSpPr txBox="1"/>
          <p:nvPr/>
        </p:nvSpPr>
        <p:spPr>
          <a:xfrm>
            <a:off x="343736" y="3550830"/>
            <a:ext cx="6351105" cy="281882"/>
          </a:xfrm>
          <a:prstGeom prst="rect">
            <a:avLst/>
          </a:prstGeom>
          <a:noFill/>
        </p:spPr>
        <p:txBody>
          <a:bodyPr wrap="square" lIns="94259" tIns="47129" rIns="94259" bIns="47129" rtlCol="0">
            <a:spAutoFit/>
          </a:bodyPr>
          <a:lstStyle/>
          <a:p>
            <a:pPr algn="ctr"/>
            <a:r>
              <a:rPr lang="ja-JP" altLang="en-US" sz="1200" dirty="0">
                <a:solidFill>
                  <a:srgbClr val="FF0000"/>
                </a:solidFill>
                <a:latin typeface="HGS創英角ﾎﾟｯﾌﾟ体" pitchFamily="50" charset="-128"/>
                <a:ea typeface="HGS創英角ﾎﾟｯﾌﾟ体" pitchFamily="50" charset="-128"/>
              </a:rPr>
              <a:t>定員に</a:t>
            </a:r>
            <a:r>
              <a:rPr lang="ja-JP" altLang="en-US" sz="1200" dirty="0" smtClean="0">
                <a:solidFill>
                  <a:srgbClr val="FF0000"/>
                </a:solidFill>
                <a:latin typeface="HGS創英角ﾎﾟｯﾌﾟ体" pitchFamily="50" charset="-128"/>
                <a:ea typeface="HGS創英角ﾎﾟｯﾌﾟ体" pitchFamily="50" charset="-128"/>
              </a:rPr>
              <a:t>なり次第受付</a:t>
            </a:r>
            <a:r>
              <a:rPr lang="ja-JP" altLang="en-US" sz="1200" dirty="0">
                <a:solidFill>
                  <a:srgbClr val="FF0000"/>
                </a:solidFill>
                <a:latin typeface="HGS創英角ﾎﾟｯﾌﾟ体" pitchFamily="50" charset="-128"/>
                <a:ea typeface="HGS創英角ﾎﾟｯﾌﾟ体" pitchFamily="50" charset="-128"/>
              </a:rPr>
              <a:t>終了となります</a:t>
            </a:r>
            <a:r>
              <a:rPr lang="ja-JP" altLang="en-US" sz="1200" dirty="0" smtClean="0">
                <a:solidFill>
                  <a:srgbClr val="FF0000"/>
                </a:solidFill>
                <a:latin typeface="HGS創英角ﾎﾟｯﾌﾟ体" pitchFamily="50" charset="-128"/>
                <a:ea typeface="HGS創英角ﾎﾟｯﾌﾟ体" pitchFamily="50" charset="-128"/>
              </a:rPr>
              <a:t>。</a:t>
            </a:r>
            <a:endParaRPr lang="ja-JP" altLang="en-US" sz="1200" dirty="0">
              <a:solidFill>
                <a:srgbClr val="FF0000"/>
              </a:solidFill>
              <a:latin typeface="HGS創英角ﾎﾟｯﾌﾟ体" pitchFamily="50" charset="-128"/>
              <a:ea typeface="HGS創英角ﾎﾟｯﾌﾟ体" pitchFamily="50" charset="-128"/>
            </a:endParaRPr>
          </a:p>
        </p:txBody>
      </p:sp>
      <p:sp>
        <p:nvSpPr>
          <p:cNvPr id="1030" name="AutoShape 6"/>
          <p:cNvSpPr>
            <a:spLocks noChangeArrowheads="1"/>
          </p:cNvSpPr>
          <p:nvPr/>
        </p:nvSpPr>
        <p:spPr bwMode="auto">
          <a:xfrm>
            <a:off x="597746" y="3872011"/>
            <a:ext cx="6015113" cy="2606993"/>
          </a:xfrm>
          <a:prstGeom prst="roundRect">
            <a:avLst>
              <a:gd name="adj" fmla="val 16667"/>
            </a:avLst>
          </a:prstGeom>
          <a:solidFill>
            <a:srgbClr val="CCFFCC">
              <a:alpha val="52000"/>
            </a:srgbClr>
          </a:solidFill>
          <a:ln w="19050" algn="ctr">
            <a:solidFill>
              <a:srgbClr val="92D050"/>
            </a:solidFill>
            <a:round/>
            <a:headEnd/>
            <a:tailEnd/>
          </a:ln>
          <a:effectLst/>
        </p:spPr>
        <p:txBody>
          <a:bodyPr vert="horz" wrap="square" lIns="76585" tIns="9164" rIns="76585" bIns="9164" numCol="1" anchor="t" anchorCtr="0" compatLnSpc="1">
            <a:prstTxWarp prst="textNoShape">
              <a:avLst/>
            </a:prstTxWarp>
          </a:bodyPr>
          <a:lstStyle/>
          <a:p>
            <a:endParaRPr lang="ja-JP" altLang="en-US"/>
          </a:p>
        </p:txBody>
      </p:sp>
      <p:sp>
        <p:nvSpPr>
          <p:cNvPr id="20" name="テキスト ボックス 19"/>
          <p:cNvSpPr txBox="1"/>
          <p:nvPr/>
        </p:nvSpPr>
        <p:spPr>
          <a:xfrm>
            <a:off x="198072" y="0"/>
            <a:ext cx="2495077" cy="469804"/>
          </a:xfrm>
          <a:prstGeom prst="rect">
            <a:avLst/>
          </a:prstGeom>
          <a:noFill/>
        </p:spPr>
        <p:txBody>
          <a:bodyPr wrap="square" lIns="94259" tIns="47129" rIns="94259" bIns="47129" rtlCol="0">
            <a:spAutoFit/>
          </a:bodyPr>
          <a:lstStyle/>
          <a:p>
            <a:endParaRPr lang="ja-JP" altLang="en-US" sz="2400" dirty="0">
              <a:solidFill>
                <a:srgbClr val="FF0000"/>
              </a:solidFill>
              <a:latin typeface="HGS創英角ﾎﾟｯﾌﾟ体" pitchFamily="50" charset="-128"/>
              <a:ea typeface="HGS創英角ﾎﾟｯﾌﾟ体" pitchFamily="50" charset="-128"/>
            </a:endParaRPr>
          </a:p>
        </p:txBody>
      </p:sp>
      <p:sp>
        <p:nvSpPr>
          <p:cNvPr id="30" name="テキスト ボックス 29"/>
          <p:cNvSpPr txBox="1"/>
          <p:nvPr/>
        </p:nvSpPr>
        <p:spPr>
          <a:xfrm>
            <a:off x="711157" y="2487600"/>
            <a:ext cx="6124281" cy="449122"/>
          </a:xfrm>
          <a:prstGeom prst="rect">
            <a:avLst/>
          </a:prstGeom>
          <a:noFill/>
        </p:spPr>
        <p:txBody>
          <a:bodyPr wrap="square" lIns="94259" tIns="47129" rIns="94259" bIns="47129" rtlCol="0">
            <a:spAutoFit/>
          </a:bodyPr>
          <a:lstStyle/>
          <a:p>
            <a:r>
              <a:rPr lang="ja-JP" altLang="en-US" sz="2300" dirty="0">
                <a:solidFill>
                  <a:schemeClr val="tx2">
                    <a:lumMod val="75000"/>
                  </a:schemeClr>
                </a:solidFill>
                <a:latin typeface="HGS創英角ﾎﾟｯﾌﾟ体" pitchFamily="50" charset="-128"/>
                <a:ea typeface="HGS創英角ﾎﾟｯﾌﾟ体" pitchFamily="50" charset="-128"/>
              </a:rPr>
              <a:t>場　所：</a:t>
            </a:r>
            <a:r>
              <a:rPr lang="ja-JP" altLang="en-US" sz="2000" dirty="0">
                <a:solidFill>
                  <a:schemeClr val="tx2">
                    <a:lumMod val="75000"/>
                  </a:schemeClr>
                </a:solidFill>
                <a:latin typeface="HGS創英角ﾎﾟｯﾌﾟ体" pitchFamily="50" charset="-128"/>
                <a:ea typeface="HGS創英角ﾎﾟｯﾌﾟ体" pitchFamily="50" charset="-128"/>
              </a:rPr>
              <a:t>ハローワーク</a:t>
            </a:r>
            <a:r>
              <a:rPr lang="ja-JP" altLang="en-US" sz="2000" dirty="0" smtClean="0">
                <a:solidFill>
                  <a:schemeClr val="tx2">
                    <a:lumMod val="75000"/>
                  </a:schemeClr>
                </a:solidFill>
                <a:latin typeface="HGS創英角ﾎﾟｯﾌﾟ体" pitchFamily="50" charset="-128"/>
                <a:ea typeface="HGS創英角ﾎﾟｯﾌﾟ体" pitchFamily="50" charset="-128"/>
              </a:rPr>
              <a:t>三鷹本庁舎 ２階大会議室</a:t>
            </a:r>
            <a:endParaRPr lang="ja-JP" altLang="en-US" sz="2000" dirty="0">
              <a:solidFill>
                <a:schemeClr val="tx2">
                  <a:lumMod val="75000"/>
                </a:schemeClr>
              </a:solidFill>
              <a:latin typeface="HGS創英角ﾎﾟｯﾌﾟ体" pitchFamily="50" charset="-128"/>
              <a:ea typeface="HGS創英角ﾎﾟｯﾌﾟ体" pitchFamily="50" charset="-128"/>
            </a:endParaRPr>
          </a:p>
        </p:txBody>
      </p:sp>
      <p:sp>
        <p:nvSpPr>
          <p:cNvPr id="32" name="テキスト ボックス 31"/>
          <p:cNvSpPr txBox="1"/>
          <p:nvPr/>
        </p:nvSpPr>
        <p:spPr>
          <a:xfrm rot="21217800">
            <a:off x="435826" y="3189540"/>
            <a:ext cx="1436559" cy="372177"/>
          </a:xfrm>
          <a:prstGeom prst="rect">
            <a:avLst/>
          </a:prstGeom>
          <a:solidFill>
            <a:srgbClr val="FF0000"/>
          </a:solidFill>
        </p:spPr>
        <p:txBody>
          <a:bodyPr wrap="square" lIns="94259" tIns="47129" rIns="94259" bIns="47129" rtlCol="0">
            <a:spAutoFit/>
          </a:bodyPr>
          <a:lstStyle/>
          <a:p>
            <a:pPr algn="ctr"/>
            <a:r>
              <a:rPr kumimoji="1" lang="ja-JP" altLang="en-US" dirty="0" smtClean="0">
                <a:solidFill>
                  <a:schemeClr val="bg1"/>
                </a:solidFill>
                <a:latin typeface="HGS創英角ﾎﾟｯﾌﾟ体" pitchFamily="50" charset="-128"/>
                <a:ea typeface="HGS創英角ﾎﾟｯﾌﾟ体" pitchFamily="50" charset="-128"/>
              </a:rPr>
              <a:t>定員１５名</a:t>
            </a:r>
            <a:endParaRPr kumimoji="1" lang="ja-JP" altLang="en-US" dirty="0">
              <a:solidFill>
                <a:schemeClr val="bg1"/>
              </a:solidFill>
              <a:latin typeface="HGS創英角ﾎﾟｯﾌﾟ体" pitchFamily="50" charset="-128"/>
              <a:ea typeface="HGS創英角ﾎﾟｯﾌﾟ体" pitchFamily="50" charset="-128"/>
            </a:endParaRPr>
          </a:p>
        </p:txBody>
      </p:sp>
      <p:sp>
        <p:nvSpPr>
          <p:cNvPr id="34" name="テキスト ボックス 33"/>
          <p:cNvSpPr txBox="1"/>
          <p:nvPr/>
        </p:nvSpPr>
        <p:spPr>
          <a:xfrm>
            <a:off x="216970" y="9560669"/>
            <a:ext cx="6776003" cy="313202"/>
          </a:xfrm>
          <a:prstGeom prst="rect">
            <a:avLst/>
          </a:prstGeom>
          <a:noFill/>
        </p:spPr>
        <p:txBody>
          <a:bodyPr wrap="square" lIns="94259" tIns="47129" rIns="94259" bIns="47129" rtlCol="0">
            <a:spAutoFit/>
          </a:bodyPr>
          <a:lstStyle/>
          <a:p>
            <a:pPr algn="ctr"/>
            <a:r>
              <a:rPr lang="ja-JP" altLang="en-US" sz="1400" b="1" dirty="0" smtClean="0">
                <a:latin typeface="HG丸ｺﾞｼｯｸM-PRO" pitchFamily="50" charset="-128"/>
                <a:ea typeface="HG丸ｺﾞｼｯｸM-PRO" pitchFamily="50" charset="-128"/>
              </a:rPr>
              <a:t>会場</a:t>
            </a:r>
            <a:r>
              <a:rPr lang="ja-JP" altLang="en-US" sz="1400" b="1" dirty="0">
                <a:latin typeface="HG丸ｺﾞｼｯｸM-PRO" pitchFamily="50" charset="-128"/>
                <a:ea typeface="HG丸ｺﾞｼｯｸM-PRO" pitchFamily="50" charset="-128"/>
              </a:rPr>
              <a:t>は裏面をご覧</a:t>
            </a:r>
            <a:r>
              <a:rPr lang="ja-JP" altLang="en-US" sz="1400" b="1" dirty="0" smtClean="0">
                <a:latin typeface="HG丸ｺﾞｼｯｸM-PRO" pitchFamily="50" charset="-128"/>
                <a:ea typeface="HG丸ｺﾞｼｯｸM-PRO" pitchFamily="50" charset="-128"/>
              </a:rPr>
              <a:t>ください</a:t>
            </a:r>
            <a:endParaRPr lang="ja-JP" altLang="en-US" sz="1400" b="1" dirty="0">
              <a:solidFill>
                <a:srgbClr val="FF0000"/>
              </a:solidFill>
              <a:latin typeface="HG丸ｺﾞｼｯｸM-PRO" pitchFamily="50" charset="-128"/>
              <a:ea typeface="HG丸ｺﾞｼｯｸM-PRO" pitchFamily="50" charset="-128"/>
            </a:endParaRPr>
          </a:p>
        </p:txBody>
      </p:sp>
      <p:sp>
        <p:nvSpPr>
          <p:cNvPr id="23" name="テキスト ボックス 22"/>
          <p:cNvSpPr txBox="1"/>
          <p:nvPr/>
        </p:nvSpPr>
        <p:spPr>
          <a:xfrm>
            <a:off x="410978" y="6479005"/>
            <a:ext cx="6638562" cy="2526611"/>
          </a:xfrm>
          <a:prstGeom prst="rect">
            <a:avLst/>
          </a:prstGeom>
          <a:noFill/>
        </p:spPr>
        <p:txBody>
          <a:bodyPr wrap="square" lIns="94256" tIns="47128" rIns="94256" bIns="47128" rtlCol="0">
            <a:spAutoFit/>
          </a:bodyPr>
          <a:lstStyle/>
          <a:p>
            <a:pPr algn="just" eaLnBrk="0" fontAlgn="base" hangingPunct="0">
              <a:spcBef>
                <a:spcPct val="0"/>
              </a:spcBef>
              <a:spcAft>
                <a:spcPct val="0"/>
              </a:spcAft>
            </a:pPr>
            <a:r>
              <a:rPr lang="ja-JP" altLang="en-US" sz="1400" dirty="0" smtClean="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 対 象 者：ハローワーク三鷹を利用して職業相談をおこなっている方で、</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cs typeface="Times New Roman" pitchFamily="18" charset="0"/>
            </a:endParaRPr>
          </a:p>
          <a:p>
            <a:pPr algn="just" eaLnBrk="0" fontAlgn="base" hangingPunct="0">
              <a:spcBef>
                <a:spcPct val="0"/>
              </a:spcBef>
              <a:spcAft>
                <a:spcPct val="0"/>
              </a:spcAft>
            </a:pPr>
            <a:r>
              <a:rPr lang="ja-JP" altLang="en-US" sz="1400" dirty="0" smtClean="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　　　　　ハローワーク三鷹主催の同一テーマのセミナー</a:t>
            </a:r>
            <a:r>
              <a:rPr lang="ja-JP" altLang="en-US" sz="1400" dirty="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を</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受講したことが</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cs typeface="Times New Roman" pitchFamily="18" charset="0"/>
            </a:endParaRPr>
          </a:p>
          <a:p>
            <a:pPr algn="just" eaLnBrk="0" fontAlgn="base" hangingPunct="0">
              <a:spcBef>
                <a:spcPct val="0"/>
              </a:spcBef>
              <a:spcAft>
                <a:spcPct val="0"/>
              </a:spcAft>
            </a:pPr>
            <a:r>
              <a:rPr lang="ja-JP" altLang="en-US" sz="1400" dirty="0" smtClean="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　　　　　ない方</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cs typeface="Times New Roman" pitchFamily="18" charset="0"/>
            </a:endParaRPr>
          </a:p>
          <a:p>
            <a:pPr eaLnBrk="0" fontAlgn="base" hangingPunct="0">
              <a:spcBef>
                <a:spcPct val="0"/>
              </a:spcBef>
              <a:spcAft>
                <a:spcPct val="0"/>
              </a:spcAft>
            </a:pPr>
            <a:r>
              <a:rPr lang="ja-JP" altLang="ja-JP" sz="1400" dirty="0" smtClean="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会</a:t>
            </a:r>
            <a:r>
              <a:rPr lang="ja-JP" altLang="en-US" sz="1400" dirty="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ja-JP" sz="1400" dirty="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場： ハローワーク</a:t>
            </a:r>
            <a:r>
              <a:rPr lang="ja-JP" altLang="ja-JP" sz="1400" dirty="0" smtClean="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三鷹</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本庁舎</a:t>
            </a:r>
            <a:r>
              <a:rPr lang="ja-JP" altLang="ja-JP" sz="1400" dirty="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２階大会議室（</a:t>
            </a:r>
            <a:r>
              <a:rPr lang="ja-JP" altLang="en-US" sz="1400" dirty="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受付</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時間</a:t>
            </a:r>
            <a:r>
              <a:rPr lang="en-US" altLang="ja-JP" sz="1400" dirty="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13</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：４５～</a:t>
            </a:r>
            <a:r>
              <a:rPr lang="ja-JP" altLang="en-US" sz="1400" dirty="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a:t>
            </a:r>
            <a:endParaRPr lang="ja-JP" altLang="ja-JP" sz="1400" dirty="0">
              <a:solidFill>
                <a:prstClr val="black"/>
              </a:solidFill>
              <a:latin typeface="HG丸ｺﾞｼｯｸM-PRO" panose="020F0600000000000000" pitchFamily="50" charset="-128"/>
              <a:ea typeface="HG丸ｺﾞｼｯｸM-PRO" panose="020F0600000000000000" pitchFamily="50" charset="-128"/>
              <a:cs typeface="ＭＳ Ｐゴシック" pitchFamily="50" charset="-128"/>
            </a:endParaRPr>
          </a:p>
          <a:p>
            <a:pPr eaLnBrk="0" fontAlgn="base" hangingPunct="0">
              <a:spcBef>
                <a:spcPct val="0"/>
              </a:spcBef>
              <a:spcAft>
                <a:spcPct val="0"/>
              </a:spcAft>
            </a:pPr>
            <a:r>
              <a:rPr lang="ja-JP" altLang="ja-JP" sz="1400" dirty="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予約方法：電話また</a:t>
            </a:r>
            <a:r>
              <a:rPr lang="ja-JP" altLang="ja-JP" sz="1400" dirty="0" smtClean="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は</a:t>
            </a:r>
            <a:r>
              <a:rPr lang="ja-JP" altLang="en-US" sz="1400" dirty="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訓練</a:t>
            </a:r>
            <a:r>
              <a:rPr lang="ja-JP" altLang="ja-JP" sz="1400" dirty="0" smtClean="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窓口</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（本庁舎１階）</a:t>
            </a:r>
            <a:r>
              <a:rPr lang="ja-JP" altLang="ja-JP" sz="1400" dirty="0" smtClean="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にて</a:t>
            </a:r>
            <a:r>
              <a:rPr lang="ja-JP" altLang="ja-JP" sz="1400" dirty="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ご予約ください。</a:t>
            </a:r>
            <a:endParaRPr lang="en-US" altLang="ja-JP" sz="1400" dirty="0">
              <a:solidFill>
                <a:prstClr val="black"/>
              </a:solidFill>
              <a:latin typeface="HG丸ｺﾞｼｯｸM-PRO" panose="020F0600000000000000" pitchFamily="50" charset="-128"/>
              <a:ea typeface="HG丸ｺﾞｼｯｸM-PRO" panose="020F0600000000000000" pitchFamily="50" charset="-128"/>
              <a:cs typeface="Times New Roman" pitchFamily="18" charset="0"/>
            </a:endParaRPr>
          </a:p>
          <a:p>
            <a:pPr eaLnBrk="0" fontAlgn="base" hangingPunct="0">
              <a:spcBef>
                <a:spcPct val="0"/>
              </a:spcBef>
              <a:spcAft>
                <a:spcPct val="0"/>
              </a:spcAft>
            </a:pPr>
            <a:r>
              <a:rPr lang="ja-JP" altLang="en-US" sz="1400" dirty="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ja-JP" sz="1400" dirty="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（お名前</a:t>
            </a:r>
            <a:r>
              <a:rPr lang="ja-JP" altLang="ja-JP" sz="1400" dirty="0" smtClean="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、ハローワーク</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受付票</a:t>
            </a:r>
            <a:r>
              <a:rPr lang="ja-JP" altLang="ja-JP" sz="1400" dirty="0" smtClean="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に</a:t>
            </a:r>
            <a:r>
              <a:rPr lang="ja-JP" altLang="ja-JP" sz="1400" dirty="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記載されて</a:t>
            </a:r>
            <a:r>
              <a:rPr lang="ja-JP" altLang="ja-JP" sz="1400" dirty="0" smtClean="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いる</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求職番号</a:t>
            </a:r>
            <a:r>
              <a:rPr lang="ja-JP" altLang="ja-JP" sz="1400" dirty="0" smtClean="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をお伝え</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cs typeface="Times New Roman" pitchFamily="18" charset="0"/>
            </a:endParaRPr>
          </a:p>
          <a:p>
            <a:pPr eaLnBrk="0" fontAlgn="base" hangingPunct="0">
              <a:spcBef>
                <a:spcPct val="0"/>
              </a:spcBef>
              <a:spcAft>
                <a:spcPct val="0"/>
              </a:spcAft>
            </a:pPr>
            <a:r>
              <a:rPr lang="ja-JP" altLang="en-US" sz="1400" dirty="0" smtClean="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ja-JP" sz="1400" dirty="0" smtClean="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ください</a:t>
            </a:r>
            <a:r>
              <a:rPr lang="ja-JP" altLang="ja-JP" sz="1400" dirty="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a:t>
            </a:r>
            <a:endParaRPr lang="ja-JP" altLang="ja-JP" sz="1400" dirty="0">
              <a:solidFill>
                <a:prstClr val="black"/>
              </a:solidFill>
              <a:latin typeface="HG丸ｺﾞｼｯｸM-PRO" panose="020F0600000000000000" pitchFamily="50" charset="-128"/>
              <a:ea typeface="HG丸ｺﾞｼｯｸM-PRO" panose="020F0600000000000000" pitchFamily="50" charset="-128"/>
              <a:cs typeface="ＭＳ Ｐゴシック" pitchFamily="50" charset="-128"/>
            </a:endParaRPr>
          </a:p>
          <a:p>
            <a:pPr eaLnBrk="0" fontAlgn="base" hangingPunct="0">
              <a:spcBef>
                <a:spcPct val="0"/>
              </a:spcBef>
              <a:spcAft>
                <a:spcPct val="0"/>
              </a:spcAft>
            </a:pPr>
            <a:r>
              <a:rPr lang="ja-JP" altLang="en-US" sz="1400" dirty="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　　　　　</a:t>
            </a:r>
            <a:r>
              <a:rPr lang="en-US" altLang="ja-JP" sz="1100" b="1" u="sng" dirty="0">
                <a:solidFill>
                  <a:srgbClr val="FF0000"/>
                </a:solidFill>
                <a:latin typeface="HG丸ｺﾞｼｯｸM-PRO" panose="020F0600000000000000" pitchFamily="50" charset="-128"/>
                <a:ea typeface="HG丸ｺﾞｼｯｸM-PRO" panose="020F0600000000000000" pitchFamily="50" charset="-128"/>
                <a:cs typeface="Times New Roman" pitchFamily="18" charset="0"/>
              </a:rPr>
              <a:t>※</a:t>
            </a:r>
            <a:r>
              <a:rPr lang="ja-JP" altLang="ja-JP" sz="1100" b="1" u="sng" dirty="0" smtClean="0">
                <a:solidFill>
                  <a:srgbClr val="FF0000"/>
                </a:solidFill>
                <a:latin typeface="HG丸ｺﾞｼｯｸM-PRO" panose="020F0600000000000000" pitchFamily="50" charset="-128"/>
                <a:ea typeface="HG丸ｺﾞｼｯｸM-PRO" panose="020F0600000000000000" pitchFamily="50" charset="-128"/>
                <a:cs typeface="Times New Roman" pitchFamily="18" charset="0"/>
              </a:rPr>
              <a:t>やむを得ず</a:t>
            </a:r>
            <a:r>
              <a:rPr lang="ja-JP" altLang="ja-JP" sz="1100" b="1" u="sng" dirty="0">
                <a:solidFill>
                  <a:srgbClr val="FF0000"/>
                </a:solidFill>
                <a:latin typeface="HG丸ｺﾞｼｯｸM-PRO" panose="020F0600000000000000" pitchFamily="50" charset="-128"/>
                <a:ea typeface="HG丸ｺﾞｼｯｸM-PRO" panose="020F0600000000000000" pitchFamily="50" charset="-128"/>
                <a:cs typeface="Times New Roman" pitchFamily="18" charset="0"/>
              </a:rPr>
              <a:t>キャンセルされる場合</a:t>
            </a:r>
            <a:r>
              <a:rPr lang="ja-JP" altLang="en-US" sz="1100" b="1" u="sng" dirty="0">
                <a:solidFill>
                  <a:srgbClr val="FF0000"/>
                </a:solidFill>
                <a:latin typeface="HG丸ｺﾞｼｯｸM-PRO" panose="020F0600000000000000" pitchFamily="50" charset="-128"/>
                <a:ea typeface="HG丸ｺﾞｼｯｸM-PRO" panose="020F0600000000000000" pitchFamily="50" charset="-128"/>
                <a:cs typeface="Times New Roman" pitchFamily="18" charset="0"/>
              </a:rPr>
              <a:t>は</a:t>
            </a:r>
            <a:r>
              <a:rPr lang="ja-JP" altLang="ja-JP" sz="1100" b="1" u="sng" dirty="0">
                <a:solidFill>
                  <a:srgbClr val="FF0000"/>
                </a:solidFill>
                <a:latin typeface="HG丸ｺﾞｼｯｸM-PRO" panose="020F0600000000000000" pitchFamily="50" charset="-128"/>
                <a:ea typeface="HG丸ｺﾞｼｯｸM-PRO" panose="020F0600000000000000" pitchFamily="50" charset="-128"/>
                <a:cs typeface="Times New Roman" pitchFamily="18" charset="0"/>
              </a:rPr>
              <a:t>必ず連絡を</a:t>
            </a:r>
            <a:r>
              <a:rPr lang="ja-JP" altLang="ja-JP" sz="1100" b="1" u="sng" dirty="0" smtClean="0">
                <a:solidFill>
                  <a:srgbClr val="FF0000"/>
                </a:solidFill>
                <a:latin typeface="HG丸ｺﾞｼｯｸM-PRO" panose="020F0600000000000000" pitchFamily="50" charset="-128"/>
                <a:ea typeface="HG丸ｺﾞｼｯｸM-PRO" panose="020F0600000000000000" pitchFamily="50" charset="-128"/>
                <a:cs typeface="Times New Roman" pitchFamily="18" charset="0"/>
              </a:rPr>
              <a:t>お願いいたします。</a:t>
            </a:r>
            <a:endParaRPr lang="en-US" altLang="ja-JP" sz="1100" b="1" u="sng" dirty="0" smtClean="0">
              <a:solidFill>
                <a:srgbClr val="FF0000"/>
              </a:solidFill>
              <a:latin typeface="HG丸ｺﾞｼｯｸM-PRO" panose="020F0600000000000000" pitchFamily="50" charset="-128"/>
              <a:ea typeface="HG丸ｺﾞｼｯｸM-PRO" panose="020F0600000000000000" pitchFamily="50" charset="-128"/>
              <a:cs typeface="Times New Roman" pitchFamily="18" charset="0"/>
            </a:endParaRPr>
          </a:p>
          <a:p>
            <a:pPr eaLnBrk="0" fontAlgn="base" hangingPunct="0">
              <a:spcBef>
                <a:spcPct val="0"/>
              </a:spcBef>
              <a:spcAft>
                <a:spcPct val="0"/>
              </a:spcAft>
            </a:pPr>
            <a:r>
              <a:rPr lang="ja-JP" altLang="ja-JP" sz="1400" dirty="0" smtClean="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持ち物</a:t>
            </a:r>
            <a:r>
              <a:rPr lang="ja-JP" altLang="ja-JP" sz="1400" dirty="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等：筆記用具　　　　　　</a:t>
            </a:r>
            <a:r>
              <a:rPr lang="ja-JP" altLang="en-US" sz="1400" dirty="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ja-JP" sz="1400" dirty="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en-US" sz="1400" dirty="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　</a:t>
            </a:r>
            <a:endParaRPr lang="en-US" altLang="ja-JP" sz="1400" dirty="0">
              <a:solidFill>
                <a:prstClr val="black"/>
              </a:solidFill>
              <a:latin typeface="HG丸ｺﾞｼｯｸM-PRO" panose="020F0600000000000000" pitchFamily="50" charset="-128"/>
              <a:ea typeface="HG丸ｺﾞｼｯｸM-PRO" panose="020F0600000000000000" pitchFamily="50" charset="-128"/>
              <a:cs typeface="Times New Roman" pitchFamily="18" charset="0"/>
            </a:endParaRPr>
          </a:p>
          <a:p>
            <a:pPr eaLnBrk="0" fontAlgn="base" hangingPunct="0">
              <a:spcBef>
                <a:spcPct val="0"/>
              </a:spcBef>
              <a:spcAft>
                <a:spcPct val="0"/>
              </a:spcAft>
            </a:pPr>
            <a:r>
              <a:rPr lang="ja-JP" altLang="en-US" sz="1400" dirty="0">
                <a:solidFill>
                  <a:srgbClr val="FF0000"/>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en-US" sz="1400" dirty="0" smtClean="0">
                <a:solidFill>
                  <a:srgbClr val="FF0000"/>
                </a:solidFill>
                <a:latin typeface="HG丸ｺﾞｼｯｸM-PRO" panose="020F0600000000000000" pitchFamily="50" charset="-128"/>
                <a:ea typeface="HG丸ｺﾞｼｯｸM-PRO" panose="020F0600000000000000" pitchFamily="50" charset="-128"/>
                <a:cs typeface="Times New Roman" pitchFamily="18" charset="0"/>
              </a:rPr>
              <a:t>　　　　</a:t>
            </a:r>
            <a:r>
              <a:rPr lang="ja-JP" altLang="en-US" sz="1400" dirty="0">
                <a:latin typeface="HG丸ｺﾞｼｯｸM-PRO" panose="020F0600000000000000" pitchFamily="50" charset="-128"/>
                <a:ea typeface="HG丸ｺﾞｼｯｸM-PRO" panose="020F0600000000000000" pitchFamily="50" charset="-128"/>
                <a:cs typeface="Times New Roman" pitchFamily="18" charset="0"/>
              </a:rPr>
              <a:t>＊</a:t>
            </a:r>
            <a:r>
              <a:rPr lang="ja-JP" altLang="en-US" sz="1400" dirty="0" smtClean="0">
                <a:latin typeface="HG丸ｺﾞｼｯｸM-PRO" panose="020F0600000000000000" pitchFamily="50" charset="-128"/>
                <a:ea typeface="HG丸ｺﾞｼｯｸM-PRO" panose="020F0600000000000000" pitchFamily="50" charset="-128"/>
                <a:cs typeface="Times New Roman" pitchFamily="18" charset="0"/>
              </a:rPr>
              <a:t>雇用</a:t>
            </a:r>
            <a:r>
              <a:rPr lang="ja-JP" altLang="en-US" sz="1400" dirty="0">
                <a:latin typeface="HG丸ｺﾞｼｯｸM-PRO" panose="020F0600000000000000" pitchFamily="50" charset="-128"/>
                <a:ea typeface="HG丸ｺﾞｼｯｸM-PRO" panose="020F0600000000000000" pitchFamily="50" charset="-128"/>
                <a:cs typeface="Times New Roman" pitchFamily="18" charset="0"/>
              </a:rPr>
              <a:t>保険の求職活動実績に</a:t>
            </a:r>
            <a:r>
              <a:rPr lang="ja-JP" altLang="en-US" sz="1400" dirty="0" smtClean="0">
                <a:latin typeface="HG丸ｺﾞｼｯｸM-PRO" panose="020F0600000000000000" pitchFamily="50" charset="-128"/>
                <a:ea typeface="HG丸ｺﾞｼｯｸM-PRO" panose="020F0600000000000000" pitchFamily="50" charset="-128"/>
                <a:cs typeface="Times New Roman" pitchFamily="18" charset="0"/>
              </a:rPr>
              <a:t>なります。</a:t>
            </a:r>
            <a:endParaRPr lang="en-US" altLang="ja-JP" sz="1400" dirty="0" smtClean="0">
              <a:latin typeface="HG丸ｺﾞｼｯｸM-PRO" panose="020F0600000000000000" pitchFamily="50" charset="-128"/>
              <a:ea typeface="HG丸ｺﾞｼｯｸM-PRO" panose="020F0600000000000000" pitchFamily="50" charset="-128"/>
              <a:cs typeface="Times New Roman" pitchFamily="18" charset="0"/>
            </a:endParaRPr>
          </a:p>
          <a:p>
            <a:r>
              <a:rPr lang="en-US" altLang="ja-JP" b="1" dirty="0" smtClean="0">
                <a:solidFill>
                  <a:prstClr val="black"/>
                </a:solidFill>
                <a:latin typeface="HG丸ｺﾞｼｯｸM-PRO" panose="020F0600000000000000" pitchFamily="50" charset="-128"/>
                <a:ea typeface="HG丸ｺﾞｼｯｸM-PRO" panose="020F0600000000000000" pitchFamily="50" charset="-128"/>
              </a:rPr>
              <a:t> </a:t>
            </a:r>
            <a:endParaRPr lang="ja-JP" altLang="en-US" b="1" dirty="0">
              <a:solidFill>
                <a:prstClr val="black"/>
              </a:solidFill>
              <a:latin typeface="HG丸ｺﾞｼｯｸM-PRO" panose="020F0600000000000000" pitchFamily="50" charset="-128"/>
              <a:ea typeface="HG丸ｺﾞｼｯｸM-PRO" panose="020F0600000000000000" pitchFamily="50" charset="-128"/>
            </a:endParaRPr>
          </a:p>
        </p:txBody>
      </p:sp>
      <p:pic>
        <p:nvPicPr>
          <p:cNvPr id="1026" name="Picture 2" descr="E:\Usr\KRDJXA\WJWorkArea\V3\1\Work\01.キャラA-1(参照)_2017050110415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432" y="8655449"/>
            <a:ext cx="520952" cy="718263"/>
          </a:xfrm>
          <a:prstGeom prst="rect">
            <a:avLst/>
          </a:prstGeom>
          <a:noFill/>
          <a:extLst>
            <a:ext uri="{909E8E84-426E-40DD-AFC4-6F175D3DCCD1}">
              <a14:hiddenFill xmlns:a14="http://schemas.microsoft.com/office/drawing/2010/main">
                <a:solidFill>
                  <a:srgbClr val="FFFFFF"/>
                </a:solidFill>
              </a14:hiddenFill>
            </a:ext>
          </a:extLst>
        </p:spPr>
      </p:pic>
      <p:pic>
        <p:nvPicPr>
          <p:cNvPr id="25" name="図 24" descr="E:\usr\OKBNHA\WJWorkArea\V3\1\Work\ロゴマーク(参照)_20171101164304.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3718" y="900341"/>
            <a:ext cx="996006" cy="801646"/>
          </a:xfrm>
          <a:prstGeom prst="rect">
            <a:avLst/>
          </a:prstGeom>
          <a:noFill/>
          <a:ln>
            <a:noFill/>
          </a:ln>
        </p:spPr>
      </p:pic>
      <p:sp>
        <p:nvSpPr>
          <p:cNvPr id="21" name="テキスト ボックス 20"/>
          <p:cNvSpPr txBox="1"/>
          <p:nvPr/>
        </p:nvSpPr>
        <p:spPr>
          <a:xfrm>
            <a:off x="343736" y="8374815"/>
            <a:ext cx="6638562" cy="1172394"/>
          </a:xfrm>
          <a:prstGeom prst="rect">
            <a:avLst/>
          </a:prstGeom>
          <a:noFill/>
        </p:spPr>
        <p:txBody>
          <a:bodyPr wrap="square" lIns="94256" tIns="47128" rIns="94256" bIns="47128" rtlCol="0">
            <a:spAutoFit/>
          </a:bodyPr>
          <a:lstStyle/>
          <a:p>
            <a:pPr eaLnBrk="0" fontAlgn="base" hangingPunct="0">
              <a:spcBef>
                <a:spcPct val="0"/>
              </a:spcBef>
              <a:spcAft>
                <a:spcPct val="0"/>
              </a:spcAft>
            </a:pPr>
            <a:endParaRPr lang="en-US" altLang="ja-JP" sz="1400" dirty="0" smtClean="0">
              <a:latin typeface="HG丸ｺﾞｼｯｸM-PRO" panose="020F0600000000000000" pitchFamily="50" charset="-128"/>
              <a:ea typeface="HG丸ｺﾞｼｯｸM-PRO" panose="020F0600000000000000" pitchFamily="50" charset="-128"/>
              <a:cs typeface="Times New Roman" pitchFamily="18" charset="0"/>
            </a:endParaRPr>
          </a:p>
          <a:p>
            <a:r>
              <a:rPr lang="en-US" altLang="ja-JP" b="1" dirty="0" smtClean="0">
                <a:solidFill>
                  <a:prstClr val="black"/>
                </a:solidFill>
                <a:latin typeface="HG丸ｺﾞｼｯｸM-PRO" panose="020F0600000000000000" pitchFamily="50" charset="-128"/>
                <a:ea typeface="HG丸ｺﾞｼｯｸM-PRO" panose="020F0600000000000000" pitchFamily="50" charset="-128"/>
              </a:rPr>
              <a:t>                </a:t>
            </a:r>
            <a:r>
              <a:rPr lang="ja-JP" altLang="ja-JP" b="1"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お申込み・お問い合わせ</a:t>
            </a:r>
            <a:r>
              <a:rPr lang="ja-JP" altLang="ja-JP" b="1"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b="1"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ja-JP" sz="2000" b="1"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2000" b="1" dirty="0">
                <a:solidFill>
                  <a:prstClr val="black"/>
                </a:solidFill>
                <a:latin typeface="HG丸ｺﾞｼｯｸM-PRO" panose="020F0600000000000000" pitchFamily="50" charset="-128"/>
                <a:ea typeface="HG丸ｺﾞｼｯｸM-PRO" panose="020F0600000000000000" pitchFamily="50" charset="-128"/>
              </a:rPr>
              <a:t>　</a:t>
            </a:r>
            <a:r>
              <a:rPr lang="ja-JP" altLang="en-US" sz="2000" b="1" dirty="0" smtClean="0">
                <a:solidFill>
                  <a:prstClr val="black"/>
                </a:solidFill>
                <a:latin typeface="HG丸ｺﾞｼｯｸM-PRO" panose="020F0600000000000000" pitchFamily="50" charset="-128"/>
                <a:ea typeface="HG丸ｺﾞｼｯｸM-PRO" panose="020F0600000000000000" pitchFamily="50" charset="-128"/>
              </a:rPr>
              <a:t>             </a:t>
            </a:r>
            <a:r>
              <a:rPr lang="ja-JP" altLang="ja-JP" b="1" dirty="0" smtClean="0">
                <a:solidFill>
                  <a:prstClr val="black"/>
                </a:solidFill>
                <a:latin typeface="HG丸ｺﾞｼｯｸM-PRO" panose="020F0600000000000000" pitchFamily="50" charset="-128"/>
                <a:ea typeface="HG丸ｺﾞｼｯｸM-PRO" panose="020F0600000000000000" pitchFamily="50" charset="-128"/>
              </a:rPr>
              <a:t>ハローワーク</a:t>
            </a:r>
            <a:r>
              <a:rPr lang="ja-JP" altLang="ja-JP" b="1" dirty="0">
                <a:solidFill>
                  <a:prstClr val="black"/>
                </a:solidFill>
                <a:latin typeface="HG丸ｺﾞｼｯｸM-PRO" panose="020F0600000000000000" pitchFamily="50" charset="-128"/>
                <a:ea typeface="HG丸ｺﾞｼｯｸM-PRO" panose="020F0600000000000000" pitchFamily="50" charset="-128"/>
              </a:rPr>
              <a:t>三鷹　</a:t>
            </a:r>
            <a:r>
              <a:rPr lang="ja-JP" altLang="en-US" b="1" dirty="0">
                <a:solidFill>
                  <a:prstClr val="black"/>
                </a:solidFill>
                <a:latin typeface="HG丸ｺﾞｼｯｸM-PRO" panose="020F0600000000000000" pitchFamily="50" charset="-128"/>
                <a:ea typeface="HG丸ｺﾞｼｯｸM-PRO" panose="020F0600000000000000" pitchFamily="50" charset="-128"/>
              </a:rPr>
              <a:t>職業</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相談第二</a:t>
            </a:r>
            <a:r>
              <a:rPr lang="ja-JP" altLang="ja-JP" b="1" dirty="0" smtClean="0">
                <a:solidFill>
                  <a:prstClr val="black"/>
                </a:solidFill>
                <a:latin typeface="HG丸ｺﾞｼｯｸM-PRO" panose="020F0600000000000000" pitchFamily="50" charset="-128"/>
                <a:ea typeface="HG丸ｺﾞｼｯｸM-PRO" panose="020F0600000000000000" pitchFamily="50" charset="-128"/>
              </a:rPr>
              <a:t>部門</a:t>
            </a:r>
            <a:r>
              <a:rPr lang="ja-JP" altLang="ja-JP" b="1" dirty="0">
                <a:solidFill>
                  <a:prstClr val="black"/>
                </a:solidFill>
                <a:latin typeface="HG丸ｺﾞｼｯｸM-PRO" panose="020F0600000000000000" pitchFamily="50" charset="-128"/>
                <a:ea typeface="HG丸ｺﾞｼｯｸM-PRO" panose="020F0600000000000000" pitchFamily="50" charset="-128"/>
              </a:rPr>
              <a:t>　</a:t>
            </a:r>
            <a:endParaRPr lang="en-US" altLang="ja-JP" b="1"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b="1"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　　　　　　</a:t>
            </a:r>
            <a:r>
              <a:rPr lang="ja-JP" altLang="ja-JP" b="1" dirty="0" smtClean="0">
                <a:solidFill>
                  <a:prstClr val="black"/>
                </a:solidFill>
                <a:latin typeface="HG丸ｺﾞｼｯｸM-PRO" panose="020F0600000000000000" pitchFamily="50" charset="-128"/>
                <a:ea typeface="HG丸ｺﾞｼｯｸM-PRO" panose="020F0600000000000000" pitchFamily="50" charset="-128"/>
              </a:rPr>
              <a:t>０４２２－</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６８</a:t>
            </a:r>
            <a:r>
              <a:rPr lang="ja-JP" altLang="ja-JP" b="1" dirty="0" smtClean="0">
                <a:solidFill>
                  <a:prstClr val="black"/>
                </a:solidFill>
                <a:latin typeface="HG丸ｺﾞｼｯｸM-PRO" panose="020F0600000000000000" pitchFamily="50" charset="-128"/>
                <a:ea typeface="HG丸ｺﾞｼｯｸM-PRO" panose="020F0600000000000000" pitchFamily="50" charset="-128"/>
              </a:rPr>
              <a:t>－８</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２００</a:t>
            </a:r>
            <a:endParaRPr lang="ja-JP" altLang="en-US"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753770" y="3976232"/>
            <a:ext cx="5844576" cy="2557391"/>
          </a:xfrm>
          <a:prstGeom prst="rect">
            <a:avLst/>
          </a:prstGeom>
          <a:noFill/>
        </p:spPr>
        <p:txBody>
          <a:bodyPr wrap="square" lIns="94259" tIns="47129" rIns="94259" bIns="47129" rtlCol="0">
            <a:spAutoFit/>
          </a:bodyPr>
          <a:lstStyle/>
          <a:p>
            <a:r>
              <a:rPr lang="en-US" altLang="ja-JP" b="1" dirty="0" smtClean="0">
                <a:solidFill>
                  <a:schemeClr val="tx2">
                    <a:lumMod val="75000"/>
                  </a:schemeClr>
                </a:solidFill>
                <a:latin typeface="HG丸ｺﾞｼｯｸM-PRO" pitchFamily="50" charset="-128"/>
                <a:ea typeface="HG丸ｺﾞｼｯｸM-PRO" pitchFamily="50" charset="-128"/>
              </a:rPr>
              <a:t>【</a:t>
            </a:r>
            <a:r>
              <a:rPr lang="ja-JP" altLang="en-US" b="1" dirty="0" smtClean="0">
                <a:solidFill>
                  <a:schemeClr val="tx2">
                    <a:lumMod val="75000"/>
                  </a:schemeClr>
                </a:solidFill>
                <a:latin typeface="HG丸ｺﾞｼｯｸM-PRO" pitchFamily="50" charset="-128"/>
                <a:ea typeface="HG丸ｺﾞｼｯｸM-PRO" pitchFamily="50" charset="-128"/>
              </a:rPr>
              <a:t>セミナー内容</a:t>
            </a:r>
            <a:r>
              <a:rPr lang="en-US" altLang="ja-JP" b="1" dirty="0" smtClean="0">
                <a:solidFill>
                  <a:schemeClr val="tx2">
                    <a:lumMod val="75000"/>
                  </a:schemeClr>
                </a:solidFill>
                <a:latin typeface="HG丸ｺﾞｼｯｸM-PRO" pitchFamily="50" charset="-128"/>
                <a:ea typeface="HG丸ｺﾞｼｯｸM-PRO" pitchFamily="50" charset="-128"/>
              </a:rPr>
              <a:t>】</a:t>
            </a:r>
          </a:p>
          <a:p>
            <a:r>
              <a:rPr lang="ja-JP" altLang="en-US" b="1" dirty="0" smtClean="0">
                <a:solidFill>
                  <a:schemeClr val="tx2">
                    <a:lumMod val="75000"/>
                  </a:schemeClr>
                </a:solidFill>
                <a:latin typeface="HG丸ｺﾞｼｯｸM-PRO" pitchFamily="50" charset="-128"/>
                <a:ea typeface="HG丸ｺﾞｼｯｸM-PRO" pitchFamily="50" charset="-128"/>
              </a:rPr>
              <a:t>○ハロートレーニング（職業訓練）制度のご案内</a:t>
            </a:r>
            <a:endParaRPr lang="en-US" altLang="ja-JP" b="1" dirty="0" smtClean="0">
              <a:solidFill>
                <a:schemeClr val="tx2">
                  <a:lumMod val="75000"/>
                </a:schemeClr>
              </a:solidFill>
              <a:latin typeface="HG丸ｺﾞｼｯｸM-PRO" pitchFamily="50" charset="-128"/>
              <a:ea typeface="HG丸ｺﾞｼｯｸM-PRO" pitchFamily="50" charset="-128"/>
            </a:endParaRPr>
          </a:p>
          <a:p>
            <a:r>
              <a:rPr lang="ja-JP" altLang="en-US" b="1" dirty="0" smtClean="0">
                <a:solidFill>
                  <a:schemeClr val="tx2">
                    <a:lumMod val="75000"/>
                  </a:schemeClr>
                </a:solidFill>
                <a:latin typeface="HG丸ｺﾞｼｯｸM-PRO" pitchFamily="50" charset="-128"/>
                <a:ea typeface="HG丸ｺﾞｼｯｸM-PRO" pitchFamily="50" charset="-128"/>
              </a:rPr>
              <a:t>　</a:t>
            </a:r>
            <a:r>
              <a:rPr lang="ja-JP" altLang="en-US" sz="1200" b="1" dirty="0" smtClean="0">
                <a:solidFill>
                  <a:schemeClr val="tx2">
                    <a:lumMod val="75000"/>
                  </a:schemeClr>
                </a:solidFill>
                <a:latin typeface="HG丸ｺﾞｼｯｸM-PRO" pitchFamily="50" charset="-128"/>
                <a:ea typeface="HG丸ｺﾞｼｯｸM-PRO" pitchFamily="50" charset="-128"/>
              </a:rPr>
              <a:t>～訓練受講の目的・訓練制度の概要について～</a:t>
            </a:r>
            <a:endParaRPr lang="en-US" altLang="ja-JP" sz="1200" b="1" dirty="0">
              <a:solidFill>
                <a:schemeClr val="tx2">
                  <a:lumMod val="75000"/>
                </a:schemeClr>
              </a:solidFill>
              <a:latin typeface="HG丸ｺﾞｼｯｸM-PRO" pitchFamily="50" charset="-128"/>
              <a:ea typeface="HG丸ｺﾞｼｯｸM-PRO" pitchFamily="50" charset="-128"/>
            </a:endParaRPr>
          </a:p>
          <a:p>
            <a:endParaRPr lang="en-US" altLang="ja-JP" sz="1000" b="1" dirty="0" smtClean="0">
              <a:solidFill>
                <a:schemeClr val="tx2">
                  <a:lumMod val="75000"/>
                </a:schemeClr>
              </a:solidFill>
              <a:latin typeface="HG丸ｺﾞｼｯｸM-PRO" pitchFamily="50" charset="-128"/>
              <a:ea typeface="HG丸ｺﾞｼｯｸM-PRO" pitchFamily="50" charset="-128"/>
            </a:endParaRPr>
          </a:p>
          <a:p>
            <a:r>
              <a:rPr lang="ja-JP" altLang="en-US" b="1" dirty="0" smtClean="0">
                <a:solidFill>
                  <a:schemeClr val="tx2">
                    <a:lumMod val="75000"/>
                  </a:schemeClr>
                </a:solidFill>
                <a:latin typeface="HG丸ｺﾞｼｯｸM-PRO" pitchFamily="50" charset="-128"/>
                <a:ea typeface="HG丸ｺﾞｼｯｸM-PRO" pitchFamily="50" charset="-128"/>
              </a:rPr>
              <a:t>○ジョブカード制度のご案内</a:t>
            </a:r>
            <a:endParaRPr lang="en-US" altLang="ja-JP" b="1" dirty="0">
              <a:solidFill>
                <a:schemeClr val="tx2">
                  <a:lumMod val="75000"/>
                </a:schemeClr>
              </a:solidFill>
              <a:latin typeface="HG丸ｺﾞｼｯｸM-PRO" pitchFamily="50" charset="-128"/>
              <a:ea typeface="HG丸ｺﾞｼｯｸM-PRO" pitchFamily="50" charset="-128"/>
            </a:endParaRPr>
          </a:p>
          <a:p>
            <a:r>
              <a:rPr lang="ja-JP" altLang="en-US" sz="1200" b="1" dirty="0" smtClean="0">
                <a:solidFill>
                  <a:schemeClr val="tx2">
                    <a:lumMod val="75000"/>
                  </a:schemeClr>
                </a:solidFill>
                <a:latin typeface="HG丸ｺﾞｼｯｸM-PRO" pitchFamily="50" charset="-128"/>
                <a:ea typeface="HG丸ｺﾞｼｯｸM-PRO" pitchFamily="50" charset="-128"/>
              </a:rPr>
              <a:t>　　～ジョブカードを活用した訓練受講や就職活動について～</a:t>
            </a:r>
            <a:endParaRPr lang="en-US" altLang="ja-JP" sz="1200" b="1" dirty="0" smtClean="0">
              <a:solidFill>
                <a:schemeClr val="tx2">
                  <a:lumMod val="75000"/>
                </a:schemeClr>
              </a:solidFill>
              <a:latin typeface="HG丸ｺﾞｼｯｸM-PRO" pitchFamily="50" charset="-128"/>
              <a:ea typeface="HG丸ｺﾞｼｯｸM-PRO" pitchFamily="50" charset="-128"/>
            </a:endParaRPr>
          </a:p>
          <a:p>
            <a:r>
              <a:rPr lang="ja-JP" altLang="en-US" sz="1200" b="1" dirty="0">
                <a:solidFill>
                  <a:schemeClr val="tx2">
                    <a:lumMod val="75000"/>
                  </a:schemeClr>
                </a:solidFill>
                <a:latin typeface="HG丸ｺﾞｼｯｸM-PRO" pitchFamily="50" charset="-128"/>
                <a:ea typeface="HG丸ｺﾞｼｯｸM-PRO" pitchFamily="50" charset="-128"/>
              </a:rPr>
              <a:t>　</a:t>
            </a:r>
            <a:r>
              <a:rPr lang="ja-JP" altLang="en-US" sz="1200" b="1" dirty="0" smtClean="0">
                <a:solidFill>
                  <a:schemeClr val="tx2">
                    <a:lumMod val="75000"/>
                  </a:schemeClr>
                </a:solidFill>
                <a:latin typeface="HG丸ｺﾞｼｯｸM-PRO" pitchFamily="50" charset="-128"/>
                <a:ea typeface="HG丸ｺﾞｼｯｸM-PRO" pitchFamily="50" charset="-128"/>
              </a:rPr>
              <a:t>　（キャリア形成・リスキリング支援センター）</a:t>
            </a:r>
            <a:endParaRPr lang="en-US" altLang="ja-JP" sz="1200" b="1" dirty="0" smtClean="0">
              <a:solidFill>
                <a:schemeClr val="tx2">
                  <a:lumMod val="75000"/>
                </a:schemeClr>
              </a:solidFill>
              <a:latin typeface="HG丸ｺﾞｼｯｸM-PRO" pitchFamily="50" charset="-128"/>
              <a:ea typeface="HG丸ｺﾞｼｯｸM-PRO" pitchFamily="50" charset="-128"/>
            </a:endParaRPr>
          </a:p>
          <a:p>
            <a:endParaRPr lang="en-US" altLang="ja-JP" sz="1200" b="1" dirty="0">
              <a:solidFill>
                <a:schemeClr val="tx2">
                  <a:lumMod val="75000"/>
                </a:schemeClr>
              </a:solidFill>
              <a:latin typeface="HG丸ｺﾞｼｯｸM-PRO" pitchFamily="50" charset="-128"/>
              <a:ea typeface="HG丸ｺﾞｼｯｸM-PRO" pitchFamily="50" charset="-128"/>
            </a:endParaRPr>
          </a:p>
          <a:p>
            <a:r>
              <a:rPr lang="ja-JP" altLang="en-US" b="1" dirty="0">
                <a:solidFill>
                  <a:schemeClr val="tx2">
                    <a:lumMod val="75000"/>
                  </a:schemeClr>
                </a:solidFill>
                <a:latin typeface="HG丸ｺﾞｼｯｸM-PRO" pitchFamily="50" charset="-128"/>
                <a:ea typeface="HG丸ｺﾞｼｯｸM-PRO" pitchFamily="50" charset="-128"/>
              </a:rPr>
              <a:t>○訓練実施機関による訓練内容等のご案内</a:t>
            </a:r>
          </a:p>
          <a:p>
            <a:r>
              <a:rPr lang="ja-JP" altLang="en-US" sz="1200" b="1" dirty="0">
                <a:solidFill>
                  <a:schemeClr val="tx2">
                    <a:lumMod val="75000"/>
                  </a:schemeClr>
                </a:solidFill>
                <a:latin typeface="HG丸ｺﾞｼｯｸM-PRO" pitchFamily="50" charset="-128"/>
                <a:ea typeface="HG丸ｺﾞｼｯｸM-PRO" pitchFamily="50" charset="-128"/>
              </a:rPr>
              <a:t>　　～訓練の内容や就職活動等について～（多摩職業能力開発センター府中校）</a:t>
            </a:r>
          </a:p>
          <a:p>
            <a:endParaRPr lang="en-US" altLang="ja-JP" sz="1200" b="1" dirty="0">
              <a:solidFill>
                <a:schemeClr val="tx2">
                  <a:lumMod val="75000"/>
                </a:schemeClr>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950778" y="359792"/>
            <a:ext cx="3322120" cy="372175"/>
          </a:xfrm>
          <a:prstGeom prst="rect">
            <a:avLst/>
          </a:prstGeom>
          <a:solidFill>
            <a:schemeClr val="bg1"/>
          </a:solidFill>
          <a:ln>
            <a:solidFill>
              <a:schemeClr val="tx1"/>
            </a:solidFill>
          </a:ln>
        </p:spPr>
        <p:txBody>
          <a:bodyPr wrap="square" lIns="94256" tIns="47128" rIns="94256" bIns="47128" rtlCol="0">
            <a:spAutoFit/>
          </a:bodyPr>
          <a:lstStyle/>
          <a:p>
            <a:pPr algn="ctr"/>
            <a:r>
              <a:rPr lang="ja-JP" altLang="en-US" dirty="0" smtClean="0">
                <a:solidFill>
                  <a:prstClr val="black"/>
                </a:solidFill>
                <a:latin typeface="HGP創英角ﾎﾟｯﾌﾟ体" pitchFamily="50" charset="-128"/>
                <a:ea typeface="HGP創英角ﾎﾟｯﾌﾟ体" pitchFamily="50" charset="-128"/>
              </a:rPr>
              <a:t>セミナー会場</a:t>
            </a:r>
            <a:endParaRPr lang="ja-JP" altLang="en-US" dirty="0">
              <a:solidFill>
                <a:prstClr val="black"/>
              </a:solidFill>
              <a:latin typeface="HGP創英角ﾎﾟｯﾌﾟ体" pitchFamily="50" charset="-128"/>
              <a:ea typeface="HGP創英角ﾎﾟｯﾌﾟ体" pitchFamily="50" charset="-128"/>
            </a:endParaRPr>
          </a:p>
        </p:txBody>
      </p:sp>
      <p:sp>
        <p:nvSpPr>
          <p:cNvPr id="11" name="テキスト ボックス 10"/>
          <p:cNvSpPr txBox="1"/>
          <p:nvPr/>
        </p:nvSpPr>
        <p:spPr>
          <a:xfrm>
            <a:off x="1805004" y="6779131"/>
            <a:ext cx="4824536" cy="987729"/>
          </a:xfrm>
          <a:prstGeom prst="rect">
            <a:avLst/>
          </a:prstGeom>
          <a:noFill/>
        </p:spPr>
        <p:txBody>
          <a:bodyPr wrap="square" lIns="94256" tIns="47128" rIns="94256" bIns="47128" rtlCol="0">
            <a:spAutoFit/>
          </a:bodyPr>
          <a:lstStyle/>
          <a:p>
            <a:r>
              <a:rPr lang="zh-TW" altLang="ja-JP" sz="1600" b="1" dirty="0">
                <a:solidFill>
                  <a:prstClr val="black"/>
                </a:solidFill>
                <a:latin typeface="HG丸ｺﾞｼｯｸM-PRO" pitchFamily="50" charset="-128"/>
                <a:ea typeface="HG丸ｺﾞｼｯｸM-PRO" pitchFamily="50" charset="-128"/>
              </a:rPr>
              <a:t>三鷹市</a:t>
            </a:r>
            <a:r>
              <a:rPr lang="zh-TW" altLang="ja-JP" sz="1600" b="1" dirty="0" smtClean="0">
                <a:solidFill>
                  <a:prstClr val="black"/>
                </a:solidFill>
                <a:latin typeface="HG丸ｺﾞｼｯｸM-PRO" pitchFamily="50" charset="-128"/>
                <a:ea typeface="HG丸ｺﾞｼｯｸM-PRO" pitchFamily="50" charset="-128"/>
              </a:rPr>
              <a:t>下連雀</a:t>
            </a:r>
            <a:r>
              <a:rPr lang="ja-JP" altLang="en-US" sz="1600" b="1" dirty="0" smtClean="0">
                <a:solidFill>
                  <a:prstClr val="black"/>
                </a:solidFill>
                <a:latin typeface="HG丸ｺﾞｼｯｸM-PRO" pitchFamily="50" charset="-128"/>
                <a:ea typeface="HG丸ｺﾞｼｯｸM-PRO" pitchFamily="50" charset="-128"/>
              </a:rPr>
              <a:t>４</a:t>
            </a:r>
            <a:r>
              <a:rPr lang="zh-TW" altLang="ja-JP" sz="1600" b="1" dirty="0" smtClean="0">
                <a:solidFill>
                  <a:prstClr val="black"/>
                </a:solidFill>
                <a:latin typeface="HG丸ｺﾞｼｯｸM-PRO" pitchFamily="50" charset="-128"/>
                <a:ea typeface="HG丸ｺﾞｼｯｸM-PRO" pitchFamily="50" charset="-128"/>
              </a:rPr>
              <a:t>－</a:t>
            </a:r>
            <a:r>
              <a:rPr lang="ja-JP" altLang="en-US" sz="1600" b="1" dirty="0" smtClean="0">
                <a:solidFill>
                  <a:prstClr val="black"/>
                </a:solidFill>
                <a:latin typeface="HG丸ｺﾞｼｯｸM-PRO" pitchFamily="50" charset="-128"/>
                <a:ea typeface="HG丸ｺﾞｼｯｸM-PRO" pitchFamily="50" charset="-128"/>
              </a:rPr>
              <a:t>１５</a:t>
            </a:r>
            <a:r>
              <a:rPr lang="zh-TW" altLang="ja-JP" sz="1600" b="1" dirty="0" smtClean="0">
                <a:solidFill>
                  <a:prstClr val="black"/>
                </a:solidFill>
                <a:latin typeface="HG丸ｺﾞｼｯｸM-PRO" pitchFamily="50" charset="-128"/>
                <a:ea typeface="HG丸ｺﾞｼｯｸM-PRO" pitchFamily="50" charset="-128"/>
              </a:rPr>
              <a:t>－</a:t>
            </a:r>
            <a:r>
              <a:rPr lang="ja-JP" altLang="en-US" sz="1600" b="1" dirty="0" smtClean="0">
                <a:solidFill>
                  <a:prstClr val="black"/>
                </a:solidFill>
                <a:latin typeface="HG丸ｺﾞｼｯｸM-PRO" pitchFamily="50" charset="-128"/>
                <a:ea typeface="HG丸ｺﾞｼｯｸM-PRO" pitchFamily="50" charset="-128"/>
              </a:rPr>
              <a:t>１８</a:t>
            </a:r>
            <a:r>
              <a:rPr lang="ja-JP" altLang="ja-JP" sz="1600" b="1" dirty="0">
                <a:solidFill>
                  <a:prstClr val="black"/>
                </a:solidFill>
                <a:latin typeface="HG丸ｺﾞｼｯｸM-PRO" pitchFamily="50" charset="-128"/>
                <a:ea typeface="HG丸ｺﾞｼｯｸM-PRO" pitchFamily="50" charset="-128"/>
              </a:rPr>
              <a:t>　　 </a:t>
            </a:r>
            <a:endParaRPr lang="en-US" altLang="ja-JP" sz="1600" b="1" dirty="0" smtClean="0">
              <a:solidFill>
                <a:prstClr val="black"/>
              </a:solidFill>
              <a:latin typeface="HG丸ｺﾞｼｯｸM-PRO" pitchFamily="50" charset="-128"/>
              <a:ea typeface="HG丸ｺﾞｼｯｸM-PRO" pitchFamily="50" charset="-128"/>
            </a:endParaRPr>
          </a:p>
          <a:p>
            <a:r>
              <a:rPr lang="ja-JP" altLang="en-US" sz="1600" b="1" dirty="0" smtClean="0">
                <a:solidFill>
                  <a:prstClr val="black"/>
                </a:solidFill>
                <a:latin typeface="HG丸ｺﾞｼｯｸM-PRO" pitchFamily="50" charset="-128"/>
                <a:ea typeface="HG丸ｺﾞｼｯｸM-PRO" pitchFamily="50" charset="-128"/>
              </a:rPr>
              <a:t>　　　　　　本庁舎２</a:t>
            </a:r>
            <a:r>
              <a:rPr lang="ja-JP" altLang="ja-JP" sz="1600" b="1" dirty="0" smtClean="0">
                <a:solidFill>
                  <a:prstClr val="black"/>
                </a:solidFill>
                <a:latin typeface="HG丸ｺﾞｼｯｸM-PRO" pitchFamily="50" charset="-128"/>
                <a:ea typeface="HG丸ｺﾞｼｯｸM-PRO" pitchFamily="50" charset="-128"/>
              </a:rPr>
              <a:t>階</a:t>
            </a:r>
            <a:r>
              <a:rPr lang="en-US" altLang="ja-JP" sz="1600" b="1" dirty="0" smtClean="0">
                <a:solidFill>
                  <a:prstClr val="black"/>
                </a:solidFill>
                <a:latin typeface="HG丸ｺﾞｼｯｸM-PRO" pitchFamily="50" charset="-128"/>
                <a:ea typeface="HG丸ｺﾞｼｯｸM-PRO" pitchFamily="50" charset="-128"/>
              </a:rPr>
              <a:t> </a:t>
            </a:r>
            <a:r>
              <a:rPr lang="ja-JP" altLang="en-US" sz="1600" b="1" dirty="0" smtClean="0">
                <a:solidFill>
                  <a:prstClr val="black"/>
                </a:solidFill>
                <a:latin typeface="HG丸ｺﾞｼｯｸM-PRO" pitchFamily="50" charset="-128"/>
                <a:ea typeface="HG丸ｺﾞｼｯｸM-PRO" pitchFamily="50" charset="-128"/>
              </a:rPr>
              <a:t>大会議室</a:t>
            </a:r>
            <a:endParaRPr lang="ja-JP" altLang="ja-JP" sz="1600" dirty="0">
              <a:solidFill>
                <a:prstClr val="black"/>
              </a:solidFill>
              <a:latin typeface="HG丸ｺﾞｼｯｸM-PRO" pitchFamily="50" charset="-128"/>
              <a:ea typeface="HG丸ｺﾞｼｯｸM-PRO" pitchFamily="50" charset="-128"/>
            </a:endParaRPr>
          </a:p>
          <a:p>
            <a:endParaRPr lang="en-US" altLang="ja-JP" sz="1300" b="1" dirty="0" smtClean="0">
              <a:solidFill>
                <a:prstClr val="black"/>
              </a:solidFill>
              <a:latin typeface="HG丸ｺﾞｼｯｸM-PRO" pitchFamily="50" charset="-128"/>
              <a:ea typeface="HG丸ｺﾞｼｯｸM-PRO" pitchFamily="50" charset="-128"/>
            </a:endParaRPr>
          </a:p>
          <a:p>
            <a:endParaRPr lang="en-US" altLang="ja-JP" sz="1300" b="1" dirty="0" smtClean="0">
              <a:solidFill>
                <a:prstClr val="black"/>
              </a:solidFill>
              <a:latin typeface="HG丸ｺﾞｼｯｸM-PRO" pitchFamily="50" charset="-128"/>
              <a:ea typeface="HG丸ｺﾞｼｯｸM-PRO" pitchFamily="50" charset="-128"/>
            </a:endParaRPr>
          </a:p>
        </p:txBody>
      </p:sp>
      <p:sp>
        <p:nvSpPr>
          <p:cNvPr id="12" name="テキスト ボックス 11"/>
          <p:cNvSpPr txBox="1"/>
          <p:nvPr/>
        </p:nvSpPr>
        <p:spPr>
          <a:xfrm>
            <a:off x="539188" y="7663409"/>
            <a:ext cx="6090352" cy="1172394"/>
          </a:xfrm>
          <a:prstGeom prst="rect">
            <a:avLst/>
          </a:prstGeom>
          <a:noFill/>
        </p:spPr>
        <p:txBody>
          <a:bodyPr wrap="square" lIns="94256" tIns="47128" rIns="94256" bIns="47128" rtlCol="0">
            <a:spAutoFit/>
          </a:bodyPr>
          <a:lstStyle/>
          <a:p>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受講される方へのお願い</a:t>
            </a:r>
            <a:endParaRPr lang="en-US" altLang="ja-JP" sz="1400" b="1"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a:t>
            </a:r>
            <a:r>
              <a:rPr lang="en-US" altLang="ja-JP" sz="1400" dirty="0" smtClean="0">
                <a:solidFill>
                  <a:prstClr val="black"/>
                </a:solidFill>
                <a:latin typeface="HG丸ｺﾞｼｯｸM-PRO" panose="020F0600000000000000" pitchFamily="50" charset="-128"/>
                <a:ea typeface="HG丸ｺﾞｼｯｸM-PRO" panose="020F0600000000000000" pitchFamily="50" charset="-128"/>
              </a:rPr>
              <a:t>37.5</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℃以上の発熱がある方、体調不良の方は受講をお控え下さい。</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・セミナー受付時に手指のアルコール消毒を実施いたします。</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・新型コロナウイルスの感染状況や天災等による交通機関運行状況により、　</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　セミナーの開催を中止する場合があります。</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864146" y="6273856"/>
            <a:ext cx="5592008" cy="341398"/>
          </a:xfrm>
          <a:prstGeom prst="rect">
            <a:avLst/>
          </a:prstGeom>
          <a:noFill/>
        </p:spPr>
        <p:txBody>
          <a:bodyPr wrap="square" lIns="94256" tIns="47128" rIns="94256" bIns="47128" rtlCol="0">
            <a:spAutoFit/>
          </a:bodyPr>
          <a:lstStyle/>
          <a:p>
            <a:pPr algn="ctr"/>
            <a:r>
              <a:rPr lang="ja-JP" altLang="en-US" sz="1600" dirty="0">
                <a:solidFill>
                  <a:prstClr val="black"/>
                </a:solidFill>
                <a:latin typeface="HGP創英角ﾎﾟｯﾌﾟ体" pitchFamily="50" charset="-128"/>
                <a:ea typeface="HGP創英角ﾎﾟｯﾌﾟ体" pitchFamily="50" charset="-128"/>
              </a:rPr>
              <a:t>当日は会場</a:t>
            </a:r>
            <a:r>
              <a:rPr lang="ja-JP" altLang="en-US" sz="1600" smtClean="0">
                <a:solidFill>
                  <a:prstClr val="black"/>
                </a:solidFill>
                <a:latin typeface="HGP創英角ﾎﾟｯﾌﾟ体" pitchFamily="50" charset="-128"/>
                <a:ea typeface="HGP創英角ﾎﾟｯﾌﾟ体" pitchFamily="50" charset="-128"/>
              </a:rPr>
              <a:t>で１３時４５分</a:t>
            </a:r>
            <a:r>
              <a:rPr lang="ja-JP" altLang="en-US" sz="1600" dirty="0">
                <a:solidFill>
                  <a:prstClr val="black"/>
                </a:solidFill>
                <a:latin typeface="HGP創英角ﾎﾟｯﾌﾟ体" pitchFamily="50" charset="-128"/>
                <a:ea typeface="HGP創英角ﾎﾟｯﾌﾟ体" pitchFamily="50" charset="-128"/>
              </a:rPr>
              <a:t>から受付を開始します</a:t>
            </a:r>
          </a:p>
        </p:txBody>
      </p:sp>
      <p:pic>
        <p:nvPicPr>
          <p:cNvPr id="2050" name="Picture 2" descr="E:\Usr\KRDJXA\WJWorkArea\V3\1\Work\08.キャラC-2(参照)_2017050110433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8605" y="6610751"/>
            <a:ext cx="850935" cy="97407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Usr\KRDJXA\WJWorkArea\V3\1\Work\06.キャラB-2(参照)_201705011044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188" y="6629383"/>
            <a:ext cx="654001" cy="915292"/>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p:cNvPicPr>
            <a:picLocks noChangeAspect="1"/>
          </p:cNvPicPr>
          <p:nvPr/>
        </p:nvPicPr>
        <p:blipFill>
          <a:blip r:embed="rId4"/>
          <a:stretch>
            <a:fillRect/>
          </a:stretch>
        </p:blipFill>
        <p:spPr>
          <a:xfrm>
            <a:off x="707822" y="824352"/>
            <a:ext cx="5808032" cy="5370919"/>
          </a:xfrm>
          <a:prstGeom prst="rect">
            <a:avLst/>
          </a:prstGeom>
        </p:spPr>
      </p:pic>
    </p:spTree>
    <p:extLst>
      <p:ext uri="{BB962C8B-B14F-4D97-AF65-F5344CB8AC3E}">
        <p14:creationId xmlns:p14="http://schemas.microsoft.com/office/powerpoint/2010/main" val="3169437649"/>
      </p:ext>
    </p:extLst>
  </p:cSld>
  <p:clrMapOvr>
    <a:masterClrMapping/>
  </p:clrMapOvr>
  <p:timing>
    <p:tnLst>
      <p:par>
        <p:cTn id="1" dur="indefinite" restart="never" nodeType="tmRoot"/>
      </p:par>
    </p:tnLst>
  </p:timing>
</p:sld>
</file>

<file path=ppt/theme/_rels/theme1.xml.rels><?xml version="1.0" encoding="UTF-8" standalone="yes"?><Relationships xmlns="http://schemas.openxmlformats.org/package/2006/relationships"><Relationship Id="rId1" Target="../media/image1.jpeg" Type="http://schemas.openxmlformats.org/officeDocument/2006/relationships/image"/><Relationship Id="rId2" Target="../media/image2.jpeg" Type="http://schemas.openxmlformats.org/officeDocument/2006/relationships/image"/></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Words>435</Words>
  <PresentationFormat>ユーザー設定</PresentationFormat>
  <Paragraphs>44</Paragraphs>
  <Slides>2</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HGP創英角ﾎﾟｯﾌﾟ体</vt:lpstr>
      <vt:lpstr>HGS創英角ﾎﾟｯﾌﾟ体</vt:lpstr>
      <vt:lpstr>HG丸ｺﾞｼｯｸM-PRO</vt:lpstr>
      <vt:lpstr>ＭＳ Ｐゴシック</vt:lpstr>
      <vt:lpstr>ＭＳ Ｐ明朝</vt:lpstr>
      <vt:lpstr>Arial</vt:lpstr>
      <vt:lpstr>Calibri</vt:lpstr>
      <vt:lpstr>Century</vt:lpstr>
      <vt:lpstr>Garamond</vt:lpstr>
      <vt:lpstr>Times New Roman</vt:lpstr>
      <vt:lpstr>オーガニック</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