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021513" cy="9904413"/>
  <p:notesSz cx="6805613" cy="9939338"/>
  <p:defaultTextStyle>
    <a:defPPr>
      <a:defRPr lang="ja-JP"/>
    </a:defPPr>
    <a:lvl1pPr marL="0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3561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7122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50682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34243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17804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01365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84925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68486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4D0D8"/>
    <a:srgbClr val="CCFF99"/>
    <a:srgbClr val="CCFFFF"/>
    <a:srgbClr val="CCFF66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54" y="-732"/>
      </p:cViewPr>
      <p:guideLst>
        <p:guide orient="horz" pos="3120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6614" y="3076790"/>
            <a:ext cx="5968286" cy="21230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3227" y="5612500"/>
            <a:ext cx="4915059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7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1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17947" y="529613"/>
            <a:ext cx="1184881" cy="112662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3308" y="529613"/>
            <a:ext cx="3437616" cy="112662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84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7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652" y="6364503"/>
            <a:ext cx="5968286" cy="196712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4652" y="4197915"/>
            <a:ext cx="5968286" cy="216658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5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71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8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1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84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6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3307" y="3081373"/>
            <a:ext cx="2311248" cy="87145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1581" y="3081373"/>
            <a:ext cx="2311248" cy="87145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97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396636"/>
            <a:ext cx="6319362" cy="165073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7" y="2217030"/>
            <a:ext cx="3102388" cy="9239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561" indent="0">
              <a:buNone/>
              <a:defRPr sz="2100" b="1"/>
            </a:lvl2pPr>
            <a:lvl3pPr marL="967122" indent="0">
              <a:buNone/>
              <a:defRPr sz="1900" b="1"/>
            </a:lvl3pPr>
            <a:lvl4pPr marL="1450682" indent="0">
              <a:buNone/>
              <a:defRPr sz="1700" b="1"/>
            </a:lvl4pPr>
            <a:lvl5pPr marL="1934243" indent="0">
              <a:buNone/>
              <a:defRPr sz="1700" b="1"/>
            </a:lvl5pPr>
            <a:lvl6pPr marL="2417804" indent="0">
              <a:buNone/>
              <a:defRPr sz="1700" b="1"/>
            </a:lvl6pPr>
            <a:lvl7pPr marL="2901365" indent="0">
              <a:buNone/>
              <a:defRPr sz="1700" b="1"/>
            </a:lvl7pPr>
            <a:lvl8pPr marL="3384925" indent="0">
              <a:buNone/>
              <a:defRPr sz="1700" b="1"/>
            </a:lvl8pPr>
            <a:lvl9pPr marL="3868486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77" y="3140983"/>
            <a:ext cx="3102388" cy="570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66832" y="2217030"/>
            <a:ext cx="3103606" cy="9239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561" indent="0">
              <a:buNone/>
              <a:defRPr sz="2100" b="1"/>
            </a:lvl2pPr>
            <a:lvl3pPr marL="967122" indent="0">
              <a:buNone/>
              <a:defRPr sz="1900" b="1"/>
            </a:lvl3pPr>
            <a:lvl4pPr marL="1450682" indent="0">
              <a:buNone/>
              <a:defRPr sz="1700" b="1"/>
            </a:lvl4pPr>
            <a:lvl5pPr marL="1934243" indent="0">
              <a:buNone/>
              <a:defRPr sz="1700" b="1"/>
            </a:lvl5pPr>
            <a:lvl6pPr marL="2417804" indent="0">
              <a:buNone/>
              <a:defRPr sz="1700" b="1"/>
            </a:lvl6pPr>
            <a:lvl7pPr marL="2901365" indent="0">
              <a:buNone/>
              <a:defRPr sz="1700" b="1"/>
            </a:lvl7pPr>
            <a:lvl8pPr marL="3384925" indent="0">
              <a:buNone/>
              <a:defRPr sz="1700" b="1"/>
            </a:lvl8pPr>
            <a:lvl9pPr marL="3868486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66832" y="3140983"/>
            <a:ext cx="3103606" cy="570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8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394343"/>
            <a:ext cx="2310030" cy="167824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5217" y="394344"/>
            <a:ext cx="3925222" cy="8453142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1076" y="2072591"/>
            <a:ext cx="2310030" cy="6774895"/>
          </a:xfrm>
        </p:spPr>
        <p:txBody>
          <a:bodyPr/>
          <a:lstStyle>
            <a:lvl1pPr marL="0" indent="0">
              <a:buNone/>
              <a:defRPr sz="1500"/>
            </a:lvl1pPr>
            <a:lvl2pPr marL="483561" indent="0">
              <a:buNone/>
              <a:defRPr sz="1300"/>
            </a:lvl2pPr>
            <a:lvl3pPr marL="967122" indent="0">
              <a:buNone/>
              <a:defRPr sz="1000"/>
            </a:lvl3pPr>
            <a:lvl4pPr marL="1450682" indent="0">
              <a:buNone/>
              <a:defRPr sz="900"/>
            </a:lvl4pPr>
            <a:lvl5pPr marL="1934243" indent="0">
              <a:buNone/>
              <a:defRPr sz="900"/>
            </a:lvl5pPr>
            <a:lvl6pPr marL="2417804" indent="0">
              <a:buNone/>
              <a:defRPr sz="900"/>
            </a:lvl6pPr>
            <a:lvl7pPr marL="2901365" indent="0">
              <a:buNone/>
              <a:defRPr sz="900"/>
            </a:lvl7pPr>
            <a:lvl8pPr marL="3384925" indent="0">
              <a:buNone/>
              <a:defRPr sz="900"/>
            </a:lvl8pPr>
            <a:lvl9pPr marL="38684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8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6265" y="6933090"/>
            <a:ext cx="4212908" cy="81849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76265" y="884977"/>
            <a:ext cx="4212908" cy="5942648"/>
          </a:xfrm>
        </p:spPr>
        <p:txBody>
          <a:bodyPr/>
          <a:lstStyle>
            <a:lvl1pPr marL="0" indent="0">
              <a:buNone/>
              <a:defRPr sz="3400"/>
            </a:lvl1pPr>
            <a:lvl2pPr marL="483561" indent="0">
              <a:buNone/>
              <a:defRPr sz="3000"/>
            </a:lvl2pPr>
            <a:lvl3pPr marL="967122" indent="0">
              <a:buNone/>
              <a:defRPr sz="2500"/>
            </a:lvl3pPr>
            <a:lvl4pPr marL="1450682" indent="0">
              <a:buNone/>
              <a:defRPr sz="2100"/>
            </a:lvl4pPr>
            <a:lvl5pPr marL="1934243" indent="0">
              <a:buNone/>
              <a:defRPr sz="2100"/>
            </a:lvl5pPr>
            <a:lvl6pPr marL="2417804" indent="0">
              <a:buNone/>
              <a:defRPr sz="2100"/>
            </a:lvl6pPr>
            <a:lvl7pPr marL="2901365" indent="0">
              <a:buNone/>
              <a:defRPr sz="2100"/>
            </a:lvl7pPr>
            <a:lvl8pPr marL="3384925" indent="0">
              <a:buNone/>
              <a:defRPr sz="2100"/>
            </a:lvl8pPr>
            <a:lvl9pPr marL="3868486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76265" y="7751581"/>
            <a:ext cx="4212908" cy="1162392"/>
          </a:xfrm>
        </p:spPr>
        <p:txBody>
          <a:bodyPr/>
          <a:lstStyle>
            <a:lvl1pPr marL="0" indent="0">
              <a:buNone/>
              <a:defRPr sz="1500"/>
            </a:lvl1pPr>
            <a:lvl2pPr marL="483561" indent="0">
              <a:buNone/>
              <a:defRPr sz="1300"/>
            </a:lvl2pPr>
            <a:lvl3pPr marL="967122" indent="0">
              <a:buNone/>
              <a:defRPr sz="1000"/>
            </a:lvl3pPr>
            <a:lvl4pPr marL="1450682" indent="0">
              <a:buNone/>
              <a:defRPr sz="900"/>
            </a:lvl4pPr>
            <a:lvl5pPr marL="1934243" indent="0">
              <a:buNone/>
              <a:defRPr sz="900"/>
            </a:lvl5pPr>
            <a:lvl6pPr marL="2417804" indent="0">
              <a:buNone/>
              <a:defRPr sz="900"/>
            </a:lvl6pPr>
            <a:lvl7pPr marL="2901365" indent="0">
              <a:buNone/>
              <a:defRPr sz="900"/>
            </a:lvl7pPr>
            <a:lvl8pPr marL="3384925" indent="0">
              <a:buNone/>
              <a:defRPr sz="900"/>
            </a:lvl8pPr>
            <a:lvl9pPr marL="38684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0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1076" y="396636"/>
            <a:ext cx="6319362" cy="1650735"/>
          </a:xfrm>
          <a:prstGeom prst="rect">
            <a:avLst/>
          </a:prstGeom>
        </p:spPr>
        <p:txBody>
          <a:bodyPr vert="horz" lIns="96713" tIns="48356" rIns="96713" bIns="4835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6" y="2311032"/>
            <a:ext cx="6319362" cy="6536454"/>
          </a:xfrm>
          <a:prstGeom prst="rect">
            <a:avLst/>
          </a:prstGeom>
        </p:spPr>
        <p:txBody>
          <a:bodyPr vert="horz" lIns="96713" tIns="48356" rIns="96713" bIns="4835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1076" y="9179925"/>
            <a:ext cx="1638353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394D-5291-4CD2-8317-5ABE1B835BD4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9017" y="9179925"/>
            <a:ext cx="2223479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32085" y="9179925"/>
            <a:ext cx="1638353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7122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71" indent="-362671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786" indent="-302225" algn="l" defTabSz="9671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902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463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023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84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145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706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266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61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22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682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243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804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365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25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486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232" y="86584"/>
            <a:ext cx="6486178" cy="1067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ハローワーク青梅</a:t>
            </a:r>
            <a:r>
              <a:rPr lang="ja-JP" altLang="en-US" sz="26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あて</a:t>
            </a:r>
            <a: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</a:br>
            <a: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mail</a:t>
            </a:r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oume-jigyousyo@mhlw.go.jp</a:t>
            </a:r>
            <a:endParaRPr lang="en-US" altLang="ja-JP" sz="24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67365" y="1203537"/>
            <a:ext cx="6619913" cy="1322573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就職差別解消シンポジウム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 </a:t>
            </a:r>
            <a:r>
              <a:rPr lang="ja-JP" altLang="en-US" sz="36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加 申 込 書</a:t>
            </a:r>
            <a:endParaRPr lang="en-US" altLang="ja-JP" sz="36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2600" dirty="0" smtClean="0">
                <a:solidFill>
                  <a:schemeClr val="tx1"/>
                </a:solidFill>
              </a:rPr>
              <a:t>令和６年６月５日</a:t>
            </a:r>
            <a:r>
              <a:rPr lang="ja-JP" altLang="en-US" sz="2600" dirty="0" smtClean="0">
                <a:solidFill>
                  <a:schemeClr val="tx1"/>
                </a:solidFill>
              </a:rPr>
              <a:t>（水）</a:t>
            </a:r>
            <a:r>
              <a:rPr lang="ja-JP" altLang="en-US" sz="2600" dirty="0">
                <a:solidFill>
                  <a:schemeClr val="tx1"/>
                </a:solidFill>
              </a:rPr>
              <a:t>開催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7926" y="2460188"/>
            <a:ext cx="6753649" cy="264712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■参加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を希望される場合は、下記に必要事項を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ご記入のうえ、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令和６年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５月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２２日（水）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までに、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ハローワーク 青梅まで、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メールか郵送にて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お申込みください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。また、</a:t>
            </a:r>
            <a:r>
              <a:rPr lang="ja-JP" altLang="en-US" sz="1800" b="1" u="sng" dirty="0" smtClean="0">
                <a:solidFill>
                  <a:schemeClr val="tx1"/>
                </a:solidFill>
                <a:latin typeface="+mj-ea"/>
                <a:ea typeface="+mj-ea"/>
              </a:rPr>
              <a:t>シンポジウム当日は必ずこちらの参加申込書をご持参ください。</a:t>
            </a:r>
            <a:endParaRPr lang="en-US" altLang="ja-JP" sz="1800" b="1" u="sng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800" dirty="0" smtClean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諸事情によりご参加</a:t>
            </a:r>
            <a:r>
              <a:rPr lang="ja-JP" altLang="en-US" sz="1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いただけない場合のみご連絡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いたします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ので、連絡がない場合はご参加いただけます</a:t>
            </a:r>
            <a:r>
              <a:rPr lang="ja-JP" altLang="en-US" sz="18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。</a:t>
            </a:r>
            <a:endParaRPr lang="en-US" altLang="ja-JP" sz="1800" dirty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endParaRPr lang="ja-JP" altLang="en-US" sz="2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90907"/>
              </p:ext>
            </p:extLst>
          </p:nvPr>
        </p:nvGraphicFramePr>
        <p:xfrm>
          <a:off x="117264" y="4735331"/>
          <a:ext cx="6619914" cy="263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企業名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（または自治体名）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所在地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連絡先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latin typeface="+mj-ea"/>
                          <a:ea typeface="+mj-ea"/>
                        </a:rPr>
                        <a:t>TEL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84913" marR="84913" marT="42347" marB="42347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ＦＡＸ</a:t>
                      </a:r>
                      <a:endParaRPr kumimoji="1" lang="ja-JP" altLang="en-US" sz="1300" dirty="0"/>
                    </a:p>
                  </a:txBody>
                  <a:tcPr marL="84913" marR="84913" marT="42347" marB="423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役　職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/>
                        <a:t>氏　名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17264" y="7528184"/>
            <a:ext cx="6686781" cy="1000426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問い合わせ先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ハローワーク青梅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 担当：事業所部門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 ＴＥＬ ：０４２８ー２４ー８６４１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167" y="576606"/>
            <a:ext cx="10541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3630" y="8688936"/>
            <a:ext cx="6753649" cy="115981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lang="en-US" altLang="ja-JP" sz="18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発熱</a:t>
            </a:r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や風邪の</a:t>
            </a:r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症状等健康状態に不安がある方は</a:t>
            </a:r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参加を控えて</a:t>
            </a:r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いただきますようお願い致します。</a:t>
            </a:r>
            <a:endParaRPr lang="en-US" altLang="ja-JP" sz="1800" dirty="0">
              <a:solidFill>
                <a:schemeClr val="tx1"/>
              </a:solidFill>
              <a:latin typeface="+mn-ea"/>
            </a:endParaRPr>
          </a:p>
          <a:p>
            <a:endParaRPr lang="ja-JP" alt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9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176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ＤＦ平成明朝体W3</vt:lpstr>
      <vt:lpstr>ＤＨＰ特太ゴシック体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大木利将</cp:lastModifiedBy>
  <cp:revision>131</cp:revision>
  <cp:lastPrinted>2023-04-05T09:49:23Z</cp:lastPrinted>
  <dcterms:created xsi:type="dcterms:W3CDTF">2017-10-10T02:23:58Z</dcterms:created>
  <dcterms:modified xsi:type="dcterms:W3CDTF">2024-04-22T03:44:15Z</dcterms:modified>
</cp:coreProperties>
</file>