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6" r:id="rId2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FFCC"/>
    <a:srgbClr val="FFFF99"/>
    <a:srgbClr val="CCECFF"/>
    <a:srgbClr val="CCFFFF"/>
    <a:srgbClr val="99FF99"/>
    <a:srgbClr val="FFFFCC"/>
    <a:srgbClr val="FF9900"/>
    <a:srgbClr val="0066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テーマ スタイル 1 - アクセント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2" autoAdjust="0"/>
    <p:restoredTop sz="96502" autoAdjust="0"/>
  </p:normalViewPr>
  <p:slideViewPr>
    <p:cSldViewPr>
      <p:cViewPr varScale="1">
        <p:scale>
          <a:sx n="63" d="100"/>
          <a:sy n="63" d="100"/>
        </p:scale>
        <p:origin x="161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990" cy="497969"/>
          </a:xfrm>
          <a:prstGeom prst="rect">
            <a:avLst/>
          </a:prstGeom>
        </p:spPr>
        <p:txBody>
          <a:bodyPr vert="horz" lIns="88340" tIns="44170" rIns="88340" bIns="4417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689" y="1"/>
            <a:ext cx="2949990" cy="497969"/>
          </a:xfrm>
          <a:prstGeom prst="rect">
            <a:avLst/>
          </a:prstGeom>
        </p:spPr>
        <p:txBody>
          <a:bodyPr vert="horz" lIns="88340" tIns="44170" rIns="88340" bIns="44170" rtlCol="0"/>
          <a:lstStyle>
            <a:lvl1pPr algn="r">
              <a:defRPr sz="1200"/>
            </a:lvl1pPr>
          </a:lstStyle>
          <a:p>
            <a:fld id="{44D6212E-F1C3-408A-BFCE-EB835B88A21B}" type="datetimeFigureOut">
              <a:rPr kumimoji="1" lang="ja-JP" altLang="en-US" smtClean="0"/>
              <a:t>2024/1/22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340" tIns="44170" rIns="88340" bIns="4417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416" y="4783895"/>
            <a:ext cx="5446369" cy="3912834"/>
          </a:xfrm>
          <a:prstGeom prst="rect">
            <a:avLst/>
          </a:prstGeom>
        </p:spPr>
        <p:txBody>
          <a:bodyPr vert="horz" lIns="88340" tIns="44170" rIns="88340" bIns="4417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1369"/>
            <a:ext cx="2949990" cy="497969"/>
          </a:xfrm>
          <a:prstGeom prst="rect">
            <a:avLst/>
          </a:prstGeom>
        </p:spPr>
        <p:txBody>
          <a:bodyPr vert="horz" lIns="88340" tIns="44170" rIns="88340" bIns="4417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689" y="9441369"/>
            <a:ext cx="2949990" cy="497969"/>
          </a:xfrm>
          <a:prstGeom prst="rect">
            <a:avLst/>
          </a:prstGeom>
        </p:spPr>
        <p:txBody>
          <a:bodyPr vert="horz" lIns="88340" tIns="44170" rIns="88340" bIns="44170" rtlCol="0" anchor="b"/>
          <a:lstStyle>
            <a:lvl1pPr algn="r">
              <a:defRPr sz="1200"/>
            </a:lvl1pPr>
          </a:lstStyle>
          <a:p>
            <a:fld id="{3C79EC50-5782-43B0-B811-B84EAB73110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21855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9EC50-5782-43B0-B811-B84EAB73110E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2323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D41D-FDF1-4FF4-8F7B-880A2A74B5F5}" type="datetimeFigureOut">
              <a:rPr kumimoji="1" lang="ja-JP" altLang="en-US" smtClean="0"/>
              <a:pPr/>
              <a:t>2024/1/22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5D6E-3714-40B9-ADDB-1F1E23AF5C1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D41D-FDF1-4FF4-8F7B-880A2A74B5F5}" type="datetimeFigureOut">
              <a:rPr kumimoji="1" lang="ja-JP" altLang="en-US" smtClean="0"/>
              <a:pPr/>
              <a:t>2024/1/22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5D6E-3714-40B9-ADDB-1F1E23AF5C1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D41D-FDF1-4FF4-8F7B-880A2A74B5F5}" type="datetimeFigureOut">
              <a:rPr kumimoji="1" lang="ja-JP" altLang="en-US" smtClean="0"/>
              <a:pPr/>
              <a:t>2024/1/22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5D6E-3714-40B9-ADDB-1F1E23AF5C1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D41D-FDF1-4FF4-8F7B-880A2A74B5F5}" type="datetimeFigureOut">
              <a:rPr kumimoji="1" lang="ja-JP" altLang="en-US" smtClean="0"/>
              <a:pPr/>
              <a:t>2024/1/22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5D6E-3714-40B9-ADDB-1F1E23AF5C1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D41D-FDF1-4FF4-8F7B-880A2A74B5F5}" type="datetimeFigureOut">
              <a:rPr kumimoji="1" lang="ja-JP" altLang="en-US" smtClean="0"/>
              <a:pPr/>
              <a:t>2024/1/22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5D6E-3714-40B9-ADDB-1F1E23AF5C1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D41D-FDF1-4FF4-8F7B-880A2A74B5F5}" type="datetimeFigureOut">
              <a:rPr kumimoji="1" lang="ja-JP" altLang="en-US" smtClean="0"/>
              <a:pPr/>
              <a:t>2024/1/22</a:t>
            </a:fld>
            <a:endParaRPr kumimoji="1" lang="ja-JP" altLang="en-US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5D6E-3714-40B9-ADDB-1F1E23AF5C1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D41D-FDF1-4FF4-8F7B-880A2A74B5F5}" type="datetimeFigureOut">
              <a:rPr kumimoji="1" lang="ja-JP" altLang="en-US" smtClean="0"/>
              <a:pPr/>
              <a:t>2024/1/22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5D6E-3714-40B9-ADDB-1F1E23AF5C1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D41D-FDF1-4FF4-8F7B-880A2A74B5F5}" type="datetimeFigureOut">
              <a:rPr kumimoji="1" lang="ja-JP" altLang="en-US" smtClean="0"/>
              <a:pPr/>
              <a:t>2024/1/22</a:t>
            </a:fld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5D6E-3714-40B9-ADDB-1F1E23AF5C1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D41D-FDF1-4FF4-8F7B-880A2A74B5F5}" type="datetimeFigureOut">
              <a:rPr kumimoji="1" lang="ja-JP" altLang="en-US" smtClean="0"/>
              <a:pPr/>
              <a:t>2024/1/22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5D6E-3714-40B9-ADDB-1F1E23AF5C1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D41D-FDF1-4FF4-8F7B-880A2A74B5F5}" type="datetimeFigureOut">
              <a:rPr kumimoji="1" lang="ja-JP" altLang="en-US" smtClean="0"/>
              <a:pPr/>
              <a:t>2024/1/22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5D6E-3714-40B9-ADDB-1F1E23AF5C1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0D41D-FDF1-4FF4-8F7B-880A2A74B5F5}" type="datetimeFigureOut">
              <a:rPr kumimoji="1" lang="ja-JP" altLang="en-US" smtClean="0"/>
              <a:pPr/>
              <a:t>2024/1/22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C5D6E-3714-40B9-ADDB-1F1E23AF5C1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04248" y="6308551"/>
            <a:ext cx="22479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直線コネクタ 7"/>
          <p:cNvCxnSpPr/>
          <p:nvPr userDrawn="1"/>
        </p:nvCxnSpPr>
        <p:spPr>
          <a:xfrm>
            <a:off x="0" y="6596583"/>
            <a:ext cx="68042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235189" y="30658"/>
            <a:ext cx="6673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 dirty="0">
                <a:latin typeface="PUD新ゴシック表示-M" pitchFamily="50" charset="-128"/>
                <a:ea typeface="PUD新ゴシック表示-M" pitchFamily="50" charset="-128"/>
              </a:rPr>
              <a:t>松陽電工株式会社ってどんな会社</a:t>
            </a:r>
            <a:r>
              <a:rPr lang="ja-JP" altLang="en-US" sz="3600" b="1" dirty="0">
                <a:latin typeface="PUD新ゴシック表示-M" pitchFamily="50" charset="-128"/>
                <a:ea typeface="PUD新ゴシック表示-M" pitchFamily="50" charset="-128"/>
              </a:rPr>
              <a:t>？</a:t>
            </a:r>
          </a:p>
        </p:txBody>
      </p:sp>
      <p:grpSp>
        <p:nvGrpSpPr>
          <p:cNvPr id="16" name="グループ化 15"/>
          <p:cNvGrpSpPr/>
          <p:nvPr/>
        </p:nvGrpSpPr>
        <p:grpSpPr>
          <a:xfrm>
            <a:off x="2987824" y="908720"/>
            <a:ext cx="2307030" cy="1800200"/>
            <a:chOff x="5580112" y="2010362"/>
            <a:chExt cx="3431379" cy="2677542"/>
          </a:xfrm>
        </p:grpSpPr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80112" y="2010362"/>
              <a:ext cx="3324279" cy="229344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8" name="テキスト ボックス 17"/>
            <p:cNvSpPr txBox="1"/>
            <p:nvPr/>
          </p:nvSpPr>
          <p:spPr>
            <a:xfrm>
              <a:off x="7401652" y="4321685"/>
              <a:ext cx="1609839" cy="366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000" dirty="0">
                  <a:latin typeface="PUD新ゴシック表示-M" panose="020B0500000000000000" pitchFamily="50" charset="-128"/>
                  <a:ea typeface="PUD新ゴシック表示-M" panose="020B0500000000000000" pitchFamily="50" charset="-128"/>
                </a:rPr>
                <a:t>日立営業所外観</a:t>
              </a:r>
            </a:p>
          </p:txBody>
        </p:sp>
      </p:grpSp>
      <p:pic>
        <p:nvPicPr>
          <p:cNvPr id="27" name="図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8422"/>
            <a:ext cx="2235022" cy="15503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" name="テキスト ボックス 27"/>
          <p:cNvSpPr txBox="1"/>
          <p:nvPr/>
        </p:nvSpPr>
        <p:spPr>
          <a:xfrm>
            <a:off x="2051720" y="2458812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dirty="0">
                <a:latin typeface="PUD新ゴシック表示-M" panose="020B0500000000000000" pitchFamily="50" charset="-128"/>
                <a:ea typeface="PUD新ゴシック表示-M" panose="020B0500000000000000" pitchFamily="50" charset="-128"/>
              </a:rPr>
              <a:t>本社</a:t>
            </a:r>
            <a:r>
              <a:rPr kumimoji="1" lang="ja-JP" altLang="en-US" sz="1000" dirty="0">
                <a:latin typeface="PUD新ゴシック表示-M" panose="020B0500000000000000" pitchFamily="50" charset="-128"/>
                <a:ea typeface="PUD新ゴシック表示-M" panose="020B0500000000000000" pitchFamily="50" charset="-128"/>
              </a:rPr>
              <a:t>外観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73764209-5E38-32C1-E420-69EFC190829D}"/>
              </a:ext>
            </a:extLst>
          </p:cNvPr>
          <p:cNvSpPr/>
          <p:nvPr/>
        </p:nvSpPr>
        <p:spPr>
          <a:xfrm>
            <a:off x="593375" y="2733853"/>
            <a:ext cx="4608512" cy="1114455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弊社は</a:t>
            </a:r>
            <a:r>
              <a:rPr kumimoji="1" lang="en-US" altLang="ja-JP" b="1" dirty="0">
                <a:solidFill>
                  <a:schemeClr val="tx1"/>
                </a:solidFill>
              </a:rPr>
              <a:t>1961</a:t>
            </a:r>
            <a:r>
              <a:rPr kumimoji="1" lang="ja-JP" altLang="en-US" b="1" dirty="0">
                <a:solidFill>
                  <a:schemeClr val="tx1"/>
                </a:solidFill>
              </a:rPr>
              <a:t>年創業</a:t>
            </a:r>
            <a:r>
              <a:rPr kumimoji="1" lang="ja-JP" altLang="en-US" dirty="0">
                <a:solidFill>
                  <a:schemeClr val="tx1"/>
                </a:solidFill>
              </a:rPr>
              <a:t>し</a:t>
            </a:r>
            <a:r>
              <a:rPr kumimoji="1" lang="en-US" altLang="ja-JP" b="1" dirty="0">
                <a:solidFill>
                  <a:schemeClr val="tx1"/>
                </a:solidFill>
              </a:rPr>
              <a:t>60</a:t>
            </a:r>
            <a:r>
              <a:rPr kumimoji="1" lang="ja-JP" altLang="en-US" b="1" dirty="0">
                <a:solidFill>
                  <a:schemeClr val="tx1"/>
                </a:solidFill>
              </a:rPr>
              <a:t>数余年産業の糧</a:t>
            </a:r>
            <a:r>
              <a:rPr kumimoji="1" lang="ja-JP" altLang="en-US" dirty="0">
                <a:solidFill>
                  <a:schemeClr val="tx1"/>
                </a:solidFill>
              </a:rPr>
              <a:t>である</a:t>
            </a:r>
            <a:r>
              <a:rPr kumimoji="1" lang="ja-JP" altLang="en-US" b="1" dirty="0">
                <a:solidFill>
                  <a:schemeClr val="tx1"/>
                </a:solidFill>
              </a:rPr>
              <a:t>半導体・電子部品</a:t>
            </a:r>
            <a:r>
              <a:rPr kumimoji="1" lang="ja-JP" altLang="en-US" dirty="0">
                <a:solidFill>
                  <a:schemeClr val="tx1"/>
                </a:solidFill>
              </a:rPr>
              <a:t>を</a:t>
            </a:r>
            <a:r>
              <a:rPr kumimoji="1" lang="ja-JP" altLang="en-US" b="1" dirty="0">
                <a:solidFill>
                  <a:schemeClr val="tx1"/>
                </a:solidFill>
              </a:rPr>
              <a:t>大手企業</a:t>
            </a:r>
            <a:r>
              <a:rPr kumimoji="1" lang="ja-JP" altLang="en-US" dirty="0">
                <a:solidFill>
                  <a:schemeClr val="tx1"/>
                </a:solidFill>
              </a:rPr>
              <a:t>に</a:t>
            </a:r>
            <a:r>
              <a:rPr kumimoji="1" lang="ja-JP" altLang="en-US" b="1" dirty="0">
                <a:solidFill>
                  <a:schemeClr val="tx1"/>
                </a:solidFill>
              </a:rPr>
              <a:t>販売</a:t>
            </a:r>
            <a:r>
              <a:rPr kumimoji="1" lang="ja-JP" altLang="en-US" dirty="0">
                <a:solidFill>
                  <a:schemeClr val="tx1"/>
                </a:solidFill>
              </a:rPr>
              <a:t>する</a:t>
            </a:r>
            <a:r>
              <a:rPr kumimoji="1" lang="ja-JP" altLang="en-US" b="1" dirty="0">
                <a:solidFill>
                  <a:schemeClr val="tx1"/>
                </a:solidFill>
              </a:rPr>
              <a:t>商社</a:t>
            </a:r>
            <a:r>
              <a:rPr kumimoji="1" lang="ja-JP" altLang="en-US" dirty="0">
                <a:solidFill>
                  <a:schemeClr val="tx1"/>
                </a:solidFill>
              </a:rPr>
              <a:t>です！</a:t>
            </a:r>
            <a:r>
              <a:rPr kumimoji="1" lang="ja-JP" altLang="en-US" b="1" dirty="0">
                <a:solidFill>
                  <a:srgbClr val="0000FF"/>
                </a:solidFill>
              </a:rPr>
              <a:t>商品管理・物流・経理に関する仕事の人材募集です！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9DFFADB-8985-A3A3-DF99-C4FF2C205A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112" y="4076207"/>
            <a:ext cx="2235022" cy="1796658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2A8CE0A-0078-028C-4BC6-624F6368F2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9529" y="4072289"/>
            <a:ext cx="2373318" cy="180449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49C26CA-C5F3-0DDD-A7EF-7CD21FAAF6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8105" y="708801"/>
            <a:ext cx="3381603" cy="749873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E4979E60-1278-6FF4-1D3E-82F721D4F3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89978" y="2062691"/>
            <a:ext cx="1396341" cy="3620887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D4D08135-9CBF-2C3A-8300-308C05C45E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20249" y="2075883"/>
            <a:ext cx="1954743" cy="3620887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96343D2D-5AC9-3C5D-55E9-CB7DFBD27D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64357" y="5880161"/>
            <a:ext cx="4621962" cy="512108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37FCBA81-4F1A-7BFA-5C57-98D3D0B4483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10044" y="5861871"/>
            <a:ext cx="1109568" cy="548688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914C42BC-7E9D-FC9A-2956-E3241B50FFF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6194" y="5880161"/>
            <a:ext cx="2219136" cy="512108"/>
          </a:xfrm>
          <a:prstGeom prst="rect">
            <a:avLst/>
          </a:prstGeom>
        </p:spPr>
      </p:pic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90B812E4-2C91-27CE-811B-5D53DF379AC4}"/>
              </a:ext>
            </a:extLst>
          </p:cNvPr>
          <p:cNvSpPr/>
          <p:nvPr/>
        </p:nvSpPr>
        <p:spPr>
          <a:xfrm>
            <a:off x="8460432" y="908422"/>
            <a:ext cx="476534" cy="272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>
                <a:solidFill>
                  <a:schemeClr val="tx1"/>
                </a:solidFill>
              </a:rPr>
              <a:t>？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09D7B92-3BE6-071E-B2BC-791C9951F68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89978" y="1520369"/>
            <a:ext cx="1396341" cy="45037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6945860-6C25-F4FC-42DB-2E6CA5765CC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20249" y="1522297"/>
            <a:ext cx="1966888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025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5510</TotalTime>
  <Words>56</Words>
  <Application>Microsoft Office PowerPoint</Application>
  <PresentationFormat>画面に合わせる (4:3)</PresentationFormat>
  <Paragraphs>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PUD新ゴシック表示-M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sdstaff</dc:creator>
  <cp:lastModifiedBy>Sd_staff</cp:lastModifiedBy>
  <cp:revision>509</cp:revision>
  <cp:lastPrinted>2024-01-22T03:21:12Z</cp:lastPrinted>
  <dcterms:created xsi:type="dcterms:W3CDTF">2011-11-15T07:48:12Z</dcterms:created>
  <dcterms:modified xsi:type="dcterms:W3CDTF">2024-01-22T06:25:34Z</dcterms:modified>
</cp:coreProperties>
</file>