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3"/>
  </p:notesMasterIdLst>
  <p:sldIdLst>
    <p:sldId id="256" r:id="rId2"/>
  </p:sldIdLst>
  <p:sldSz cx="9906000" cy="7218363"/>
  <p:notesSz cx="6807200" cy="9939338"/>
  <p:defaultTextStyle>
    <a:defPPr>
      <a:defRPr lang="en-US"/>
    </a:defPPr>
    <a:lvl1pPr marL="0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55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12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623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779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934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090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246" algn="l" defTabSz="457155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ff-1@sng-tms.co.jp" initials="" lastIdx="2" clrIdx="0">
    <p:extLst>
      <p:ext uri="{19B8F6BF-5375-455C-9EA6-DF929625EA0E}">
        <p15:presenceInfo xmlns:p15="http://schemas.microsoft.com/office/powerpoint/2012/main" userId="4014dea6902fb68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00"/>
    <a:srgbClr val="660066"/>
    <a:srgbClr val="9900CC"/>
    <a:srgbClr val="0066FF"/>
    <a:srgbClr val="83A1ED"/>
    <a:srgbClr val="BBB5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02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F08D78-6FB0-47DA-A2C6-E5ADDD45ACA4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1243013"/>
            <a:ext cx="46037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9F65F3-814D-4C8B-BE23-EECA522553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998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1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55" algn="l" defTabSz="91431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312" algn="l" defTabSz="91431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67" algn="l" defTabSz="91431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623" algn="l" defTabSz="91431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79" algn="l" defTabSz="91431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934" algn="l" defTabSz="91431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90" algn="l" defTabSz="91431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246" algn="l" defTabSz="914312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81339"/>
            <a:ext cx="8420100" cy="2513060"/>
          </a:xfrm>
        </p:spPr>
        <p:txBody>
          <a:bodyPr anchor="b"/>
          <a:lstStyle>
            <a:lvl1pPr algn="ctr">
              <a:defRPr sz="631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791312"/>
            <a:ext cx="7429500" cy="1742766"/>
          </a:xfrm>
        </p:spPr>
        <p:txBody>
          <a:bodyPr/>
          <a:lstStyle>
            <a:lvl1pPr marL="0" indent="0" algn="ctr">
              <a:buNone/>
              <a:defRPr sz="2526"/>
            </a:lvl1pPr>
            <a:lvl2pPr marL="481214" indent="0" algn="ctr">
              <a:buNone/>
              <a:defRPr sz="2105"/>
            </a:lvl2pPr>
            <a:lvl3pPr marL="962428" indent="0" algn="ctr">
              <a:buNone/>
              <a:defRPr sz="1895"/>
            </a:lvl3pPr>
            <a:lvl4pPr marL="1443641" indent="0" algn="ctr">
              <a:buNone/>
              <a:defRPr sz="1684"/>
            </a:lvl4pPr>
            <a:lvl5pPr marL="1924855" indent="0" algn="ctr">
              <a:buNone/>
              <a:defRPr sz="1684"/>
            </a:lvl5pPr>
            <a:lvl6pPr marL="2406069" indent="0" algn="ctr">
              <a:buNone/>
              <a:defRPr sz="1684"/>
            </a:lvl6pPr>
            <a:lvl7pPr marL="2887283" indent="0" algn="ctr">
              <a:buNone/>
              <a:defRPr sz="1684"/>
            </a:lvl7pPr>
            <a:lvl8pPr marL="3368497" indent="0" algn="ctr">
              <a:buNone/>
              <a:defRPr sz="1684"/>
            </a:lvl8pPr>
            <a:lvl9pPr marL="3849710" indent="0" algn="ctr">
              <a:buNone/>
              <a:defRPr sz="168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B42-24CC-460C-8DAD-84A07D160A2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60E9-EFE3-4F72-AEA0-ABD1A82609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7862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B42-24CC-460C-8DAD-84A07D160A2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60E9-EFE3-4F72-AEA0-ABD1A82609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315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84312"/>
            <a:ext cx="2135981" cy="6117229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84312"/>
            <a:ext cx="6284119" cy="6117229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B42-24CC-460C-8DAD-84A07D160A2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60E9-EFE3-4F72-AEA0-ABD1A82609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470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B42-24CC-460C-8DAD-84A07D160A2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60E9-EFE3-4F72-AEA0-ABD1A82609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2948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80" y="1799580"/>
            <a:ext cx="8543925" cy="3002638"/>
          </a:xfrm>
        </p:spPr>
        <p:txBody>
          <a:bodyPr anchor="b"/>
          <a:lstStyle>
            <a:lvl1pPr>
              <a:defRPr sz="631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80" y="4830624"/>
            <a:ext cx="8543925" cy="1579016"/>
          </a:xfrm>
        </p:spPr>
        <p:txBody>
          <a:bodyPr/>
          <a:lstStyle>
            <a:lvl1pPr marL="0" indent="0">
              <a:buNone/>
              <a:defRPr sz="2526">
                <a:solidFill>
                  <a:schemeClr val="tx1"/>
                </a:solidFill>
              </a:defRPr>
            </a:lvl1pPr>
            <a:lvl2pPr marL="481214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2pPr>
            <a:lvl3pPr marL="962428" indent="0">
              <a:buNone/>
              <a:defRPr sz="1895">
                <a:solidFill>
                  <a:schemeClr val="tx1">
                    <a:tint val="75000"/>
                  </a:schemeClr>
                </a:solidFill>
              </a:defRPr>
            </a:lvl3pPr>
            <a:lvl4pPr marL="1443641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4pPr>
            <a:lvl5pPr marL="1924855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5pPr>
            <a:lvl6pPr marL="2406069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6pPr>
            <a:lvl7pPr marL="2887283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7pPr>
            <a:lvl8pPr marL="3368497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8pPr>
            <a:lvl9pPr marL="3849710" indent="0">
              <a:buNone/>
              <a:defRPr sz="16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B42-24CC-460C-8DAD-84A07D160A2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60E9-EFE3-4F72-AEA0-ABD1A82609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183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921556"/>
            <a:ext cx="4210050" cy="457998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921556"/>
            <a:ext cx="4210050" cy="457998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B42-24CC-460C-8DAD-84A07D160A2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60E9-EFE3-4F72-AEA0-ABD1A82609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234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84313"/>
            <a:ext cx="8543925" cy="13952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769502"/>
            <a:ext cx="4190702" cy="867206"/>
          </a:xfrm>
        </p:spPr>
        <p:txBody>
          <a:bodyPr anchor="b"/>
          <a:lstStyle>
            <a:lvl1pPr marL="0" indent="0">
              <a:buNone/>
              <a:defRPr sz="2526" b="1"/>
            </a:lvl1pPr>
            <a:lvl2pPr marL="481214" indent="0">
              <a:buNone/>
              <a:defRPr sz="2105" b="1"/>
            </a:lvl2pPr>
            <a:lvl3pPr marL="962428" indent="0">
              <a:buNone/>
              <a:defRPr sz="1895" b="1"/>
            </a:lvl3pPr>
            <a:lvl4pPr marL="1443641" indent="0">
              <a:buNone/>
              <a:defRPr sz="1684" b="1"/>
            </a:lvl4pPr>
            <a:lvl5pPr marL="1924855" indent="0">
              <a:buNone/>
              <a:defRPr sz="1684" b="1"/>
            </a:lvl5pPr>
            <a:lvl6pPr marL="2406069" indent="0">
              <a:buNone/>
              <a:defRPr sz="1684" b="1"/>
            </a:lvl6pPr>
            <a:lvl7pPr marL="2887283" indent="0">
              <a:buNone/>
              <a:defRPr sz="1684" b="1"/>
            </a:lvl7pPr>
            <a:lvl8pPr marL="3368497" indent="0">
              <a:buNone/>
              <a:defRPr sz="1684" b="1"/>
            </a:lvl8pPr>
            <a:lvl9pPr marL="3849710" indent="0">
              <a:buNone/>
              <a:defRPr sz="168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636707"/>
            <a:ext cx="4190702" cy="38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769502"/>
            <a:ext cx="4211340" cy="867206"/>
          </a:xfrm>
        </p:spPr>
        <p:txBody>
          <a:bodyPr anchor="b"/>
          <a:lstStyle>
            <a:lvl1pPr marL="0" indent="0">
              <a:buNone/>
              <a:defRPr sz="2526" b="1"/>
            </a:lvl1pPr>
            <a:lvl2pPr marL="481214" indent="0">
              <a:buNone/>
              <a:defRPr sz="2105" b="1"/>
            </a:lvl2pPr>
            <a:lvl3pPr marL="962428" indent="0">
              <a:buNone/>
              <a:defRPr sz="1895" b="1"/>
            </a:lvl3pPr>
            <a:lvl4pPr marL="1443641" indent="0">
              <a:buNone/>
              <a:defRPr sz="1684" b="1"/>
            </a:lvl4pPr>
            <a:lvl5pPr marL="1924855" indent="0">
              <a:buNone/>
              <a:defRPr sz="1684" b="1"/>
            </a:lvl5pPr>
            <a:lvl6pPr marL="2406069" indent="0">
              <a:buNone/>
              <a:defRPr sz="1684" b="1"/>
            </a:lvl6pPr>
            <a:lvl7pPr marL="2887283" indent="0">
              <a:buNone/>
              <a:defRPr sz="1684" b="1"/>
            </a:lvl7pPr>
            <a:lvl8pPr marL="3368497" indent="0">
              <a:buNone/>
              <a:defRPr sz="1684" b="1"/>
            </a:lvl8pPr>
            <a:lvl9pPr marL="3849710" indent="0">
              <a:buNone/>
              <a:defRPr sz="168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636707"/>
            <a:ext cx="4211340" cy="38782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B42-24CC-460C-8DAD-84A07D160A2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60E9-EFE3-4F72-AEA0-ABD1A82609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20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B42-24CC-460C-8DAD-84A07D160A2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60E9-EFE3-4F72-AEA0-ABD1A82609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53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B42-24CC-460C-8DAD-84A07D160A2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60E9-EFE3-4F72-AEA0-ABD1A82609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05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81225"/>
            <a:ext cx="3194943" cy="1684285"/>
          </a:xfrm>
        </p:spPr>
        <p:txBody>
          <a:bodyPr anchor="b"/>
          <a:lstStyle>
            <a:lvl1pPr>
              <a:defRPr sz="336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1" y="1039312"/>
            <a:ext cx="5014913" cy="5129716"/>
          </a:xfrm>
        </p:spPr>
        <p:txBody>
          <a:bodyPr/>
          <a:lstStyle>
            <a:lvl1pPr>
              <a:defRPr sz="3368"/>
            </a:lvl1pPr>
            <a:lvl2pPr>
              <a:defRPr sz="2947"/>
            </a:lvl2pPr>
            <a:lvl3pPr>
              <a:defRPr sz="2526"/>
            </a:lvl3pPr>
            <a:lvl4pPr>
              <a:defRPr sz="2105"/>
            </a:lvl4pPr>
            <a:lvl5pPr>
              <a:defRPr sz="2105"/>
            </a:lvl5pPr>
            <a:lvl6pPr>
              <a:defRPr sz="2105"/>
            </a:lvl6pPr>
            <a:lvl7pPr>
              <a:defRPr sz="2105"/>
            </a:lvl7pPr>
            <a:lvl8pPr>
              <a:defRPr sz="2105"/>
            </a:lvl8pPr>
            <a:lvl9pPr>
              <a:defRPr sz="21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165510"/>
            <a:ext cx="3194943" cy="4011873"/>
          </a:xfrm>
        </p:spPr>
        <p:txBody>
          <a:bodyPr/>
          <a:lstStyle>
            <a:lvl1pPr marL="0" indent="0">
              <a:buNone/>
              <a:defRPr sz="1684"/>
            </a:lvl1pPr>
            <a:lvl2pPr marL="481214" indent="0">
              <a:buNone/>
              <a:defRPr sz="1474"/>
            </a:lvl2pPr>
            <a:lvl3pPr marL="962428" indent="0">
              <a:buNone/>
              <a:defRPr sz="1263"/>
            </a:lvl3pPr>
            <a:lvl4pPr marL="1443641" indent="0">
              <a:buNone/>
              <a:defRPr sz="1053"/>
            </a:lvl4pPr>
            <a:lvl5pPr marL="1924855" indent="0">
              <a:buNone/>
              <a:defRPr sz="1053"/>
            </a:lvl5pPr>
            <a:lvl6pPr marL="2406069" indent="0">
              <a:buNone/>
              <a:defRPr sz="1053"/>
            </a:lvl6pPr>
            <a:lvl7pPr marL="2887283" indent="0">
              <a:buNone/>
              <a:defRPr sz="1053"/>
            </a:lvl7pPr>
            <a:lvl8pPr marL="3368497" indent="0">
              <a:buNone/>
              <a:defRPr sz="1053"/>
            </a:lvl8pPr>
            <a:lvl9pPr marL="3849710" indent="0">
              <a:buNone/>
              <a:defRPr sz="10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B42-24CC-460C-8DAD-84A07D160A2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60E9-EFE3-4F72-AEA0-ABD1A82609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383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9" y="481225"/>
            <a:ext cx="3194943" cy="1684285"/>
          </a:xfrm>
        </p:spPr>
        <p:txBody>
          <a:bodyPr anchor="b"/>
          <a:lstStyle>
            <a:lvl1pPr>
              <a:defRPr sz="3368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1" y="1039312"/>
            <a:ext cx="5014913" cy="5129716"/>
          </a:xfrm>
        </p:spPr>
        <p:txBody>
          <a:bodyPr anchor="t"/>
          <a:lstStyle>
            <a:lvl1pPr marL="0" indent="0">
              <a:buNone/>
              <a:defRPr sz="3368"/>
            </a:lvl1pPr>
            <a:lvl2pPr marL="481214" indent="0">
              <a:buNone/>
              <a:defRPr sz="2947"/>
            </a:lvl2pPr>
            <a:lvl3pPr marL="962428" indent="0">
              <a:buNone/>
              <a:defRPr sz="2526"/>
            </a:lvl3pPr>
            <a:lvl4pPr marL="1443641" indent="0">
              <a:buNone/>
              <a:defRPr sz="2105"/>
            </a:lvl4pPr>
            <a:lvl5pPr marL="1924855" indent="0">
              <a:buNone/>
              <a:defRPr sz="2105"/>
            </a:lvl5pPr>
            <a:lvl6pPr marL="2406069" indent="0">
              <a:buNone/>
              <a:defRPr sz="2105"/>
            </a:lvl6pPr>
            <a:lvl7pPr marL="2887283" indent="0">
              <a:buNone/>
              <a:defRPr sz="2105"/>
            </a:lvl7pPr>
            <a:lvl8pPr marL="3368497" indent="0">
              <a:buNone/>
              <a:defRPr sz="2105"/>
            </a:lvl8pPr>
            <a:lvl9pPr marL="3849710" indent="0">
              <a:buNone/>
              <a:defRPr sz="21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9" y="2165510"/>
            <a:ext cx="3194943" cy="4011873"/>
          </a:xfrm>
        </p:spPr>
        <p:txBody>
          <a:bodyPr/>
          <a:lstStyle>
            <a:lvl1pPr marL="0" indent="0">
              <a:buNone/>
              <a:defRPr sz="1684"/>
            </a:lvl1pPr>
            <a:lvl2pPr marL="481214" indent="0">
              <a:buNone/>
              <a:defRPr sz="1474"/>
            </a:lvl2pPr>
            <a:lvl3pPr marL="962428" indent="0">
              <a:buNone/>
              <a:defRPr sz="1263"/>
            </a:lvl3pPr>
            <a:lvl4pPr marL="1443641" indent="0">
              <a:buNone/>
              <a:defRPr sz="1053"/>
            </a:lvl4pPr>
            <a:lvl5pPr marL="1924855" indent="0">
              <a:buNone/>
              <a:defRPr sz="1053"/>
            </a:lvl5pPr>
            <a:lvl6pPr marL="2406069" indent="0">
              <a:buNone/>
              <a:defRPr sz="1053"/>
            </a:lvl6pPr>
            <a:lvl7pPr marL="2887283" indent="0">
              <a:buNone/>
              <a:defRPr sz="1053"/>
            </a:lvl7pPr>
            <a:lvl8pPr marL="3368497" indent="0">
              <a:buNone/>
              <a:defRPr sz="1053"/>
            </a:lvl8pPr>
            <a:lvl9pPr marL="3849710" indent="0">
              <a:buNone/>
              <a:defRPr sz="10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23B42-24CC-460C-8DAD-84A07D160A2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60E9-EFE3-4F72-AEA0-ABD1A82609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1488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9" y="384313"/>
            <a:ext cx="8543925" cy="1395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9" y="1921556"/>
            <a:ext cx="8543925" cy="45799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690356"/>
            <a:ext cx="2228850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423B42-24CC-460C-8DAD-84A07D160A2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4" y="6690356"/>
            <a:ext cx="3343275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690356"/>
            <a:ext cx="2228850" cy="3843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60E9-EFE3-4F72-AEA0-ABD1A826092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6037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9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</p:sldLayoutIdLst>
  <p:txStyles>
    <p:titleStyle>
      <a:lvl1pPr algn="l" defTabSz="962428" rtl="0" eaLnBrk="1" latinLnBrk="0" hangingPunct="1">
        <a:lnSpc>
          <a:spcPct val="90000"/>
        </a:lnSpc>
        <a:spcBef>
          <a:spcPct val="0"/>
        </a:spcBef>
        <a:buNone/>
        <a:defRPr kumimoji="1" sz="463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607" indent="-240607" algn="l" defTabSz="962428" rtl="0" eaLnBrk="1" latinLnBrk="0" hangingPunct="1">
        <a:lnSpc>
          <a:spcPct val="90000"/>
        </a:lnSpc>
        <a:spcBef>
          <a:spcPts val="1053"/>
        </a:spcBef>
        <a:buFont typeface="Arial" panose="020B0604020202020204" pitchFamily="34" charset="0"/>
        <a:buChar char="•"/>
        <a:defRPr kumimoji="1" sz="2947" kern="1200">
          <a:solidFill>
            <a:schemeClr val="tx1"/>
          </a:solidFill>
          <a:latin typeface="+mn-lt"/>
          <a:ea typeface="+mn-ea"/>
          <a:cs typeface="+mn-cs"/>
        </a:defRPr>
      </a:lvl1pPr>
      <a:lvl2pPr marL="721821" indent="-240607" algn="l" defTabSz="962428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kumimoji="1" sz="2526" kern="1200">
          <a:solidFill>
            <a:schemeClr val="tx1"/>
          </a:solidFill>
          <a:latin typeface="+mn-lt"/>
          <a:ea typeface="+mn-ea"/>
          <a:cs typeface="+mn-cs"/>
        </a:defRPr>
      </a:lvl2pPr>
      <a:lvl3pPr marL="1203034" indent="-240607" algn="l" defTabSz="962428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84248" indent="-240607" algn="l" defTabSz="962428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4pPr>
      <a:lvl5pPr marL="2165462" indent="-240607" algn="l" defTabSz="962428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5pPr>
      <a:lvl6pPr marL="2646676" indent="-240607" algn="l" defTabSz="962428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6pPr>
      <a:lvl7pPr marL="3127890" indent="-240607" algn="l" defTabSz="962428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7pPr>
      <a:lvl8pPr marL="3609103" indent="-240607" algn="l" defTabSz="962428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8pPr>
      <a:lvl9pPr marL="4090317" indent="-240607" algn="l" defTabSz="962428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2428" rtl="0" eaLnBrk="1" latinLnBrk="0" hangingPunct="1"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1pPr>
      <a:lvl2pPr marL="481214" algn="l" defTabSz="962428" rtl="0" eaLnBrk="1" latinLnBrk="0" hangingPunct="1"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2pPr>
      <a:lvl3pPr marL="962428" algn="l" defTabSz="962428" rtl="0" eaLnBrk="1" latinLnBrk="0" hangingPunct="1"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3pPr>
      <a:lvl4pPr marL="1443641" algn="l" defTabSz="962428" rtl="0" eaLnBrk="1" latinLnBrk="0" hangingPunct="1"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4pPr>
      <a:lvl5pPr marL="1924855" algn="l" defTabSz="962428" rtl="0" eaLnBrk="1" latinLnBrk="0" hangingPunct="1"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5pPr>
      <a:lvl6pPr marL="2406069" algn="l" defTabSz="962428" rtl="0" eaLnBrk="1" latinLnBrk="0" hangingPunct="1"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6pPr>
      <a:lvl7pPr marL="2887283" algn="l" defTabSz="962428" rtl="0" eaLnBrk="1" latinLnBrk="0" hangingPunct="1"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7pPr>
      <a:lvl8pPr marL="3368497" algn="l" defTabSz="962428" rtl="0" eaLnBrk="1" latinLnBrk="0" hangingPunct="1"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8pPr>
      <a:lvl9pPr marL="3849710" algn="l" defTabSz="962428" rtl="0" eaLnBrk="1" latinLnBrk="0" hangingPunct="1">
        <a:defRPr kumimoji="1" sz="18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図 21">
            <a:extLst>
              <a:ext uri="{FF2B5EF4-FFF2-40B4-BE49-F238E27FC236}">
                <a16:creationId xmlns:a16="http://schemas.microsoft.com/office/drawing/2014/main" id="{2C058B98-37F1-3C49-9484-FF3E1B52BE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2634" y="-56645"/>
            <a:ext cx="10484577" cy="7218363"/>
          </a:xfrm>
          <a:prstGeom prst="rect">
            <a:avLst/>
          </a:prstGeom>
        </p:spPr>
      </p:pic>
      <p:sp>
        <p:nvSpPr>
          <p:cNvPr id="3" name="字幕 2">
            <a:extLst>
              <a:ext uri="{FF2B5EF4-FFF2-40B4-BE49-F238E27FC236}">
                <a16:creationId xmlns:a16="http://schemas.microsoft.com/office/drawing/2014/main" id="{E3CF2AC1-A4A8-1A81-F5D7-83718B5ED935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96293" y="1723444"/>
            <a:ext cx="7285038" cy="13811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当社は</a:t>
            </a:r>
            <a:r>
              <a:rPr lang="ja-JP" altLang="en-US" sz="1800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巡回健診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を行っている会社です。</a:t>
            </a:r>
            <a:endParaRPr lang="en-US" altLang="ja-JP" sz="180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大手企業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〜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中小企業まで約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500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社＆年間</a:t>
            </a:r>
            <a: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万人以上の方に</a:t>
            </a:r>
            <a:br>
              <a:rPr lang="en-US" altLang="ja-JP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受診頂いています。</a:t>
            </a:r>
            <a:b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</a:br>
            <a:r>
              <a:rPr lang="ja-JP" altLang="en-US" sz="18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人々の健康を支え、社会・人に貢献できるやりがいのある事業です。</a:t>
            </a:r>
          </a:p>
        </p:txBody>
      </p:sp>
      <p:sp>
        <p:nvSpPr>
          <p:cNvPr id="7" name="思考の吹き出し: 雲形 6">
            <a:extLst>
              <a:ext uri="{FF2B5EF4-FFF2-40B4-BE49-F238E27FC236}">
                <a16:creationId xmlns:a16="http://schemas.microsoft.com/office/drawing/2014/main" id="{2137E28C-4E13-2BE8-842D-400200A07044}"/>
              </a:ext>
            </a:extLst>
          </p:cNvPr>
          <p:cNvSpPr/>
          <p:nvPr/>
        </p:nvSpPr>
        <p:spPr>
          <a:xfrm>
            <a:off x="5626492" y="639719"/>
            <a:ext cx="4082190" cy="1656236"/>
          </a:xfrm>
          <a:prstGeom prst="cloudCallout">
            <a:avLst>
              <a:gd name="adj1" fmla="val -68899"/>
              <a:gd name="adj2" fmla="val 24873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368" dirty="0">
                <a:solidFill>
                  <a:srgbClr val="FF000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巡回健診</a:t>
            </a:r>
            <a:r>
              <a:rPr lang="ja-JP" altLang="en-US" sz="1368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とは</a:t>
            </a:r>
            <a:endParaRPr lang="en-US" altLang="ja-JP" sz="1368" dirty="0">
              <a:solidFill>
                <a:schemeClr val="tx1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r>
              <a:rPr lang="ja-JP" altLang="en-US" sz="1368" dirty="0">
                <a:solidFill>
                  <a:schemeClr val="tx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当社のスタッフが、直接お客様の事業所などに伺い実施する健康診断になります。</a:t>
            </a:r>
            <a:endParaRPr lang="ja-JP" altLang="en-US" sz="1368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6DE6D834-8612-F238-2B6A-C07FCF9AA1F1}"/>
              </a:ext>
            </a:extLst>
          </p:cNvPr>
          <p:cNvSpPr txBox="1"/>
          <p:nvPr/>
        </p:nvSpPr>
        <p:spPr>
          <a:xfrm>
            <a:off x="383660" y="4922963"/>
            <a:ext cx="5096881" cy="16117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ja-JP" altLang="en-US" sz="154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アピールポイント</a:t>
            </a:r>
            <a:endParaRPr lang="en-US" altLang="ja-JP" sz="154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54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今後も伸びていく「医療業界」の事務職！</a:t>
            </a:r>
            <a:endParaRPr lang="en-US" altLang="ja-JP" sz="154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en-US" sz="154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未経験可能　総務人事課では</a:t>
            </a:r>
            <a:r>
              <a:rPr lang="en-US" altLang="ja-JP" sz="154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154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人中</a:t>
            </a:r>
            <a:r>
              <a:rPr lang="en-US" altLang="ja-JP" sz="154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4</a:t>
            </a:r>
            <a:r>
              <a:rPr lang="ja-JP" altLang="en-US" sz="154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人が業界未経験</a:t>
            </a:r>
            <a:endParaRPr lang="en-US" altLang="ja-JP" sz="154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>
              <a:lnSpc>
                <a:spcPts val="2500"/>
              </a:lnSpc>
            </a:pPr>
            <a:r>
              <a:rPr lang="en-US" altLang="ja-JP" sz="154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Excel</a:t>
            </a:r>
            <a:r>
              <a:rPr lang="ja-JP" altLang="en-US" sz="154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操作が簡単にできれば可能</a:t>
            </a:r>
            <a:endParaRPr lang="en-US" altLang="ja-JP" sz="1540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endParaRPr lang="ja-JP" altLang="en-US" sz="1540" dirty="0"/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0C7035CD-642F-604D-597E-B16334008F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025" y="6047216"/>
            <a:ext cx="4555918" cy="1197206"/>
          </a:xfrm>
          <a:prstGeom prst="rect">
            <a:avLst/>
          </a:prstGeom>
        </p:spPr>
      </p:pic>
      <p:sp>
        <p:nvSpPr>
          <p:cNvPr id="4" name="楕円 3">
            <a:extLst>
              <a:ext uri="{FF2B5EF4-FFF2-40B4-BE49-F238E27FC236}">
                <a16:creationId xmlns:a16="http://schemas.microsoft.com/office/drawing/2014/main" id="{64241303-1777-B70B-8AF5-602ECCEAF9A8}"/>
              </a:ext>
            </a:extLst>
          </p:cNvPr>
          <p:cNvSpPr/>
          <p:nvPr/>
        </p:nvSpPr>
        <p:spPr>
          <a:xfrm>
            <a:off x="6408157" y="5066662"/>
            <a:ext cx="591775" cy="64975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cmpd="sng">
            <a:gradFill>
              <a:gsLst>
                <a:gs pos="0">
                  <a:schemeClr val="accent6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0" dirty="0"/>
              <a:t>一</a:t>
            </a: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FD116B37-13CE-4EA7-F70E-244A927C3D2B}"/>
              </a:ext>
            </a:extLst>
          </p:cNvPr>
          <p:cNvSpPr/>
          <p:nvPr/>
        </p:nvSpPr>
        <p:spPr>
          <a:xfrm>
            <a:off x="6900686" y="4707473"/>
            <a:ext cx="591775" cy="64975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cmpd="sng">
            <a:gradFill>
              <a:gsLst>
                <a:gs pos="0">
                  <a:schemeClr val="accent6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0" dirty="0"/>
              <a:t>般</a:t>
            </a:r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109197DF-05EE-4576-0D34-14725F42A3A6}"/>
              </a:ext>
            </a:extLst>
          </p:cNvPr>
          <p:cNvSpPr/>
          <p:nvPr/>
        </p:nvSpPr>
        <p:spPr>
          <a:xfrm>
            <a:off x="7398693" y="5001789"/>
            <a:ext cx="591775" cy="64975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cmpd="sng">
            <a:gradFill>
              <a:gsLst>
                <a:gs pos="0">
                  <a:schemeClr val="accent6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0" dirty="0"/>
              <a:t>事</a:t>
            </a: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94383303-E5E3-8A2E-9C73-227A89C5844B}"/>
              </a:ext>
            </a:extLst>
          </p:cNvPr>
          <p:cNvSpPr/>
          <p:nvPr/>
        </p:nvSpPr>
        <p:spPr>
          <a:xfrm>
            <a:off x="7873984" y="4617199"/>
            <a:ext cx="591775" cy="64975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cmpd="sng">
            <a:gradFill>
              <a:gsLst>
                <a:gs pos="0">
                  <a:schemeClr val="accent6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0" dirty="0"/>
              <a:t>務</a:t>
            </a:r>
            <a:endParaRPr lang="en-US" altLang="ja-JP" sz="1540" dirty="0"/>
          </a:p>
        </p:txBody>
      </p:sp>
      <p:sp>
        <p:nvSpPr>
          <p:cNvPr id="9" name="楕円 8">
            <a:extLst>
              <a:ext uri="{FF2B5EF4-FFF2-40B4-BE49-F238E27FC236}">
                <a16:creationId xmlns:a16="http://schemas.microsoft.com/office/drawing/2014/main" id="{CF8E313B-5291-AEDC-67E3-2CF7F1274C08}"/>
              </a:ext>
            </a:extLst>
          </p:cNvPr>
          <p:cNvSpPr/>
          <p:nvPr/>
        </p:nvSpPr>
        <p:spPr>
          <a:xfrm>
            <a:off x="8389230" y="4869205"/>
            <a:ext cx="591775" cy="64975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cmpd="sng">
            <a:gradFill>
              <a:gsLst>
                <a:gs pos="0">
                  <a:schemeClr val="accent6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0" dirty="0"/>
              <a:t>募</a:t>
            </a:r>
            <a:endParaRPr lang="en-US" altLang="ja-JP" sz="1540" dirty="0"/>
          </a:p>
        </p:txBody>
      </p:sp>
      <p:sp>
        <p:nvSpPr>
          <p:cNvPr id="10" name="楕円 9">
            <a:extLst>
              <a:ext uri="{FF2B5EF4-FFF2-40B4-BE49-F238E27FC236}">
                <a16:creationId xmlns:a16="http://schemas.microsoft.com/office/drawing/2014/main" id="{8CD598A6-9B3C-EE24-BB1C-AB202312D315}"/>
              </a:ext>
            </a:extLst>
          </p:cNvPr>
          <p:cNvSpPr/>
          <p:nvPr/>
        </p:nvSpPr>
        <p:spPr>
          <a:xfrm>
            <a:off x="8787991" y="4426297"/>
            <a:ext cx="591775" cy="64975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cmpd="sng">
            <a:gradFill>
              <a:gsLst>
                <a:gs pos="0">
                  <a:schemeClr val="accent6">
                    <a:lumMod val="50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40" dirty="0"/>
              <a:t>集</a:t>
            </a:r>
            <a:endParaRPr lang="en-US" altLang="ja-JP" sz="1540" dirty="0"/>
          </a:p>
        </p:txBody>
      </p:sp>
      <p:pic>
        <p:nvPicPr>
          <p:cNvPr id="1028" name="Picture 4">
            <a:hlinkClick r:id="rId4"/>
            <a:extLst>
              <a:ext uri="{FF2B5EF4-FFF2-40B4-BE49-F238E27FC236}">
                <a16:creationId xmlns:a16="http://schemas.microsoft.com/office/drawing/2014/main" id="{45161B18-9916-A09C-014D-DA9C3736C8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293" y="544487"/>
            <a:ext cx="5271617" cy="880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85556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398</TotalTime>
  <Words>116</Words>
  <Application>Microsoft Office PowerPoint</Application>
  <PresentationFormat>ユーザー設定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BIZ UDPゴシック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staff-1@sng-tms.co.jp</dc:creator>
  <cp:lastModifiedBy>staff-1@sng-tms.co.jp</cp:lastModifiedBy>
  <cp:revision>21</cp:revision>
  <dcterms:created xsi:type="dcterms:W3CDTF">2024-01-24T02:42:37Z</dcterms:created>
  <dcterms:modified xsi:type="dcterms:W3CDTF">2024-01-25T03:15:53Z</dcterms:modified>
</cp:coreProperties>
</file>