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80A2-D349-451F-AECD-ABDB965C8D67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AEF5-084F-49DF-92BC-E9EFE5764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830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80A2-D349-451F-AECD-ABDB965C8D67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AEF5-084F-49DF-92BC-E9EFE5764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980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80A2-D349-451F-AECD-ABDB965C8D67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AEF5-084F-49DF-92BC-E9EFE5764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0173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80A2-D349-451F-AECD-ABDB965C8D67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AEF5-084F-49DF-92BC-E9EFE5764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6682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80A2-D349-451F-AECD-ABDB965C8D67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AEF5-084F-49DF-92BC-E9EFE5764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8399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80A2-D349-451F-AECD-ABDB965C8D67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AEF5-084F-49DF-92BC-E9EFE5764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332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80A2-D349-451F-AECD-ABDB965C8D67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AEF5-084F-49DF-92BC-E9EFE5764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129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80A2-D349-451F-AECD-ABDB965C8D67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AEF5-084F-49DF-92BC-E9EFE5764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687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80A2-D349-451F-AECD-ABDB965C8D67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AEF5-084F-49DF-92BC-E9EFE5764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1290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80A2-D349-451F-AECD-ABDB965C8D67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AEF5-084F-49DF-92BC-E9EFE5764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369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80A2-D349-451F-AECD-ABDB965C8D67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AEF5-084F-49DF-92BC-E9EFE5764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7656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280A2-D349-451F-AECD-ABDB965C8D67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EAEF5-084F-49DF-92BC-E9EFE5764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767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900" y="-7602"/>
            <a:ext cx="12280900" cy="6865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612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厚生労働省職業安定局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小林千花</dc:creator>
  <cp:lastModifiedBy>小林千花</cp:lastModifiedBy>
  <cp:revision>1</cp:revision>
  <cp:lastPrinted>2023-10-16T02:46:44Z</cp:lastPrinted>
  <dcterms:created xsi:type="dcterms:W3CDTF">2023-10-16T02:45:37Z</dcterms:created>
  <dcterms:modified xsi:type="dcterms:W3CDTF">2023-10-16T02:48:14Z</dcterms:modified>
</cp:coreProperties>
</file>