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043"/>
    <a:srgbClr val="FF8989"/>
    <a:srgbClr val="006600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34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38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0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87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1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32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65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1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84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43307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5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85896" y="786144"/>
            <a:ext cx="42145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安全宣言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75727" y="1819784"/>
            <a:ext cx="441757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15000"/>
              </a:lnSpc>
              <a:spcAft>
                <a:spcPts val="0"/>
              </a:spcAft>
            </a:pPr>
            <a:r>
              <a:rPr lang="en-US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三好・美馬</a:t>
            </a:r>
            <a:r>
              <a:rPr lang="ja-JP" altLang="en-US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ヶ月ゼロ災運動</a:t>
            </a:r>
            <a:r>
              <a:rPr lang="en-US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』</a:t>
            </a:r>
            <a:endParaRPr lang="ja-JP" altLang="ja-JP" sz="20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 bwMode="auto">
          <a:xfrm>
            <a:off x="477011" y="978568"/>
            <a:ext cx="1746127" cy="1187384"/>
            <a:chOff x="2206" y="1815"/>
            <a:chExt cx="4094" cy="2804"/>
          </a:xfrm>
        </p:grpSpPr>
        <p:sp>
          <p:nvSpPr>
            <p:cNvPr id="8" name="正方形/長方形 7"/>
            <p:cNvSpPr>
              <a:spLocks noChangeArrowheads="1"/>
            </p:cNvSpPr>
            <p:nvPr/>
          </p:nvSpPr>
          <p:spPr bwMode="auto">
            <a:xfrm>
              <a:off x="2206" y="1833"/>
              <a:ext cx="4094" cy="2749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十字形 8"/>
            <p:cNvSpPr>
              <a:spLocks noChangeArrowheads="1"/>
            </p:cNvSpPr>
            <p:nvPr/>
          </p:nvSpPr>
          <p:spPr bwMode="auto">
            <a:xfrm>
              <a:off x="2880" y="1815"/>
              <a:ext cx="2804" cy="2804"/>
            </a:xfrm>
            <a:prstGeom prst="plus">
              <a:avLst>
                <a:gd name="adj" fmla="val 30278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十字形 9"/>
            <p:cNvSpPr>
              <a:spLocks noChangeArrowheads="1"/>
            </p:cNvSpPr>
            <p:nvPr/>
          </p:nvSpPr>
          <p:spPr bwMode="auto">
            <a:xfrm>
              <a:off x="3346" y="2281"/>
              <a:ext cx="1871" cy="1871"/>
            </a:xfrm>
            <a:prstGeom prst="plus">
              <a:avLst>
                <a:gd name="adj" fmla="val 32255"/>
              </a:avLst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412193" y="2247829"/>
            <a:ext cx="6072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期間：令和７年７月１日～１２月３１日</a:t>
            </a:r>
          </a:p>
        </p:txBody>
      </p:sp>
      <p:sp>
        <p:nvSpPr>
          <p:cNvPr id="12" name="角丸四角形 11"/>
          <p:cNvSpPr>
            <a:spLocks noChangeArrowheads="1"/>
          </p:cNvSpPr>
          <p:nvPr/>
        </p:nvSpPr>
        <p:spPr bwMode="auto">
          <a:xfrm>
            <a:off x="136479" y="122830"/>
            <a:ext cx="6585041" cy="9279829"/>
          </a:xfrm>
          <a:prstGeom prst="roundRect">
            <a:avLst>
              <a:gd name="adj" fmla="val 0"/>
            </a:avLst>
          </a:prstGeom>
          <a:noFill/>
          <a:ln w="76200" algn="ctr">
            <a:pattFill prst="sphere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1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33039" y="331629"/>
            <a:ext cx="3369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宣言日 令和　 年　 月　 日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53954" y="894546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188" y="9473889"/>
            <a:ext cx="6858001" cy="3176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kumimoji="1" lang="ja-JP" altLang="en-US" sz="1400" b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三好労働基準監督署　三好労働基準協会　建災防脇町・三好分会　林災防池田分会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509452" y="3069773"/>
            <a:ext cx="5839096" cy="2406252"/>
          </a:xfrm>
          <a:prstGeom prst="roundRect">
            <a:avLst>
              <a:gd name="adj" fmla="val 8103"/>
            </a:avLst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4567" y="2834299"/>
            <a:ext cx="233665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トップの安全宣言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05096" y="5991503"/>
            <a:ext cx="5839096" cy="2432485"/>
          </a:xfrm>
          <a:prstGeom prst="roundRect">
            <a:avLst>
              <a:gd name="adj" fmla="val 8103"/>
            </a:avLst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1060" y="5756030"/>
            <a:ext cx="317229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現場責任者の安全宣言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4277" y="8589086"/>
            <a:ext cx="6072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以上、本取り組みを機に、組織が一丸となり、労働災害の無い、安全な職場づくりに取り組むことを宣言する。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66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80</Words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