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0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03CA70-DCB0-4B9F-BD13-EDB1201503A0}" v="2" dt="2026-09-28T05:04:00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28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changesInfos/changesInfo1.xml" Type="http://schemas.microsoft.com/office/2016/11/relationships/changesInfo"/><Relationship Id="rId11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presProps.xml" Type="http://schemas.openxmlformats.org/officeDocument/2006/relationships/presProps"/><Relationship Id="rId7" Target="viewProps.xml" Type="http://schemas.openxmlformats.org/officeDocument/2006/relationships/viewProps"/><Relationship Id="rId8" Target="theme/theme1.xml" Type="http://schemas.openxmlformats.org/officeDocument/2006/relationships/theme"/><Relationship Id="rId9" Target="tableStyles.xml" Type="http://schemas.openxmlformats.org/officeDocument/2006/relationships/tableStyles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 Morimoto" userId="377eb21400eb5cf3" providerId="LiveId" clId="{66777227-9009-44D7-B07B-924FAEEE98DA}"/>
    <pc:docChg chg="undo custSel addSld delSld modSld modMainMaster">
      <pc:chgData name="Eri Morimoto" userId="377eb21400eb5cf3" providerId="LiveId" clId="{66777227-9009-44D7-B07B-924FAEEE98DA}" dt="2026-09-23T03:17:00.966" v="498" actId="2696"/>
      <pc:docMkLst>
        <pc:docMk/>
      </pc:docMkLst>
      <pc:sldChg chg="addSp delSp modSp del mod">
        <pc:chgData name="Eri Morimoto" userId="377eb21400eb5cf3" providerId="LiveId" clId="{66777227-9009-44D7-B07B-924FAEEE98DA}" dt="2026-09-22T02:32:46.728" v="301" actId="2696"/>
        <pc:sldMkLst>
          <pc:docMk/>
          <pc:sldMk cId="26888104" sldId="256"/>
        </pc:sldMkLst>
      </pc:sldChg>
      <pc:sldChg chg="addSp delSp modSp add del mod">
        <pc:chgData name="Eri Morimoto" userId="377eb21400eb5cf3" providerId="LiveId" clId="{66777227-9009-44D7-B07B-924FAEEE98DA}" dt="2026-09-22T02:32:43.599" v="300" actId="2696"/>
        <pc:sldMkLst>
          <pc:docMk/>
          <pc:sldMk cId="1712189669" sldId="257"/>
        </pc:sldMkLst>
      </pc:sldChg>
      <pc:sldChg chg="addSp delSp modSp add del mod">
        <pc:chgData name="Eri Morimoto" userId="377eb21400eb5cf3" providerId="LiveId" clId="{66777227-9009-44D7-B07B-924FAEEE98DA}" dt="2026-09-22T02:32:40.545" v="299" actId="2696"/>
        <pc:sldMkLst>
          <pc:docMk/>
          <pc:sldMk cId="539025542" sldId="258"/>
        </pc:sldMkLst>
      </pc:sldChg>
      <pc:sldChg chg="addSp delSp modSp add del mod">
        <pc:chgData name="Eri Morimoto" userId="377eb21400eb5cf3" providerId="LiveId" clId="{66777227-9009-44D7-B07B-924FAEEE98DA}" dt="2026-09-22T02:05:00.560" v="210" actId="47"/>
        <pc:sldMkLst>
          <pc:docMk/>
          <pc:sldMk cId="816327364" sldId="258"/>
        </pc:sldMkLst>
      </pc:sldChg>
      <pc:sldChg chg="addSp delSp add del mod">
        <pc:chgData name="Eri Morimoto" userId="377eb21400eb5cf3" providerId="LiveId" clId="{66777227-9009-44D7-B07B-924FAEEE98DA}" dt="2026-09-22T02:27:12.594" v="279" actId="2890"/>
        <pc:sldMkLst>
          <pc:docMk/>
          <pc:sldMk cId="1305905825" sldId="259"/>
        </pc:sldMkLst>
      </pc:sldChg>
      <pc:sldChg chg="addSp modSp add del mod">
        <pc:chgData name="Eri Morimoto" userId="377eb21400eb5cf3" providerId="LiveId" clId="{66777227-9009-44D7-B07B-924FAEEE98DA}" dt="2026-09-22T02:32:35.771" v="298" actId="2696"/>
        <pc:sldMkLst>
          <pc:docMk/>
          <pc:sldMk cId="3955001733" sldId="259"/>
        </pc:sldMkLst>
      </pc:sldChg>
      <pc:sldChg chg="addSp delSp modSp add del mod">
        <pc:chgData name="Eri Morimoto" userId="377eb21400eb5cf3" providerId="LiveId" clId="{66777227-9009-44D7-B07B-924FAEEE98DA}" dt="2026-09-22T02:32:23.923" v="297" actId="22"/>
        <pc:sldMkLst>
          <pc:docMk/>
          <pc:sldMk cId="1675502836" sldId="260"/>
        </pc:sldMkLst>
        <pc:spChg chg="mod">
          <ac:chgData name="Eri Morimoto" userId="377eb21400eb5cf3" providerId="LiveId" clId="{66777227-9009-44D7-B07B-924FAEEE98DA}" dt="2026-09-22T02:31:27.080" v="293"/>
          <ac:spMkLst>
            <pc:docMk/>
            <pc:sldMk cId="1675502836" sldId="260"/>
            <ac:spMk id="4" creationId="{51B2DAC6-497B-6B5B-0374-157389BC8B5E}"/>
          </ac:spMkLst>
        </pc:spChg>
        <pc:spChg chg="mod">
          <ac:chgData name="Eri Morimoto" userId="377eb21400eb5cf3" providerId="LiveId" clId="{66777227-9009-44D7-B07B-924FAEEE98DA}" dt="2026-09-22T02:31:27.080" v="293"/>
          <ac:spMkLst>
            <pc:docMk/>
            <pc:sldMk cId="1675502836" sldId="260"/>
            <ac:spMk id="5" creationId="{75787C1B-C77C-D5D8-1C4C-B66C64B752F1}"/>
          </ac:spMkLst>
        </pc:spChg>
        <pc:spChg chg="mod">
          <ac:chgData name="Eri Morimoto" userId="377eb21400eb5cf3" providerId="LiveId" clId="{66777227-9009-44D7-B07B-924FAEEE98DA}" dt="2026-09-22T02:31:27.080" v="293"/>
          <ac:spMkLst>
            <pc:docMk/>
            <pc:sldMk cId="1675502836" sldId="260"/>
            <ac:spMk id="6" creationId="{11646506-C2FB-5ED7-70C7-989E0F6A7DA7}"/>
          </ac:spMkLst>
        </pc:spChg>
        <pc:spChg chg="add mod">
          <ac:chgData name="Eri Morimoto" userId="377eb21400eb5cf3" providerId="LiveId" clId="{66777227-9009-44D7-B07B-924FAEEE98DA}" dt="2026-09-22T02:32:09.884" v="296" actId="1076"/>
          <ac:spMkLst>
            <pc:docMk/>
            <pc:sldMk cId="1675502836" sldId="260"/>
            <ac:spMk id="12" creationId="{4BB14110-10DB-ED3F-0B3D-568BC8C37A11}"/>
          </ac:spMkLst>
        </pc:spChg>
        <pc:spChg chg="add">
          <ac:chgData name="Eri Morimoto" userId="377eb21400eb5cf3" providerId="LiveId" clId="{66777227-9009-44D7-B07B-924FAEEE98DA}" dt="2026-09-22T02:32:23.923" v="297" actId="22"/>
          <ac:spMkLst>
            <pc:docMk/>
            <pc:sldMk cId="1675502836" sldId="260"/>
            <ac:spMk id="14" creationId="{E16D7568-1A19-A587-C33F-EC47470B3CC5}"/>
          </ac:spMkLst>
        </pc:spChg>
        <pc:grpChg chg="add mod">
          <ac:chgData name="Eri Morimoto" userId="377eb21400eb5cf3" providerId="LiveId" clId="{66777227-9009-44D7-B07B-924FAEEE98DA}" dt="2026-09-22T02:31:27.080" v="293"/>
          <ac:grpSpMkLst>
            <pc:docMk/>
            <pc:sldMk cId="1675502836" sldId="260"/>
            <ac:grpSpMk id="2" creationId="{B5B06B89-E754-7DC8-47F9-D7366CD48B39}"/>
          </ac:grpSpMkLst>
        </pc:grpChg>
      </pc:sldChg>
      <pc:sldChg chg="modSp add del mod">
        <pc:chgData name="Eri Morimoto" userId="377eb21400eb5cf3" providerId="LiveId" clId="{66777227-9009-44D7-B07B-924FAEEE98DA}" dt="2026-09-23T03:17:00.966" v="498" actId="2696"/>
        <pc:sldMkLst>
          <pc:docMk/>
          <pc:sldMk cId="3977931156" sldId="261"/>
        </pc:sldMkLst>
      </pc:sldChg>
      <pc:sldMasterChg chg="addSp delSp mod modSldLayout">
        <pc:chgData name="Eri Morimoto" userId="377eb21400eb5cf3" providerId="LiveId" clId="{66777227-9009-44D7-B07B-924FAEEE98DA}" dt="2026-09-22T02:30:53.643" v="292" actId="22"/>
        <pc:sldMasterMkLst>
          <pc:docMk/>
          <pc:sldMasterMk cId="920907795" sldId="2147483672"/>
        </pc:sldMasterMkLst>
        <pc:spChg chg="add del">
          <ac:chgData name="Eri Morimoto" userId="377eb21400eb5cf3" providerId="LiveId" clId="{66777227-9009-44D7-B07B-924FAEEE98DA}" dt="2026-09-22T02:24:33.737" v="265" actId="478"/>
          <ac:spMkLst>
            <pc:docMk/>
            <pc:sldMasterMk cId="920907795" sldId="2147483672"/>
            <ac:spMk id="2" creationId="{00000000-0000-0000-0000-000000000000}"/>
          </ac:spMkLst>
        </pc:spChg>
        <pc:spChg chg="add del">
          <ac:chgData name="Eri Morimoto" userId="377eb21400eb5cf3" providerId="LiveId" clId="{66777227-9009-44D7-B07B-924FAEEE98DA}" dt="2026-09-22T02:24:33.053" v="264" actId="478"/>
          <ac:spMkLst>
            <pc:docMk/>
            <pc:sldMasterMk cId="920907795" sldId="2147483672"/>
            <ac:spMk id="3" creationId="{00000000-0000-0000-0000-000000000000}"/>
          </ac:spMkLst>
        </pc:spChg>
        <pc:spChg chg="add del">
          <ac:chgData name="Eri Morimoto" userId="377eb21400eb5cf3" providerId="LiveId" clId="{66777227-9009-44D7-B07B-924FAEEE98DA}" dt="2026-09-22T02:24:32.658" v="263" actId="478"/>
          <ac:spMkLst>
            <pc:docMk/>
            <pc:sldMasterMk cId="920907795" sldId="2147483672"/>
            <ac:spMk id="4" creationId="{00000000-0000-0000-0000-000000000000}"/>
          </ac:spMkLst>
        </pc:spChg>
        <pc:spChg chg="add del">
          <ac:chgData name="Eri Morimoto" userId="377eb21400eb5cf3" providerId="LiveId" clId="{66777227-9009-44D7-B07B-924FAEEE98DA}" dt="2026-09-22T02:24:31.201" v="261" actId="478"/>
          <ac:spMkLst>
            <pc:docMk/>
            <pc:sldMasterMk cId="920907795" sldId="2147483672"/>
            <ac:spMk id="5" creationId="{00000000-0000-0000-0000-000000000000}"/>
          </ac:spMkLst>
        </pc:spChg>
        <pc:spChg chg="add del">
          <ac:chgData name="Eri Morimoto" userId="377eb21400eb5cf3" providerId="LiveId" clId="{66777227-9009-44D7-B07B-924FAEEE98DA}" dt="2026-09-22T02:24:32.181" v="262" actId="478"/>
          <ac:spMkLst>
            <pc:docMk/>
            <pc:sldMasterMk cId="920907795" sldId="2147483672"/>
            <ac:spMk id="6" creationId="{00000000-0000-0000-0000-000000000000}"/>
          </ac:spMkLst>
        </pc:spChg>
        <pc:sldLayoutChg chg="addSp delSp mod">
          <pc:chgData name="Eri Morimoto" userId="377eb21400eb5cf3" providerId="LiveId" clId="{66777227-9009-44D7-B07B-924FAEEE98DA}" dt="2026-09-22T02:30:53.643" v="292" actId="22"/>
          <pc:sldLayoutMkLst>
            <pc:docMk/>
            <pc:sldMasterMk cId="920907795" sldId="2147483672"/>
            <pc:sldLayoutMk cId="3134107443" sldId="2147483673"/>
          </pc:sldLayoutMkLst>
          <pc:picChg chg="add">
            <ac:chgData name="Eri Morimoto" userId="377eb21400eb5cf3" providerId="LiveId" clId="{66777227-9009-44D7-B07B-924FAEEE98DA}" dt="2026-09-22T02:30:53.643" v="292" actId="22"/>
            <ac:picMkLst>
              <pc:docMk/>
              <pc:sldMasterMk cId="920907795" sldId="2147483672"/>
              <pc:sldLayoutMk cId="3134107443" sldId="2147483673"/>
              <ac:picMk id="10" creationId="{2E21A5FF-737C-E876-0F1F-6F1CF6523975}"/>
            </ac:picMkLst>
          </pc:picChg>
        </pc:sldLayoutChg>
        <pc:sldLayoutChg chg="addSp delSp modSp mod">
          <pc:chgData name="Eri Morimoto" userId="377eb21400eb5cf3" providerId="LiveId" clId="{66777227-9009-44D7-B07B-924FAEEE98DA}" dt="2026-09-22T02:24:39.263" v="270" actId="478"/>
          <pc:sldLayoutMkLst>
            <pc:docMk/>
            <pc:sldMasterMk cId="920907795" sldId="2147483672"/>
            <pc:sldLayoutMk cId="816415490" sldId="2147483674"/>
          </pc:sldLayoutMkLst>
          <pc:spChg chg="add del">
            <ac:chgData name="Eri Morimoto" userId="377eb21400eb5cf3" providerId="LiveId" clId="{66777227-9009-44D7-B07B-924FAEEE98DA}" dt="2026-09-22T02:24:39.263" v="270" actId="478"/>
            <ac:spMkLst>
              <pc:docMk/>
              <pc:sldMasterMk cId="920907795" sldId="2147483672"/>
              <pc:sldLayoutMk cId="816415490" sldId="2147483674"/>
              <ac:spMk id="2" creationId="{00000000-0000-0000-0000-000000000000}"/>
            </ac:spMkLst>
          </pc:spChg>
          <pc:spChg chg="add del">
            <ac:chgData name="Eri Morimoto" userId="377eb21400eb5cf3" providerId="LiveId" clId="{66777227-9009-44D7-B07B-924FAEEE98DA}" dt="2026-09-22T02:24:38.573" v="269" actId="478"/>
            <ac:spMkLst>
              <pc:docMk/>
              <pc:sldMasterMk cId="920907795" sldId="2147483672"/>
              <pc:sldLayoutMk cId="816415490" sldId="2147483674"/>
              <ac:spMk id="3" creationId="{00000000-0000-0000-0000-000000000000}"/>
            </ac:spMkLst>
          </pc:spChg>
          <pc:spChg chg="add del">
            <ac:chgData name="Eri Morimoto" userId="377eb21400eb5cf3" providerId="LiveId" clId="{66777227-9009-44D7-B07B-924FAEEE98DA}" dt="2026-09-22T02:24:38.101" v="268" actId="478"/>
            <ac:spMkLst>
              <pc:docMk/>
              <pc:sldMasterMk cId="920907795" sldId="2147483672"/>
              <pc:sldLayoutMk cId="816415490" sldId="2147483674"/>
              <ac:spMk id="4" creationId="{00000000-0000-0000-0000-000000000000}"/>
            </ac:spMkLst>
          </pc:spChg>
          <pc:spChg chg="add del">
            <ac:chgData name="Eri Morimoto" userId="377eb21400eb5cf3" providerId="LiveId" clId="{66777227-9009-44D7-B07B-924FAEEE98DA}" dt="2026-09-22T02:24:35.110" v="266" actId="478"/>
            <ac:spMkLst>
              <pc:docMk/>
              <pc:sldMasterMk cId="920907795" sldId="2147483672"/>
              <pc:sldLayoutMk cId="816415490" sldId="2147483674"/>
              <ac:spMk id="5" creationId="{00000000-0000-0000-0000-000000000000}"/>
            </ac:spMkLst>
          </pc:spChg>
          <pc:spChg chg="add del mod">
            <ac:chgData name="Eri Morimoto" userId="377eb21400eb5cf3" providerId="LiveId" clId="{66777227-9009-44D7-B07B-924FAEEE98DA}" dt="2026-09-22T02:24:37.630" v="267" actId="6549"/>
            <ac:spMkLst>
              <pc:docMk/>
              <pc:sldMasterMk cId="920907795" sldId="2147483672"/>
              <pc:sldLayoutMk cId="816415490" sldId="2147483674"/>
              <ac:spMk id="6" creationId="{00000000-0000-0000-0000-000000000000}"/>
            </ac:spMkLst>
          </pc:spChg>
        </pc:sldLayoutChg>
      </pc:sldMasterChg>
    </pc:docChg>
  </pc:docChgLst>
  <pc:docChgLst>
    <pc:chgData name="森本 英里(morimoto-eri.qh0)" userId="72e14381-37df-43f9-9c9e-d602532206f6" providerId="ADAL" clId="{D79025F3-ED63-40B0-8822-FEFF5DFAB6CA}"/>
    <pc:docChg chg="modSld">
      <pc:chgData name="森本 英里(morimoto-eri.qh0)" userId="72e14381-37df-43f9-9c9e-d602532206f6" providerId="ADAL" clId="{D79025F3-ED63-40B0-8822-FEFF5DFAB6CA}" dt="2026-09-28T05:04:16.035" v="25" actId="20577"/>
      <pc:docMkLst>
        <pc:docMk/>
      </pc:docMkLst>
      <pc:sldChg chg="modSp mod">
        <pc:chgData name="森本 英里(morimoto-eri.qh0)" userId="72e14381-37df-43f9-9c9e-d602532206f6" providerId="ADAL" clId="{D79025F3-ED63-40B0-8822-FEFF5DFAB6CA}" dt="2026-09-28T05:04:16.035" v="25" actId="20577"/>
        <pc:sldMkLst>
          <pc:docMk/>
          <pc:sldMk cId="1675502836" sldId="260"/>
        </pc:sldMkLst>
        <pc:spChg chg="mod">
          <ac:chgData name="森本 英里(morimoto-eri.qh0)" userId="72e14381-37df-43f9-9c9e-d602532206f6" providerId="ADAL" clId="{D79025F3-ED63-40B0-8822-FEFF5DFAB6CA}" dt="2026-09-28T05:04:16.035" v="25" actId="20577"/>
          <ac:spMkLst>
            <pc:docMk/>
            <pc:sldMk cId="1675502836" sldId="260"/>
            <ac:spMk id="12" creationId="{4BB14110-10DB-ED3F-0B3D-568BC8C37A11}"/>
          </ac:spMkLst>
        </pc:spChg>
      </pc:sldChg>
    </pc:docChg>
  </pc:docChgLst>
</pc:chgInfo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png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2E21A5FF-737C-E876-0F1F-6F1CF65239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325" y="279400"/>
            <a:ext cx="662335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07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4304-725A-4720-8829-A4148647F72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EF10A57-2F35-4C9A-8B92-046C87620F8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6415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AAE4304-725A-4720-8829-A4148647F72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EF10A57-2F35-4C9A-8B92-046C87620F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793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AAE4304-725A-4720-8829-A4148647F72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EF10A57-2F35-4C9A-8B92-046C87620F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32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AAE4304-725A-4720-8829-A4148647F72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EF10A57-2F35-4C9A-8B92-046C87620F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556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AAE4304-725A-4720-8829-A4148647F72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EF10A57-2F35-4C9A-8B92-046C87620F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299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AAE4304-725A-4720-8829-A4148647F72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EF10A57-2F35-4C9A-8B92-046C87620F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513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AAE4304-725A-4720-8829-A4148647F72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EF10A57-2F35-4C9A-8B92-046C87620F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030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AAE4304-725A-4720-8829-A4148647F72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EF10A57-2F35-4C9A-8B92-046C87620F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380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AAE4304-725A-4720-8829-A4148647F72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EF10A57-2F35-4C9A-8B92-046C87620F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592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AAE4304-725A-4720-8829-A4148647F72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EEF10A57-2F35-4C9A-8B92-046C87620F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755200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AE4304-725A-4720-8829-A4148647F72E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F10A57-2F35-4C9A-8B92-046C87620F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90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5A3D4-EB44-B85A-1E89-9E1D8A23E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5B06B89-E754-7DC8-47F9-D7366CD48B39}"/>
              </a:ext>
            </a:extLst>
          </p:cNvPr>
          <p:cNvGrpSpPr/>
          <p:nvPr/>
        </p:nvGrpSpPr>
        <p:grpSpPr>
          <a:xfrm>
            <a:off x="1" y="84405"/>
            <a:ext cx="7063154" cy="497712"/>
            <a:chOff x="168275" y="73753"/>
            <a:chExt cx="7223125" cy="49771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51B2DAC6-497B-6B5B-0374-157389BC8B5E}"/>
                </a:ext>
              </a:extLst>
            </p:cNvPr>
            <p:cNvSpPr txBox="1"/>
            <p:nvPr/>
          </p:nvSpPr>
          <p:spPr>
            <a:xfrm>
              <a:off x="3718282" y="73753"/>
              <a:ext cx="3673118" cy="259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00"/>
                </a:lnSpc>
              </a:pPr>
              <a:r>
                <a:rPr kumimoji="1" lang="en-US" altLang="ja-JP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〔</a:t>
              </a:r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事業所の名称</a:t>
              </a:r>
              <a:r>
                <a:rPr kumimoji="1" lang="en-US" altLang="ja-JP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〕</a:t>
              </a:r>
              <a:endPara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75787C1B-C77C-D5D8-1C4C-B66C64B752F1}"/>
                </a:ext>
              </a:extLst>
            </p:cNvPr>
            <p:cNvSpPr txBox="1"/>
            <p:nvPr/>
          </p:nvSpPr>
          <p:spPr>
            <a:xfrm>
              <a:off x="3718282" y="312420"/>
              <a:ext cx="3673118" cy="259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00"/>
                </a:lnSpc>
              </a:pPr>
              <a:r>
                <a:rPr kumimoji="1" lang="en-US" altLang="ja-JP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〔</a:t>
              </a:r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代表者職・氏名</a:t>
              </a:r>
              <a:r>
                <a:rPr kumimoji="1" lang="en-US" altLang="ja-JP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〕</a:t>
              </a:r>
              <a:endPara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1646506-C2FB-5ED7-70C7-989E0F6A7DA7}"/>
                </a:ext>
              </a:extLst>
            </p:cNvPr>
            <p:cNvSpPr txBox="1"/>
            <p:nvPr/>
          </p:nvSpPr>
          <p:spPr>
            <a:xfrm>
              <a:off x="168275" y="101734"/>
              <a:ext cx="1927225" cy="259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300"/>
                </a:lnSpc>
              </a:pPr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　　　年　　　　月　　　　日</a:t>
              </a:r>
            </a:p>
          </p:txBody>
        </p:sp>
      </p:grp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BB14110-10DB-ED3F-0B3D-568BC8C37A11}"/>
              </a:ext>
            </a:extLst>
          </p:cNvPr>
          <p:cNvSpPr/>
          <p:nvPr/>
        </p:nvSpPr>
        <p:spPr>
          <a:xfrm>
            <a:off x="264648" y="4278054"/>
            <a:ext cx="2979045" cy="1101384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" lastClr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0" rIns="36000" bIns="0" anchor="ctr" anchorCtr="0">
            <a:noAutofit/>
          </a:bodyPr>
          <a:lstStyle/>
          <a:p>
            <a:pPr>
              <a:lnSpc>
                <a:spcPct val="104167"/>
              </a:lnSpc>
              <a:buNone/>
            </a:pPr>
            <a:r>
              <a:rPr lang="ja-JP" sz="1100" kern="1200" dirty="0">
                <a:solidFill>
                  <a:srgbClr val="262626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Meiryo UI" panose="020B0604030504040204" pitchFamily="50" charset="-128"/>
              </a:rPr>
              <a:t>当社における求職活動等に関するルール</a:t>
            </a:r>
            <a:endParaRPr lang="ja-JP" sz="12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04167"/>
              </a:lnSpc>
              <a:buNone/>
            </a:pPr>
            <a:r>
              <a:rPr lang="ja-JP" sz="1100" kern="1200" dirty="0">
                <a:solidFill>
                  <a:srgbClr val="262626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Meiryo UI" panose="020B0604030504040204" pitchFamily="50" charset="-128"/>
              </a:rPr>
              <a:t>面談・面接の時間：</a:t>
            </a:r>
            <a:endParaRPr lang="ja-JP" sz="1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04167"/>
              </a:lnSpc>
              <a:buNone/>
            </a:pPr>
            <a:r>
              <a:rPr lang="ja-JP" sz="1100" kern="1200" dirty="0">
                <a:solidFill>
                  <a:srgbClr val="262626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Meiryo UI" panose="020B0604030504040204" pitchFamily="50" charset="-128"/>
              </a:rPr>
              <a:t>場所：</a:t>
            </a:r>
            <a:endParaRPr lang="ja-JP" sz="1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04167"/>
              </a:lnSpc>
              <a:buNone/>
            </a:pPr>
            <a:r>
              <a:rPr lang="ja-JP" sz="1100" kern="1200" dirty="0">
                <a:solidFill>
                  <a:srgbClr val="262626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Meiryo UI" panose="020B0604030504040204" pitchFamily="50" charset="-128"/>
              </a:rPr>
              <a:t>実施体制：</a:t>
            </a:r>
            <a:endParaRPr lang="ja-JP" sz="1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04167"/>
              </a:lnSpc>
              <a:buNone/>
            </a:pPr>
            <a:r>
              <a:rPr lang="ja-JP" sz="1100" kern="1200" dirty="0">
                <a:solidFill>
                  <a:srgbClr val="262626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Meiryo UI" panose="020B0604030504040204" pitchFamily="50" charset="-128"/>
              </a:rPr>
              <a:t>連絡手段：</a:t>
            </a:r>
            <a:endParaRPr lang="ja-JP" sz="1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ct val="104167"/>
              </a:lnSpc>
              <a:buNone/>
            </a:pPr>
            <a:r>
              <a:rPr lang="ja-JP" sz="1100" kern="1200">
                <a:solidFill>
                  <a:srgbClr val="262626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Meiryo UI" panose="020B0604030504040204" pitchFamily="50" charset="-128"/>
              </a:rPr>
              <a:t>その他</a:t>
            </a:r>
            <a:r>
              <a:rPr lang="ja-JP" altLang="ja-JP" sz="11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eiryo UI" panose="020B0604030504040204" pitchFamily="50" charset="-128"/>
              </a:rPr>
              <a:t>：</a:t>
            </a:r>
            <a:endParaRPr lang="ja-JP" sz="1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16D7568-1A19-A587-C33F-EC47470B3CC5}"/>
              </a:ext>
            </a:extLst>
          </p:cNvPr>
          <p:cNvSpPr/>
          <p:nvPr/>
        </p:nvSpPr>
        <p:spPr>
          <a:xfrm>
            <a:off x="1238104" y="7374286"/>
            <a:ext cx="4283466" cy="298468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游明朝" panose="02110004020202020204"/>
              <a:ea typeface="游明朝" panose="02020400000000000000" pitchFamily="1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5502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d326093-c6ce-4792-805b-305f1b2e0fa9">
      <Terms xmlns="http://schemas.microsoft.com/office/infopath/2007/PartnerControls"/>
    </lcf76f155ced4ddcb4097134ff3c332f>
    <Owner xmlns="2d326093-c6ce-4792-805b-305f1b2e0fa9">
      <UserInfo>
        <DisplayName/>
        <AccountId xsi:nil="true"/>
        <AccountType/>
      </UserInfo>
    </Owner>
    <TaxCatchAll xmlns="c8886e6d-ca38-4783-ac23-8bd097117a7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F88DA660FEFA140A0A9E46FC2F719F4" ma:contentTypeVersion="15" ma:contentTypeDescription="新しいドキュメントを作成します。" ma:contentTypeScope="" ma:versionID="c994a443d28af2ba44154c3aa5b7c1a5">
  <xsd:schema xmlns:xsd="http://www.w3.org/2001/XMLSchema" xmlns:xs="http://www.w3.org/2001/XMLSchema" xmlns:p="http://schemas.microsoft.com/office/2006/metadata/properties" xmlns:ns2="2d326093-c6ce-4792-805b-305f1b2e0fa9" xmlns:ns3="c8886e6d-ca38-4783-ac23-8bd097117a79" targetNamespace="http://schemas.microsoft.com/office/2006/metadata/properties" ma:root="true" ma:fieldsID="23e62869d35465590ee360290dcb9a40" ns2:_="" ns3:_="">
    <xsd:import namespace="2d326093-c6ce-4792-805b-305f1b2e0fa9"/>
    <xsd:import namespace="c8886e6d-ca38-4783-ac23-8bd097117a79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326093-c6ce-4792-805b-305f1b2e0fa9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886e6d-ca38-4783-ac23-8bd097117a7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3ab148f-a19c-44f2-bd88-be581cd97623}" ma:internalName="TaxCatchAll" ma:showField="CatchAllData" ma:web="c8886e6d-ca38-4783-ac23-8bd097117a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4E5735-175F-4CE0-A8B9-B4EA0991C643}">
  <ds:schemaRefs>
    <ds:schemaRef ds:uri="http://schemas.microsoft.com/office/2006/metadata/properties"/>
    <ds:schemaRef ds:uri="http://schemas.microsoft.com/office/infopath/2007/PartnerControls"/>
    <ds:schemaRef ds:uri="2d326093-c6ce-4792-805b-305f1b2e0fa9"/>
    <ds:schemaRef ds:uri="c8886e6d-ca38-4783-ac23-8bd097117a79"/>
  </ds:schemaRefs>
</ds:datastoreItem>
</file>

<file path=customXml/itemProps2.xml><?xml version="1.0" encoding="utf-8"?>
<ds:datastoreItem xmlns:ds="http://schemas.openxmlformats.org/officeDocument/2006/customXml" ds:itemID="{61F4A3CA-878D-4FAD-A6D0-8716DE48CF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C13CE1-C7A1-4972-B4B1-A3EF57E7FB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326093-c6ce-4792-805b-305f1b2e0fa9"/>
    <ds:schemaRef ds:uri="c8886e6d-ca38-4783-ac23-8bd097117a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40</Words>
  <PresentationFormat>画面に合わせる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游明朝</vt:lpstr>
      <vt:lpstr>Aptos</vt:lpstr>
      <vt:lpstr>Aptos Display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0x0101000F88DA660FEFA140A0A9E46FC2F719F4</vt:lpwstr>
  </property>
  <property fmtid="{D5CDD505-2E9C-101B-9397-08002B2CF9AE}" pid="3" name="MediaServiceImageTags">
    <vt:lpwstr/>
  </property>
</Properties>
</file>