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ms-powerpoint.changesinfo+xml" PartName="/ppt/changesInfos/changesInfo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7559675" cy="104394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6EE"/>
    <a:srgbClr val="FFFAF7"/>
    <a:srgbClr val="FFFF66"/>
    <a:srgbClr val="FFFF00"/>
    <a:srgbClr val="FF9900"/>
    <a:srgbClr val="F8FBF7"/>
    <a:srgbClr val="EAEFF6"/>
    <a:srgbClr val="FFEFEF"/>
    <a:srgbClr val="FFF5EF"/>
    <a:srgbClr val="FFEB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99AD77-482D-46ED-8E83-4D55F576819C}" v="68" dt="2026-09-02T05:05:17.4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2350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presProps.xml" Type="http://schemas.openxmlformats.org/officeDocument/2006/relationships/presProps"/><Relationship Id="rId4" Target="viewProps.xml" Type="http://schemas.openxmlformats.org/officeDocument/2006/relationships/viewProps"/><Relationship Id="rId5" Target="theme/theme1.xml" Type="http://schemas.openxmlformats.org/officeDocument/2006/relationships/theme"/><Relationship Id="rId6" Target="tableStyles.xml" Type="http://schemas.openxmlformats.org/officeDocument/2006/relationships/tableStyles"/><Relationship Id="rId7" Target="changesInfos/changesInfo1.xml" Type="http://schemas.microsoft.com/office/2016/11/relationships/changesInfo"/><Relationship Id="rId8" Target="revisionInfo.xml" Type="http://schemas.microsoft.com/office/2015/10/relationships/revisionInfo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上村 由香(kamimura-yukari.e32)" userId="9f0ccf35-6977-4395-a6f6-656108290575" providerId="ADAL" clId="{D79025F3-ED63-40B0-8822-FEFF5DFAB6CA}"/>
    <pc:docChg chg="undo custSel addSld delSld modSld">
      <pc:chgData name="上村 由香(kamimura-yukari.e32)" userId="9f0ccf35-6977-4395-a6f6-656108290575" providerId="ADAL" clId="{D79025F3-ED63-40B0-8822-FEFF5DFAB6CA}" dt="2026-09-02T05:08:34.564" v="749" actId="47"/>
      <pc:docMkLst>
        <pc:docMk/>
      </pc:docMkLst>
      <pc:sldChg chg="addSp delSp modSp del mod">
        <pc:chgData name="上村 由香(kamimura-yukari.e32)" userId="9f0ccf35-6977-4395-a6f6-656108290575" providerId="ADAL" clId="{D79025F3-ED63-40B0-8822-FEFF5DFAB6CA}" dt="2026-09-02T05:08:34.564" v="749" actId="47"/>
        <pc:sldMkLst>
          <pc:docMk/>
          <pc:sldMk cId="1561862558" sldId="256"/>
        </pc:sldMkLst>
        <pc:spChg chg="add mod">
          <ac:chgData name="上村 由香(kamimura-yukari.e32)" userId="9f0ccf35-6977-4395-a6f6-656108290575" providerId="ADAL" clId="{D79025F3-ED63-40B0-8822-FEFF5DFAB6CA}" dt="2026-09-02T04:57:43.511" v="533" actId="1076"/>
          <ac:spMkLst>
            <pc:docMk/>
            <pc:sldMk cId="1561862558" sldId="256"/>
            <ac:spMk id="2" creationId="{A1AC6D6B-FFC1-8280-32F7-F88D09D8580E}"/>
          </ac:spMkLst>
        </pc:spChg>
        <pc:spChg chg="mod">
          <ac:chgData name="上村 由香(kamimura-yukari.e32)" userId="9f0ccf35-6977-4395-a6f6-656108290575" providerId="ADAL" clId="{D79025F3-ED63-40B0-8822-FEFF5DFAB6CA}" dt="2026-09-02T04:57:43.511" v="533" actId="1076"/>
          <ac:spMkLst>
            <pc:docMk/>
            <pc:sldMk cId="1561862558" sldId="256"/>
            <ac:spMk id="5" creationId="{81B3E971-17CB-AABB-89E4-33FFC5F283A2}"/>
          </ac:spMkLst>
        </pc:spChg>
        <pc:spChg chg="mod">
          <ac:chgData name="上村 由香(kamimura-yukari.e32)" userId="9f0ccf35-6977-4395-a6f6-656108290575" providerId="ADAL" clId="{D79025F3-ED63-40B0-8822-FEFF5DFAB6CA}" dt="2026-09-02T04:57:43.511" v="533" actId="1076"/>
          <ac:spMkLst>
            <pc:docMk/>
            <pc:sldMk cId="1561862558" sldId="256"/>
            <ac:spMk id="6" creationId="{E876E407-6C3E-9122-A74B-60AE50797364}"/>
          </ac:spMkLst>
        </pc:spChg>
        <pc:spChg chg="mod">
          <ac:chgData name="上村 由香(kamimura-yukari.e32)" userId="9f0ccf35-6977-4395-a6f6-656108290575" providerId="ADAL" clId="{D79025F3-ED63-40B0-8822-FEFF5DFAB6CA}" dt="2026-09-02T04:57:43.511" v="533" actId="1076"/>
          <ac:spMkLst>
            <pc:docMk/>
            <pc:sldMk cId="1561862558" sldId="256"/>
            <ac:spMk id="7" creationId="{17511854-B86F-C78C-5F33-9614B3B0F04F}"/>
          </ac:spMkLst>
        </pc:spChg>
        <pc:spChg chg="del">
          <ac:chgData name="上村 由香(kamimura-yukari.e32)" userId="9f0ccf35-6977-4395-a6f6-656108290575" providerId="ADAL" clId="{D79025F3-ED63-40B0-8822-FEFF5DFAB6CA}" dt="2026-09-02T03:03:24.699" v="220" actId="478"/>
          <ac:spMkLst>
            <pc:docMk/>
            <pc:sldMk cId="1561862558" sldId="256"/>
            <ac:spMk id="8" creationId="{FA4D12DC-BA8E-3DBE-3A80-A4CF014D134C}"/>
          </ac:spMkLst>
        </pc:spChg>
        <pc:spChg chg="del">
          <ac:chgData name="上村 由香(kamimura-yukari.e32)" userId="9f0ccf35-6977-4395-a6f6-656108290575" providerId="ADAL" clId="{D79025F3-ED63-40B0-8822-FEFF5DFAB6CA}" dt="2026-09-02T03:03:24.699" v="220" actId="478"/>
          <ac:spMkLst>
            <pc:docMk/>
            <pc:sldMk cId="1561862558" sldId="256"/>
            <ac:spMk id="9" creationId="{5A0C79CF-8948-AADA-DAD3-15EB561DC0BB}"/>
          </ac:spMkLst>
        </pc:spChg>
        <pc:spChg chg="del mod">
          <ac:chgData name="上村 由香(kamimura-yukari.e32)" userId="9f0ccf35-6977-4395-a6f6-656108290575" providerId="ADAL" clId="{D79025F3-ED63-40B0-8822-FEFF5DFAB6CA}" dt="2026-09-02T03:03:24.699" v="220" actId="478"/>
          <ac:spMkLst>
            <pc:docMk/>
            <pc:sldMk cId="1561862558" sldId="256"/>
            <ac:spMk id="10" creationId="{333E705E-9510-2181-F4A9-CC22C2D557A7}"/>
          </ac:spMkLst>
        </pc:spChg>
        <pc:spChg chg="mod">
          <ac:chgData name="上村 由香(kamimura-yukari.e32)" userId="9f0ccf35-6977-4395-a6f6-656108290575" providerId="ADAL" clId="{D79025F3-ED63-40B0-8822-FEFF5DFAB6CA}" dt="2026-09-02T03:22:30.897" v="431" actId="1076"/>
          <ac:spMkLst>
            <pc:docMk/>
            <pc:sldMk cId="1561862558" sldId="256"/>
            <ac:spMk id="13" creationId="{F28C5C54-8C55-43D6-5371-93C6DC0E37EA}"/>
          </ac:spMkLst>
        </pc:spChg>
        <pc:spChg chg="mod">
          <ac:chgData name="上村 由香(kamimura-yukari.e32)" userId="9f0ccf35-6977-4395-a6f6-656108290575" providerId="ADAL" clId="{D79025F3-ED63-40B0-8822-FEFF5DFAB6CA}" dt="2026-09-02T03:22:30.897" v="431" actId="1076"/>
          <ac:spMkLst>
            <pc:docMk/>
            <pc:sldMk cId="1561862558" sldId="256"/>
            <ac:spMk id="15" creationId="{F157742A-947C-F54F-D695-397E64459370}"/>
          </ac:spMkLst>
        </pc:spChg>
        <pc:spChg chg="mod">
          <ac:chgData name="上村 由香(kamimura-yukari.e32)" userId="9f0ccf35-6977-4395-a6f6-656108290575" providerId="ADAL" clId="{D79025F3-ED63-40B0-8822-FEFF5DFAB6CA}" dt="2026-09-02T03:25:06.827" v="468" actId="164"/>
          <ac:spMkLst>
            <pc:docMk/>
            <pc:sldMk cId="1561862558" sldId="256"/>
            <ac:spMk id="16" creationId="{47EC61AC-EA4F-98BF-A4EB-E797B12E1E9D}"/>
          </ac:spMkLst>
        </pc:spChg>
        <pc:spChg chg="mod">
          <ac:chgData name="上村 由香(kamimura-yukari.e32)" userId="9f0ccf35-6977-4395-a6f6-656108290575" providerId="ADAL" clId="{D79025F3-ED63-40B0-8822-FEFF5DFAB6CA}" dt="2026-09-02T03:25:06.827" v="468" actId="164"/>
          <ac:spMkLst>
            <pc:docMk/>
            <pc:sldMk cId="1561862558" sldId="256"/>
            <ac:spMk id="17" creationId="{8ADA3530-ABF4-0BFC-94E3-D07E9A268A6A}"/>
          </ac:spMkLst>
        </pc:spChg>
        <pc:spChg chg="mod">
          <ac:chgData name="上村 由香(kamimura-yukari.e32)" userId="9f0ccf35-6977-4395-a6f6-656108290575" providerId="ADAL" clId="{D79025F3-ED63-40B0-8822-FEFF5DFAB6CA}" dt="2026-09-02T03:25:06.827" v="468" actId="164"/>
          <ac:spMkLst>
            <pc:docMk/>
            <pc:sldMk cId="1561862558" sldId="256"/>
            <ac:spMk id="18" creationId="{FD042385-821B-130B-0C4C-8B155C62DE2A}"/>
          </ac:spMkLst>
        </pc:spChg>
        <pc:spChg chg="mod">
          <ac:chgData name="上村 由香(kamimura-yukari.e32)" userId="9f0ccf35-6977-4395-a6f6-656108290575" providerId="ADAL" clId="{D79025F3-ED63-40B0-8822-FEFF5DFAB6CA}" dt="2026-09-02T04:57:43.511" v="533" actId="1076"/>
          <ac:spMkLst>
            <pc:docMk/>
            <pc:sldMk cId="1561862558" sldId="256"/>
            <ac:spMk id="19" creationId="{5C6F8D75-30CC-FE31-10C7-7C582D62651D}"/>
          </ac:spMkLst>
        </pc:spChg>
        <pc:spChg chg="mod">
          <ac:chgData name="上村 由香(kamimura-yukari.e32)" userId="9f0ccf35-6977-4395-a6f6-656108290575" providerId="ADAL" clId="{D79025F3-ED63-40B0-8822-FEFF5DFAB6CA}" dt="2026-09-02T04:57:43.511" v="533" actId="1076"/>
          <ac:spMkLst>
            <pc:docMk/>
            <pc:sldMk cId="1561862558" sldId="256"/>
            <ac:spMk id="20" creationId="{ACF479B8-C37D-D752-40B1-F86A8144A78E}"/>
          </ac:spMkLst>
        </pc:spChg>
        <pc:spChg chg="del mod">
          <ac:chgData name="上村 由香(kamimura-yukari.e32)" userId="9f0ccf35-6977-4395-a6f6-656108290575" providerId="ADAL" clId="{D79025F3-ED63-40B0-8822-FEFF5DFAB6CA}" dt="2026-09-02T03:03:13.485" v="218" actId="478"/>
          <ac:spMkLst>
            <pc:docMk/>
            <pc:sldMk cId="1561862558" sldId="256"/>
            <ac:spMk id="22" creationId="{C89ECC97-7433-0840-CCF3-71DB5E918CAC}"/>
          </ac:spMkLst>
        </pc:spChg>
        <pc:spChg chg="mod">
          <ac:chgData name="上村 由香(kamimura-yukari.e32)" userId="9f0ccf35-6977-4395-a6f6-656108290575" providerId="ADAL" clId="{D79025F3-ED63-40B0-8822-FEFF5DFAB6CA}" dt="2026-09-02T03:24:44.017" v="466" actId="1035"/>
          <ac:spMkLst>
            <pc:docMk/>
            <pc:sldMk cId="1561862558" sldId="256"/>
            <ac:spMk id="23" creationId="{905D29B3-DE22-CBDF-7FD6-4C5D1DC9292A}"/>
          </ac:spMkLst>
        </pc:spChg>
        <pc:spChg chg="mod">
          <ac:chgData name="上村 由香(kamimura-yukari.e32)" userId="9f0ccf35-6977-4395-a6f6-656108290575" providerId="ADAL" clId="{D79025F3-ED63-40B0-8822-FEFF5DFAB6CA}" dt="2026-09-02T04:57:43.511" v="533" actId="1076"/>
          <ac:spMkLst>
            <pc:docMk/>
            <pc:sldMk cId="1561862558" sldId="256"/>
            <ac:spMk id="25" creationId="{EB800472-92AD-5E8B-5673-6A0A1AE4A530}"/>
          </ac:spMkLst>
        </pc:spChg>
        <pc:spChg chg="mod">
          <ac:chgData name="上村 由香(kamimura-yukari.e32)" userId="9f0ccf35-6977-4395-a6f6-656108290575" providerId="ADAL" clId="{D79025F3-ED63-40B0-8822-FEFF5DFAB6CA}" dt="2026-09-02T04:57:43.511" v="533" actId="1076"/>
          <ac:spMkLst>
            <pc:docMk/>
            <pc:sldMk cId="1561862558" sldId="256"/>
            <ac:spMk id="26" creationId="{6E552E2F-AA18-F046-CFE9-EF4432397195}"/>
          </ac:spMkLst>
        </pc:spChg>
        <pc:spChg chg="mod">
          <ac:chgData name="上村 由香(kamimura-yukari.e32)" userId="9f0ccf35-6977-4395-a6f6-656108290575" providerId="ADAL" clId="{D79025F3-ED63-40B0-8822-FEFF5DFAB6CA}" dt="2026-09-02T04:57:43.511" v="533" actId="1076"/>
          <ac:spMkLst>
            <pc:docMk/>
            <pc:sldMk cId="1561862558" sldId="256"/>
            <ac:spMk id="27" creationId="{2858E625-E097-482D-BC99-3A843B38D36F}"/>
          </ac:spMkLst>
        </pc:spChg>
        <pc:spChg chg="mod">
          <ac:chgData name="上村 由香(kamimura-yukari.e32)" userId="9f0ccf35-6977-4395-a6f6-656108290575" providerId="ADAL" clId="{D79025F3-ED63-40B0-8822-FEFF5DFAB6CA}" dt="2026-09-02T04:54:18.027" v="487" actId="1076"/>
          <ac:spMkLst>
            <pc:docMk/>
            <pc:sldMk cId="1561862558" sldId="256"/>
            <ac:spMk id="28" creationId="{B3AAA26C-046C-6113-EBA8-7E63A2FA28CA}"/>
          </ac:spMkLst>
        </pc:spChg>
        <pc:spChg chg="mod">
          <ac:chgData name="上村 由香(kamimura-yukari.e32)" userId="9f0ccf35-6977-4395-a6f6-656108290575" providerId="ADAL" clId="{D79025F3-ED63-40B0-8822-FEFF5DFAB6CA}" dt="2026-09-02T04:57:43.511" v="533" actId="1076"/>
          <ac:spMkLst>
            <pc:docMk/>
            <pc:sldMk cId="1561862558" sldId="256"/>
            <ac:spMk id="29" creationId="{F265CEBF-3562-996A-28E0-80D5760278E2}"/>
          </ac:spMkLst>
        </pc:spChg>
        <pc:picChg chg="mod">
          <ac:chgData name="上村 由香(kamimura-yukari.e32)" userId="9f0ccf35-6977-4395-a6f6-656108290575" providerId="ADAL" clId="{D79025F3-ED63-40B0-8822-FEFF5DFAB6CA}" dt="2026-09-02T03:22:37.647" v="432" actId="1076"/>
          <ac:picMkLst>
            <pc:docMk/>
            <pc:sldMk cId="1561862558" sldId="256"/>
            <ac:picMk id="30" creationId="{19691B97-B712-3C08-F996-E816A485DA06}"/>
          </ac:picMkLst>
        </pc:picChg>
        <pc:picChg chg="mod">
          <ac:chgData name="上村 由香(kamimura-yukari.e32)" userId="9f0ccf35-6977-4395-a6f6-656108290575" providerId="ADAL" clId="{D79025F3-ED63-40B0-8822-FEFF5DFAB6CA}" dt="2026-09-02T03:22:37.647" v="432" actId="1076"/>
          <ac:picMkLst>
            <pc:docMk/>
            <pc:sldMk cId="1561862558" sldId="256"/>
            <ac:picMk id="31" creationId="{E2E15D96-772E-EF4C-9BB8-6901E330A284}"/>
          </ac:picMkLst>
        </pc:picChg>
        <pc:picChg chg="mod">
          <ac:chgData name="上村 由香(kamimura-yukari.e32)" userId="9f0ccf35-6977-4395-a6f6-656108290575" providerId="ADAL" clId="{D79025F3-ED63-40B0-8822-FEFF5DFAB6CA}" dt="2026-09-02T03:24:08.917" v="458" actId="1036"/>
          <ac:picMkLst>
            <pc:docMk/>
            <pc:sldMk cId="1561862558" sldId="256"/>
            <ac:picMk id="32" creationId="{5B733645-56E7-40AE-7AAB-DECC175B4CB2}"/>
          </ac:picMkLst>
        </pc:picChg>
        <pc:picChg chg="mod ord">
          <ac:chgData name="上村 由香(kamimura-yukari.e32)" userId="9f0ccf35-6977-4395-a6f6-656108290575" providerId="ADAL" clId="{D79025F3-ED63-40B0-8822-FEFF5DFAB6CA}" dt="2026-09-02T03:23:24.854" v="443" actId="14100"/>
          <ac:picMkLst>
            <pc:docMk/>
            <pc:sldMk cId="1561862558" sldId="256"/>
            <ac:picMk id="35" creationId="{7CD637EC-2469-0BD3-A876-27E25596288C}"/>
          </ac:picMkLst>
        </pc:picChg>
        <pc:picChg chg="mod">
          <ac:chgData name="上村 由香(kamimura-yukari.e32)" userId="9f0ccf35-6977-4395-a6f6-656108290575" providerId="ADAL" clId="{D79025F3-ED63-40B0-8822-FEFF5DFAB6CA}" dt="2026-09-02T03:22:37.647" v="432" actId="1076"/>
          <ac:picMkLst>
            <pc:docMk/>
            <pc:sldMk cId="1561862558" sldId="256"/>
            <ac:picMk id="36" creationId="{4B82C82D-3C51-5154-90E5-75ABE77C5111}"/>
          </ac:picMkLst>
        </pc:picChg>
        <pc:cxnChg chg="del">
          <ac:chgData name="上村 由香(kamimura-yukari.e32)" userId="9f0ccf35-6977-4395-a6f6-656108290575" providerId="ADAL" clId="{D79025F3-ED63-40B0-8822-FEFF5DFAB6CA}" dt="2026-09-02T03:03:24.699" v="220" actId="478"/>
          <ac:cxnSpMkLst>
            <pc:docMk/>
            <pc:sldMk cId="1561862558" sldId="256"/>
            <ac:cxnSpMk id="11" creationId="{C5A322BC-7748-347B-B13A-748A00F825A2}"/>
          </ac:cxnSpMkLst>
        </pc:cxnChg>
        <pc:cxnChg chg="del">
          <ac:chgData name="上村 由香(kamimura-yukari.e32)" userId="9f0ccf35-6977-4395-a6f6-656108290575" providerId="ADAL" clId="{D79025F3-ED63-40B0-8822-FEFF5DFAB6CA}" dt="2026-09-02T03:03:24.699" v="220" actId="478"/>
          <ac:cxnSpMkLst>
            <pc:docMk/>
            <pc:sldMk cId="1561862558" sldId="256"/>
            <ac:cxnSpMk id="12" creationId="{92E7E558-ECD7-9956-58DF-69558FC26D54}"/>
          </ac:cxnSpMkLst>
        </pc:cxnChg>
      </pc:sldChg>
      <pc:sldChg chg="addSp delSp modSp new del mod">
        <pc:chgData name="上村 由香(kamimura-yukari.e32)" userId="9f0ccf35-6977-4395-a6f6-656108290575" providerId="ADAL" clId="{D79025F3-ED63-40B0-8822-FEFF5DFAB6CA}" dt="2026-09-02T04:56:12.109" v="488" actId="47"/>
        <pc:sldMkLst>
          <pc:docMk/>
          <pc:sldMk cId="892853828" sldId="257"/>
        </pc:sldMkLst>
        <pc:spChg chg="del">
          <ac:chgData name="上村 由香(kamimura-yukari.e32)" userId="9f0ccf35-6977-4395-a6f6-656108290575" providerId="ADAL" clId="{D79025F3-ED63-40B0-8822-FEFF5DFAB6CA}" dt="2026-09-02T03:25:29.484" v="471" actId="478"/>
          <ac:spMkLst>
            <pc:docMk/>
            <pc:sldMk cId="892853828" sldId="257"/>
            <ac:spMk id="2" creationId="{14B75352-FE59-8AA6-8D93-83C3BC777398}"/>
          </ac:spMkLst>
        </pc:spChg>
        <pc:spChg chg="del">
          <ac:chgData name="上村 由香(kamimura-yukari.e32)" userId="9f0ccf35-6977-4395-a6f6-656108290575" providerId="ADAL" clId="{D79025F3-ED63-40B0-8822-FEFF5DFAB6CA}" dt="2026-09-02T03:25:27.302" v="470" actId="478"/>
          <ac:spMkLst>
            <pc:docMk/>
            <pc:sldMk cId="892853828" sldId="257"/>
            <ac:spMk id="3" creationId="{BED9F533-1416-C43C-4588-B5D0B681588F}"/>
          </ac:spMkLst>
        </pc:spChg>
        <pc:picChg chg="add mod">
          <ac:chgData name="上村 由香(kamimura-yukari.e32)" userId="9f0ccf35-6977-4395-a6f6-656108290575" providerId="ADAL" clId="{D79025F3-ED63-40B0-8822-FEFF5DFAB6CA}" dt="2026-09-02T03:25:51.874" v="485" actId="1036"/>
          <ac:picMkLst>
            <pc:docMk/>
            <pc:sldMk cId="892853828" sldId="257"/>
            <ac:picMk id="5" creationId="{DA917CD3-1B22-4CF1-883F-BAE5A4A48B90}"/>
          </ac:picMkLst>
        </pc:picChg>
      </pc:sldChg>
      <pc:sldChg chg="addSp modSp new del mod">
        <pc:chgData name="上村 由香(kamimura-yukari.e32)" userId="9f0ccf35-6977-4395-a6f6-656108290575" providerId="ADAL" clId="{D79025F3-ED63-40B0-8822-FEFF5DFAB6CA}" dt="2026-09-02T05:01:19.021" v="564" actId="47"/>
        <pc:sldMkLst>
          <pc:docMk/>
          <pc:sldMk cId="1777576095" sldId="257"/>
        </pc:sldMkLst>
        <pc:spChg chg="add mod">
          <ac:chgData name="上村 由香(kamimura-yukari.e32)" userId="9f0ccf35-6977-4395-a6f6-656108290575" providerId="ADAL" clId="{D79025F3-ED63-40B0-8822-FEFF5DFAB6CA}" dt="2026-09-02T04:57:10.553" v="531" actId="1076"/>
          <ac:spMkLst>
            <pc:docMk/>
            <pc:sldMk cId="1777576095" sldId="257"/>
            <ac:spMk id="4" creationId="{D04E9DD7-FECA-085B-6FBC-1266AEAD0264}"/>
          </ac:spMkLst>
        </pc:spChg>
        <pc:picChg chg="add mod">
          <ac:chgData name="上村 由香(kamimura-yukari.e32)" userId="9f0ccf35-6977-4395-a6f6-656108290575" providerId="ADAL" clId="{D79025F3-ED63-40B0-8822-FEFF5DFAB6CA}" dt="2026-09-02T04:56:46.214" v="492" actId="962"/>
          <ac:picMkLst>
            <pc:docMk/>
            <pc:sldMk cId="1777576095" sldId="257"/>
            <ac:picMk id="3" creationId="{02CAEFF3-34D0-B43A-63C2-6031EA4A1A70}"/>
          </ac:picMkLst>
        </pc:picChg>
      </pc:sldChg>
      <pc:sldChg chg="addSp delSp modSp new del mod">
        <pc:chgData name="上村 由香(kamimura-yukari.e32)" userId="9f0ccf35-6977-4395-a6f6-656108290575" providerId="ADAL" clId="{D79025F3-ED63-40B0-8822-FEFF5DFAB6CA}" dt="2026-09-02T03:15:22.253" v="395" actId="47"/>
        <pc:sldMkLst>
          <pc:docMk/>
          <pc:sldMk cId="3681075994" sldId="257"/>
        </pc:sldMkLst>
        <pc:spChg chg="del">
          <ac:chgData name="上村 由香(kamimura-yukari.e32)" userId="9f0ccf35-6977-4395-a6f6-656108290575" providerId="ADAL" clId="{D79025F3-ED63-40B0-8822-FEFF5DFAB6CA}" dt="2026-09-02T03:02:46.774" v="215" actId="478"/>
          <ac:spMkLst>
            <pc:docMk/>
            <pc:sldMk cId="3681075994" sldId="257"/>
            <ac:spMk id="2" creationId="{ED94ED7C-4602-78BF-7278-22C0E68AF68B}"/>
          </ac:spMkLst>
        </pc:spChg>
        <pc:spChg chg="del">
          <ac:chgData name="上村 由香(kamimura-yukari.e32)" userId="9f0ccf35-6977-4395-a6f6-656108290575" providerId="ADAL" clId="{D79025F3-ED63-40B0-8822-FEFF5DFAB6CA}" dt="2026-09-02T03:02:49.035" v="216" actId="478"/>
          <ac:spMkLst>
            <pc:docMk/>
            <pc:sldMk cId="3681075994" sldId="257"/>
            <ac:spMk id="3" creationId="{E244C3A5-F9FC-1A08-FB4A-A1AD81362574}"/>
          </ac:spMkLst>
        </pc:spChg>
        <pc:spChg chg="add mod">
          <ac:chgData name="上村 由香(kamimura-yukari.e32)" userId="9f0ccf35-6977-4395-a6f6-656108290575" providerId="ADAL" clId="{D79025F3-ED63-40B0-8822-FEFF5DFAB6CA}" dt="2026-09-02T03:03:02.701" v="217"/>
          <ac:spMkLst>
            <pc:docMk/>
            <pc:sldMk cId="3681075994" sldId="257"/>
            <ac:spMk id="4" creationId="{8DB67C15-C36F-2515-AC1F-70FE28E6FFDA}"/>
          </ac:spMkLst>
        </pc:spChg>
      </pc:sldChg>
      <pc:sldChg chg="addSp modSp new mod">
        <pc:chgData name="上村 由香(kamimura-yukari.e32)" userId="9f0ccf35-6977-4395-a6f6-656108290575" providerId="ADAL" clId="{D79025F3-ED63-40B0-8822-FEFF5DFAB6CA}" dt="2026-09-02T05:05:57.218" v="748" actId="1076"/>
        <pc:sldMkLst>
          <pc:docMk/>
          <pc:sldMk cId="232825459" sldId="258"/>
        </pc:sldMkLst>
        <pc:spChg chg="add mod">
          <ac:chgData name="上村 由香(kamimura-yukari.e32)" userId="9f0ccf35-6977-4395-a6f6-656108290575" providerId="ADAL" clId="{D79025F3-ED63-40B0-8822-FEFF5DFAB6CA}" dt="2026-09-02T05:04:17.665" v="676" actId="571"/>
          <ac:spMkLst>
            <pc:docMk/>
            <pc:sldMk cId="232825459" sldId="258"/>
            <ac:spMk id="4" creationId="{D459C58F-4181-FFD9-6AC2-6C6FD5602767}"/>
          </ac:spMkLst>
        </pc:spChg>
        <pc:spChg chg="add mod">
          <ac:chgData name="上村 由香(kamimura-yukari.e32)" userId="9f0ccf35-6977-4395-a6f6-656108290575" providerId="ADAL" clId="{D79025F3-ED63-40B0-8822-FEFF5DFAB6CA}" dt="2026-09-02T05:04:17.665" v="676" actId="571"/>
          <ac:spMkLst>
            <pc:docMk/>
            <pc:sldMk cId="232825459" sldId="258"/>
            <ac:spMk id="5" creationId="{51755B25-1D71-DB6E-6A68-4943EE5C4E2A}"/>
          </ac:spMkLst>
        </pc:spChg>
        <pc:spChg chg="add mod">
          <ac:chgData name="上村 由香(kamimura-yukari.e32)" userId="9f0ccf35-6977-4395-a6f6-656108290575" providerId="ADAL" clId="{D79025F3-ED63-40B0-8822-FEFF5DFAB6CA}" dt="2026-09-02T05:04:53.857" v="741" actId="14100"/>
          <ac:spMkLst>
            <pc:docMk/>
            <pc:sldMk cId="232825459" sldId="258"/>
            <ac:spMk id="7" creationId="{DFAC7208-6571-CC3F-A966-99B3391727D7}"/>
          </ac:spMkLst>
        </pc:spChg>
        <pc:spChg chg="add mod">
          <ac:chgData name="上村 由香(kamimura-yukari.e32)" userId="9f0ccf35-6977-4395-a6f6-656108290575" providerId="ADAL" clId="{D79025F3-ED63-40B0-8822-FEFF5DFAB6CA}" dt="2026-09-02T05:05:57.218" v="748" actId="1076"/>
          <ac:spMkLst>
            <pc:docMk/>
            <pc:sldMk cId="232825459" sldId="258"/>
            <ac:spMk id="8" creationId="{1A26EA36-9FF0-202D-73D9-ECF50CB6B996}"/>
          </ac:spMkLst>
        </pc:spChg>
        <pc:grpChg chg="add mod">
          <ac:chgData name="上村 由香(kamimura-yukari.e32)" userId="9f0ccf35-6977-4395-a6f6-656108290575" providerId="ADAL" clId="{D79025F3-ED63-40B0-8822-FEFF5DFAB6CA}" dt="2026-09-02T05:04:17.665" v="676" actId="571"/>
          <ac:grpSpMkLst>
            <pc:docMk/>
            <pc:sldMk cId="232825459" sldId="258"/>
            <ac:grpSpMk id="6" creationId="{EE2145FE-CE33-6D9B-40BA-250F776C2BE6}"/>
          </ac:grpSpMkLst>
        </pc:grpChg>
        <pc:picChg chg="add mod">
          <ac:chgData name="上村 由香(kamimura-yukari.e32)" userId="9f0ccf35-6977-4395-a6f6-656108290575" providerId="ADAL" clId="{D79025F3-ED63-40B0-8822-FEFF5DFAB6CA}" dt="2026-09-02T05:01:45.199" v="565" actId="1076"/>
          <ac:picMkLst>
            <pc:docMk/>
            <pc:sldMk cId="232825459" sldId="258"/>
            <ac:picMk id="3" creationId="{37E4EBC4-754D-1F2E-AF01-9E6E49AF86CA}"/>
          </ac:picMkLst>
        </pc:picChg>
      </pc:sldChg>
    </pc:docChg>
  </pc:docChgLst>
</pc:chgInfo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08486"/>
            <a:ext cx="6425724" cy="3634458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483102"/>
            <a:ext cx="5669756" cy="2520438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A28-3C80-4623-BD92-006C982A41D4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CCFC-533A-43F2-BCA0-BB2E1FBAA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35475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A28-3C80-4623-BD92-006C982A41D4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CCFC-533A-43F2-BCA0-BB2E1FBAA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9978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02603"/>
            <a:ext cx="6520220" cy="4342500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6986185"/>
            <a:ext cx="6520220" cy="2283618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A28-3C80-4623-BD92-006C982A41D4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CCFC-533A-43F2-BCA0-BB2E1FBAA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344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779007"/>
            <a:ext cx="3212862" cy="662370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779007"/>
            <a:ext cx="3212862" cy="662370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A28-3C80-4623-BD92-006C982A41D4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CCFC-533A-43F2-BCA0-BB2E1FBAA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60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55804"/>
            <a:ext cx="6520220" cy="201780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559104"/>
            <a:ext cx="3198096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813281"/>
            <a:ext cx="3198096" cy="560876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559104"/>
            <a:ext cx="3213847" cy="1254177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813281"/>
            <a:ext cx="3213847" cy="560876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A28-3C80-4623-BD92-006C982A41D4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CCFC-533A-43F2-BCA0-BB2E1FBAA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291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A28-3C80-4623-BD92-006C982A41D4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CCFC-533A-43F2-BCA0-BB2E1FBAA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3929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A28-3C80-4623-BD92-006C982A41D4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CCFC-533A-43F2-BCA0-BB2E1FBAA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527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03083"/>
            <a:ext cx="3827085" cy="7418740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A28-3C80-4623-BD92-006C982A41D4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CCFC-533A-43F2-BCA0-BB2E1FBAA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0587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695960"/>
            <a:ext cx="2438192" cy="2435860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03083"/>
            <a:ext cx="3827085" cy="7418740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131820"/>
            <a:ext cx="2438192" cy="5802084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A28-3C80-4623-BD92-006C982A41D4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CCFC-533A-43F2-BCA0-BB2E1FBAA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9363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A28-3C80-4623-BD92-006C982A41D4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CCFC-533A-43F2-BCA0-BB2E1FBAA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8194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55801"/>
            <a:ext cx="1630055" cy="88469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55801"/>
            <a:ext cx="4795669" cy="88469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5FA28-3C80-4623-BD92-006C982A41D4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CCFC-533A-43F2-BCA0-BB2E1FBAA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96171236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55804"/>
            <a:ext cx="6520220" cy="2017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779007"/>
            <a:ext cx="6520220" cy="6623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75FA28-3C80-4623-BD92-006C982A41D4}" type="datetimeFigureOut">
              <a:rPr kumimoji="1" lang="ja-JP" altLang="en-US" smtClean="0"/>
              <a:t>2026/9/2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675780"/>
            <a:ext cx="2551390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675780"/>
            <a:ext cx="170092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12CCFC-533A-43F2-BCA0-BB2E1FBAA4A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3431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37E4EBC4-754D-1F2E-AF01-9E6E49AF8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365"/>
            <a:ext cx="7559113" cy="9994766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E2145FE-CE33-6D9B-40BA-250F776C2BE6}"/>
              </a:ext>
            </a:extLst>
          </p:cNvPr>
          <p:cNvGrpSpPr/>
          <p:nvPr/>
        </p:nvGrpSpPr>
        <p:grpSpPr>
          <a:xfrm>
            <a:off x="168275" y="73753"/>
            <a:ext cx="7223125" cy="497712"/>
            <a:chOff x="168275" y="73753"/>
            <a:chExt cx="7223125" cy="49771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D459C58F-4181-FFD9-6AC2-6C6FD5602767}"/>
                </a:ext>
              </a:extLst>
            </p:cNvPr>
            <p:cNvSpPr txBox="1"/>
            <p:nvPr/>
          </p:nvSpPr>
          <p:spPr>
            <a:xfrm>
              <a:off x="3718282" y="73753"/>
              <a:ext cx="3673118" cy="259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00"/>
                </a:lnSpc>
              </a:pPr>
              <a:r>
                <a:rPr kumimoji="1" lang="en-US" altLang="ja-JP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〔</a:t>
              </a:r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事業所の名称</a:t>
              </a:r>
              <a:r>
                <a:rPr kumimoji="1" lang="en-US" altLang="ja-JP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〕</a:t>
              </a:r>
              <a:endPara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51755B25-1D71-DB6E-6A68-4943EE5C4E2A}"/>
                </a:ext>
              </a:extLst>
            </p:cNvPr>
            <p:cNvSpPr txBox="1"/>
            <p:nvPr/>
          </p:nvSpPr>
          <p:spPr>
            <a:xfrm>
              <a:off x="3718282" y="312420"/>
              <a:ext cx="3673118" cy="259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00"/>
                </a:lnSpc>
              </a:pPr>
              <a:r>
                <a:rPr kumimoji="1" lang="en-US" altLang="ja-JP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〔</a:t>
              </a:r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代表者職・氏名</a:t>
              </a:r>
              <a:r>
                <a:rPr kumimoji="1" lang="en-US" altLang="ja-JP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〕</a:t>
              </a:r>
              <a:endParaRPr kumimoji="1" lang="ja-JP" altLang="en-US" sz="1200" dirty="0">
                <a:latin typeface="BIZ UDPゴシック" panose="020B0400000000000000" pitchFamily="50" charset="-128"/>
                <a:ea typeface="BIZ UDPゴシック" panose="020B0400000000000000" pitchFamily="50" charset="-128"/>
              </a:endParaRPr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DFAC7208-6571-CC3F-A966-99B3391727D7}"/>
                </a:ext>
              </a:extLst>
            </p:cNvPr>
            <p:cNvSpPr txBox="1"/>
            <p:nvPr/>
          </p:nvSpPr>
          <p:spPr>
            <a:xfrm>
              <a:off x="168275" y="101734"/>
              <a:ext cx="1927225" cy="259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300"/>
                </a:lnSpc>
              </a:pPr>
              <a:r>
                <a:rPr kumimoji="1" lang="ja-JP" altLang="en-US" sz="1200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　　　年　　　　月　　　　日</a:t>
              </a:r>
            </a:p>
          </p:txBody>
        </p:sp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A26EA36-9FF0-202D-73D9-ECF50CB6B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9492" y="8248714"/>
            <a:ext cx="5747988" cy="25904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rot="0" vert="horz" wrap="square" lIns="74295" tIns="8890" rIns="74295" bIns="8890" anchor="t" anchorCtr="0" upright="1">
            <a:noAutofit/>
          </a:bodyPr>
          <a:lstStyle/>
          <a:p>
            <a:pPr algn="just">
              <a:lnSpc>
                <a:spcPts val="1800"/>
              </a:lnSpc>
              <a:buNone/>
            </a:pPr>
            <a:r>
              <a:rPr lang="ja-JP" sz="1400" b="1" kern="100" dirty="0">
                <a:effectLst/>
                <a:latin typeface="游明朝" panose="02020400000000000000" pitchFamily="18" charset="-128"/>
                <a:ea typeface="Yu Gothic UI" panose="020B0500000000000000" pitchFamily="50" charset="-128"/>
                <a:cs typeface="Times New Roman" panose="02020603050405020304" pitchFamily="18" charset="0"/>
              </a:rPr>
              <a:t>相談窓口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sz="1400" kern="100" dirty="0">
                <a:effectLst/>
                <a:latin typeface="Yu Gothic UI" panose="020B05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en-US" sz="1400" kern="100" dirty="0">
                <a:effectLst/>
                <a:latin typeface="Yu Gothic UI" panose="020B0500000000000000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254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19</Words>
  <PresentationFormat>ユーザー設定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BIZ UDPゴシック</vt:lpstr>
      <vt:lpstr>Yu Gothic UI</vt:lpstr>
      <vt:lpstr>游明朝</vt:lpstr>
      <vt:lpstr>Aptos</vt:lpstr>
      <vt:lpstr>Aptos Display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