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4"/>
  </p:sldMasterIdLst>
  <p:notesMasterIdLst>
    <p:notesMasterId r:id="rId7"/>
  </p:notesMasterIdLst>
  <p:sldIdLst>
    <p:sldId id="261" r:id="rId5"/>
    <p:sldId id="264" r:id="rId6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85C0"/>
    <a:srgbClr val="4C376B"/>
    <a:srgbClr val="291E3A"/>
    <a:srgbClr val="D7CEE6"/>
    <a:srgbClr val="E3BECA"/>
    <a:srgbClr val="669900"/>
    <a:srgbClr val="C5E0B4"/>
    <a:srgbClr val="009900"/>
    <a:srgbClr val="AACD06"/>
    <a:srgbClr val="F9A4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38" autoAdjust="0"/>
  </p:normalViewPr>
  <p:slideViewPr>
    <p:cSldViewPr snapToGrid="0">
      <p:cViewPr varScale="1">
        <p:scale>
          <a:sx n="73" d="100"/>
          <a:sy n="73" d="100"/>
        </p:scale>
        <p:origin x="16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notesMasters/notesMaster1.xml" Type="http://schemas.openxmlformats.org/officeDocument/2006/relationships/notes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8887" cy="49847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140" y="1"/>
            <a:ext cx="2948887" cy="49847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81834094-B320-4A8A-8C59-6CDF096DA8DD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1933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880" y="4783140"/>
            <a:ext cx="5443856" cy="3913187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865"/>
            <a:ext cx="2948887" cy="49847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140" y="9440865"/>
            <a:ext cx="2948887" cy="49847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6553D954-17CC-42B1-A603-C955E6BE7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6087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Rectangle 105"/>
          <p:cNvSpPr/>
          <p:nvPr/>
        </p:nvSpPr>
        <p:spPr>
          <a:xfrm rot="2700000">
            <a:off x="5580447" y="2888010"/>
            <a:ext cx="19812" cy="3139053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09" name="Group 408"/>
          <p:cNvGrpSpPr/>
          <p:nvPr/>
        </p:nvGrpSpPr>
        <p:grpSpPr>
          <a:xfrm>
            <a:off x="0" y="607037"/>
            <a:ext cx="6858000" cy="5482385"/>
            <a:chOff x="0" y="420256"/>
            <a:chExt cx="12188952" cy="3795497"/>
          </a:xfrm>
        </p:grpSpPr>
        <p:cxnSp>
          <p:nvCxnSpPr>
            <p:cNvPr id="410" name="Straight Connector 409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1" name="Straight Connector 410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Straight Connector 411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3" name="Straight Connector 412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4" name="Straight Connector 413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Straight Connector 414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Straight Connector 415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Straight Connector 416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8" name="Straight Connector 417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Straight Connector 418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0" name="Rectangle 379"/>
          <p:cNvSpPr/>
          <p:nvPr/>
        </p:nvSpPr>
        <p:spPr>
          <a:xfrm rot="18900000" flipV="1">
            <a:off x="6109542" y="-616891"/>
            <a:ext cx="10287" cy="4068900"/>
          </a:xfrm>
          <a:custGeom>
            <a:avLst/>
            <a:gdLst/>
            <a:ahLst/>
            <a:cxnLst/>
            <a:rect l="l" t="t" r="r" b="b"/>
            <a:pathLst>
              <a:path w="13716" h="2816931">
                <a:moveTo>
                  <a:pt x="0" y="2816931"/>
                </a:moveTo>
                <a:lnTo>
                  <a:pt x="13716" y="28032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1" name="Rectangle 56"/>
          <p:cNvSpPr/>
          <p:nvPr/>
        </p:nvSpPr>
        <p:spPr>
          <a:xfrm>
            <a:off x="1" y="0"/>
            <a:ext cx="6649369" cy="6604006"/>
          </a:xfrm>
          <a:custGeom>
            <a:avLst/>
            <a:gdLst/>
            <a:ahLst/>
            <a:cxnLst/>
            <a:rect l="l" t="t" r="r" b="b"/>
            <a:pathLst>
              <a:path w="8865825" h="4572004"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2" name="Rectangle 87"/>
          <p:cNvSpPr/>
          <p:nvPr/>
        </p:nvSpPr>
        <p:spPr>
          <a:xfrm rot="2700000">
            <a:off x="1728669" y="884506"/>
            <a:ext cx="19812" cy="4927721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3" name="Rectangle 88"/>
          <p:cNvSpPr/>
          <p:nvPr/>
        </p:nvSpPr>
        <p:spPr>
          <a:xfrm rot="2700000">
            <a:off x="2385133" y="872188"/>
            <a:ext cx="19812" cy="4859627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4" name="Rectangle 89"/>
          <p:cNvSpPr/>
          <p:nvPr/>
        </p:nvSpPr>
        <p:spPr>
          <a:xfrm rot="2700000">
            <a:off x="3017522" y="872189"/>
            <a:ext cx="19812" cy="4859627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5" name="Rectangle 90"/>
          <p:cNvSpPr/>
          <p:nvPr/>
        </p:nvSpPr>
        <p:spPr>
          <a:xfrm rot="2700000">
            <a:off x="3649912" y="872189"/>
            <a:ext cx="19812" cy="4859627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6" name="Rectangle 91"/>
          <p:cNvSpPr/>
          <p:nvPr/>
        </p:nvSpPr>
        <p:spPr>
          <a:xfrm rot="2700000">
            <a:off x="4282302" y="872190"/>
            <a:ext cx="19812" cy="4859626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7" name="Rectangle 92"/>
          <p:cNvSpPr/>
          <p:nvPr/>
        </p:nvSpPr>
        <p:spPr>
          <a:xfrm rot="2700000">
            <a:off x="4914692" y="872188"/>
            <a:ext cx="19812" cy="4859627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8" name="Rectangle 93"/>
          <p:cNvSpPr/>
          <p:nvPr/>
        </p:nvSpPr>
        <p:spPr>
          <a:xfrm rot="2700000">
            <a:off x="5340337" y="1576750"/>
            <a:ext cx="19812" cy="4274868"/>
          </a:xfrm>
          <a:custGeom>
            <a:avLst/>
            <a:gdLst/>
            <a:ahLst/>
            <a:cxnLst/>
            <a:rect l="l" t="t" r="r" b="b"/>
            <a:pathLst>
              <a:path w="13716" h="5699824">
                <a:moveTo>
                  <a:pt x="0" y="0"/>
                </a:moveTo>
                <a:lnTo>
                  <a:pt x="13716" y="13717"/>
                </a:lnTo>
                <a:lnTo>
                  <a:pt x="13716" y="5686109"/>
                </a:lnTo>
                <a:lnTo>
                  <a:pt x="1" y="569982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9" name="Rectangle 95"/>
          <p:cNvSpPr/>
          <p:nvPr/>
        </p:nvSpPr>
        <p:spPr>
          <a:xfrm rot="2700000">
            <a:off x="5972727" y="3675013"/>
            <a:ext cx="19812" cy="2486198"/>
          </a:xfrm>
          <a:custGeom>
            <a:avLst/>
            <a:gdLst/>
            <a:ahLst/>
            <a:cxnLst/>
            <a:rect l="l" t="t" r="r" b="b"/>
            <a:pathLst>
              <a:path w="13716" h="3314931">
                <a:moveTo>
                  <a:pt x="0" y="0"/>
                </a:moveTo>
                <a:lnTo>
                  <a:pt x="13716" y="13716"/>
                </a:lnTo>
                <a:lnTo>
                  <a:pt x="13716" y="3301215"/>
                </a:lnTo>
                <a:lnTo>
                  <a:pt x="0" y="331493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0" name="Rectangle 96"/>
          <p:cNvSpPr/>
          <p:nvPr/>
        </p:nvSpPr>
        <p:spPr>
          <a:xfrm rot="2700000">
            <a:off x="6288920" y="4731142"/>
            <a:ext cx="19812" cy="1591868"/>
          </a:xfrm>
          <a:custGeom>
            <a:avLst/>
            <a:gdLst/>
            <a:ahLst/>
            <a:cxnLst/>
            <a:rect l="l" t="t" r="r" b="b"/>
            <a:pathLst>
              <a:path w="13716" h="2122490">
                <a:moveTo>
                  <a:pt x="0" y="0"/>
                </a:moveTo>
                <a:lnTo>
                  <a:pt x="13716" y="13716"/>
                </a:lnTo>
                <a:lnTo>
                  <a:pt x="13716" y="2108774"/>
                </a:lnTo>
                <a:lnTo>
                  <a:pt x="0" y="212249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1" name="Rectangle 97"/>
          <p:cNvSpPr/>
          <p:nvPr/>
        </p:nvSpPr>
        <p:spPr>
          <a:xfrm rot="2700000">
            <a:off x="6605117" y="5787279"/>
            <a:ext cx="19813" cy="697531"/>
          </a:xfrm>
          <a:custGeom>
            <a:avLst/>
            <a:gdLst/>
            <a:ahLst/>
            <a:cxnLst/>
            <a:rect l="l" t="t" r="r" b="b"/>
            <a:pathLst>
              <a:path w="13717" h="930041">
                <a:moveTo>
                  <a:pt x="0" y="0"/>
                </a:moveTo>
                <a:lnTo>
                  <a:pt x="13717" y="13717"/>
                </a:lnTo>
                <a:lnTo>
                  <a:pt x="13717" y="916324"/>
                </a:lnTo>
                <a:lnTo>
                  <a:pt x="1" y="93004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2" name="Rectangle 102"/>
          <p:cNvSpPr/>
          <p:nvPr/>
        </p:nvSpPr>
        <p:spPr>
          <a:xfrm rot="2700000">
            <a:off x="147695" y="75503"/>
            <a:ext cx="19812" cy="456051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3" name="Rectangle 103"/>
          <p:cNvSpPr/>
          <p:nvPr/>
        </p:nvSpPr>
        <p:spPr>
          <a:xfrm rot="2700000">
            <a:off x="463890" y="237303"/>
            <a:ext cx="19812" cy="1350386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4" name="Rectangle 104"/>
          <p:cNvSpPr/>
          <p:nvPr/>
        </p:nvSpPr>
        <p:spPr>
          <a:xfrm rot="2700000">
            <a:off x="780085" y="399104"/>
            <a:ext cx="19812" cy="2244719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5" name="Rectangle 105"/>
          <p:cNvSpPr/>
          <p:nvPr/>
        </p:nvSpPr>
        <p:spPr>
          <a:xfrm rot="2700000">
            <a:off x="1096280" y="560905"/>
            <a:ext cx="19812" cy="3139053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6" name="Rectangle 106"/>
          <p:cNvSpPr/>
          <p:nvPr/>
        </p:nvSpPr>
        <p:spPr>
          <a:xfrm rot="2700000">
            <a:off x="1412474" y="722708"/>
            <a:ext cx="19812" cy="4033387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7" name="Rectangle 148"/>
          <p:cNvSpPr/>
          <p:nvPr/>
        </p:nvSpPr>
        <p:spPr>
          <a:xfrm rot="18900000" flipV="1">
            <a:off x="1552927" y="-650302"/>
            <a:ext cx="10287" cy="8507151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8" name="Rectangle 323"/>
          <p:cNvSpPr/>
          <p:nvPr/>
        </p:nvSpPr>
        <p:spPr>
          <a:xfrm rot="18900000" flipV="1">
            <a:off x="1236732" y="819882"/>
            <a:ext cx="10287" cy="6784727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9" name="Rectangle 324"/>
          <p:cNvSpPr/>
          <p:nvPr/>
        </p:nvSpPr>
        <p:spPr>
          <a:xfrm rot="18900000" flipV="1">
            <a:off x="920537" y="2290057"/>
            <a:ext cx="10287" cy="5062307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0" name="Rectangle 325"/>
          <p:cNvSpPr/>
          <p:nvPr/>
        </p:nvSpPr>
        <p:spPr>
          <a:xfrm rot="18900000" flipV="1">
            <a:off x="604343" y="3760238"/>
            <a:ext cx="10287" cy="3339882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1" name="Rectangle 326"/>
          <p:cNvSpPr/>
          <p:nvPr/>
        </p:nvSpPr>
        <p:spPr>
          <a:xfrm rot="18900000" flipV="1">
            <a:off x="288149" y="5230416"/>
            <a:ext cx="10287" cy="1617463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2" name="Rectangle 371"/>
          <p:cNvSpPr/>
          <p:nvPr/>
        </p:nvSpPr>
        <p:spPr>
          <a:xfrm rot="18900000" flipV="1">
            <a:off x="2028885" y="-1377638"/>
            <a:ext cx="10287" cy="9359278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3" name="Rectangle 373"/>
          <p:cNvSpPr/>
          <p:nvPr/>
        </p:nvSpPr>
        <p:spPr>
          <a:xfrm rot="18900000" flipV="1">
            <a:off x="3293664" y="-1377638"/>
            <a:ext cx="10287" cy="9359278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4" name="Rectangle 375"/>
          <p:cNvSpPr/>
          <p:nvPr/>
        </p:nvSpPr>
        <p:spPr>
          <a:xfrm rot="18900000" flipV="1">
            <a:off x="4558444" y="-1377637"/>
            <a:ext cx="10287" cy="9359279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5" name="Rectangle 376"/>
          <p:cNvSpPr/>
          <p:nvPr/>
        </p:nvSpPr>
        <p:spPr>
          <a:xfrm rot="18900000" flipV="1">
            <a:off x="5160959" y="-1373618"/>
            <a:ext cx="10287" cy="9236165"/>
          </a:xfrm>
          <a:custGeom>
            <a:avLst/>
            <a:gdLst/>
            <a:ahLst/>
            <a:cxnLst/>
            <a:rect l="l" t="t" r="r" b="b"/>
            <a:pathLst>
              <a:path w="13716" h="6394268">
                <a:moveTo>
                  <a:pt x="13716" y="6380553"/>
                </a:moveTo>
                <a:lnTo>
                  <a:pt x="13716" y="13716"/>
                </a:lnTo>
                <a:lnTo>
                  <a:pt x="0" y="0"/>
                </a:lnTo>
                <a:lnTo>
                  <a:pt x="0" y="639426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6" name="Rectangle 377"/>
          <p:cNvSpPr/>
          <p:nvPr/>
        </p:nvSpPr>
        <p:spPr>
          <a:xfrm rot="18900000" flipV="1">
            <a:off x="5477152" y="-1121373"/>
            <a:ext cx="10288" cy="7513744"/>
          </a:xfrm>
          <a:custGeom>
            <a:avLst/>
            <a:gdLst/>
            <a:ahLst/>
            <a:cxnLst/>
            <a:rect l="l" t="t" r="r" b="b"/>
            <a:pathLst>
              <a:path w="13717" h="5201823">
                <a:moveTo>
                  <a:pt x="1" y="5201823"/>
                </a:moveTo>
                <a:lnTo>
                  <a:pt x="13717" y="5188106"/>
                </a:lnTo>
                <a:lnTo>
                  <a:pt x="13717" y="1371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7" name="Rectangle 378"/>
          <p:cNvSpPr/>
          <p:nvPr/>
        </p:nvSpPr>
        <p:spPr>
          <a:xfrm rot="18900000" flipV="1">
            <a:off x="5807201" y="-841115"/>
            <a:ext cx="10287" cy="5791324"/>
          </a:xfrm>
          <a:custGeom>
            <a:avLst/>
            <a:gdLst/>
            <a:ahLst/>
            <a:cxnLst/>
            <a:rect l="l" t="t" r="r" b="b"/>
            <a:pathLst>
              <a:path w="13716" h="4009378">
                <a:moveTo>
                  <a:pt x="13716" y="3995663"/>
                </a:moveTo>
                <a:lnTo>
                  <a:pt x="13716" y="13717"/>
                </a:lnTo>
                <a:lnTo>
                  <a:pt x="0" y="0"/>
                </a:lnTo>
                <a:lnTo>
                  <a:pt x="0" y="400937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8" name="Rectangle 138"/>
          <p:cNvSpPr/>
          <p:nvPr/>
        </p:nvSpPr>
        <p:spPr>
          <a:xfrm rot="18900000" flipV="1">
            <a:off x="6425737" y="-364652"/>
            <a:ext cx="10286" cy="2346483"/>
          </a:xfrm>
          <a:custGeom>
            <a:avLst/>
            <a:gdLst/>
            <a:ahLst/>
            <a:cxnLst/>
            <a:rect l="l" t="t" r="r" b="b"/>
            <a:pathLst>
              <a:path w="13715" h="1624488">
                <a:moveTo>
                  <a:pt x="0" y="1624488"/>
                </a:moveTo>
                <a:lnTo>
                  <a:pt x="13715" y="1610773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9" name="Freeform 448"/>
          <p:cNvSpPr/>
          <p:nvPr/>
        </p:nvSpPr>
        <p:spPr>
          <a:xfrm rot="18900000" flipV="1">
            <a:off x="6741933" y="-112405"/>
            <a:ext cx="10286" cy="624058"/>
          </a:xfrm>
          <a:custGeom>
            <a:avLst/>
            <a:gdLst/>
            <a:ahLst/>
            <a:cxnLst/>
            <a:rect l="l" t="t" r="r" b="b"/>
            <a:pathLst>
              <a:path w="13715" h="432040">
                <a:moveTo>
                  <a:pt x="0" y="432040"/>
                </a:moveTo>
                <a:lnTo>
                  <a:pt x="13715" y="418325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0" name="Rectangle 372"/>
          <p:cNvSpPr/>
          <p:nvPr/>
        </p:nvSpPr>
        <p:spPr>
          <a:xfrm rot="18900000" flipV="1">
            <a:off x="2657638" y="-1394550"/>
            <a:ext cx="10287" cy="9379094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1" name="Rectangle 374"/>
          <p:cNvSpPr/>
          <p:nvPr/>
        </p:nvSpPr>
        <p:spPr>
          <a:xfrm rot="18900000" flipV="1">
            <a:off x="3922417" y="-1394551"/>
            <a:ext cx="10287" cy="9379096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2" name="Teardrop 3"/>
          <p:cNvSpPr/>
          <p:nvPr/>
        </p:nvSpPr>
        <p:spPr>
          <a:xfrm rot="5400000" flipH="1" flipV="1">
            <a:off x="4619354" y="37095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3" name="Teardrop 3"/>
          <p:cNvSpPr/>
          <p:nvPr/>
        </p:nvSpPr>
        <p:spPr>
          <a:xfrm rot="5400000" flipH="1" flipV="1">
            <a:off x="-324306" y="482531"/>
            <a:ext cx="884936" cy="236325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4" name="Teardrop 3"/>
          <p:cNvSpPr/>
          <p:nvPr/>
        </p:nvSpPr>
        <p:spPr>
          <a:xfrm rot="5400000" flipH="1" flipV="1">
            <a:off x="827924" y="37095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5" name="Teardrop 3"/>
          <p:cNvSpPr/>
          <p:nvPr/>
        </p:nvSpPr>
        <p:spPr>
          <a:xfrm rot="5400000" flipH="1" flipV="1">
            <a:off x="1459829" y="37095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6" name="Teardrop 3"/>
          <p:cNvSpPr/>
          <p:nvPr/>
        </p:nvSpPr>
        <p:spPr>
          <a:xfrm rot="5400000" flipH="1" flipV="1">
            <a:off x="2091734" y="37095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7" name="Teardrop 3"/>
          <p:cNvSpPr/>
          <p:nvPr/>
        </p:nvSpPr>
        <p:spPr>
          <a:xfrm rot="5400000" flipH="1" flipV="1">
            <a:off x="2723639" y="37095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8" name="Teardrop 3"/>
          <p:cNvSpPr/>
          <p:nvPr/>
        </p:nvSpPr>
        <p:spPr>
          <a:xfrm rot="5400000" flipH="1" flipV="1">
            <a:off x="3355544" y="37095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9" name="Teardrop 3"/>
          <p:cNvSpPr/>
          <p:nvPr/>
        </p:nvSpPr>
        <p:spPr>
          <a:xfrm rot="5400000" flipH="1" flipV="1">
            <a:off x="3987449" y="37095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0" name="Teardrop 3"/>
          <p:cNvSpPr/>
          <p:nvPr/>
        </p:nvSpPr>
        <p:spPr>
          <a:xfrm rot="5400000" flipH="1" flipV="1">
            <a:off x="5883164" y="37095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1" name="Teardrop 3"/>
          <p:cNvSpPr/>
          <p:nvPr/>
        </p:nvSpPr>
        <p:spPr>
          <a:xfrm rot="5400000" flipH="1" flipV="1">
            <a:off x="5251259" y="37095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2" name="Teardrop 3"/>
          <p:cNvSpPr/>
          <p:nvPr/>
        </p:nvSpPr>
        <p:spPr>
          <a:xfrm rot="5400000" flipH="1" flipV="1">
            <a:off x="6439167" y="535591"/>
            <a:ext cx="707460" cy="130206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8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3" name="Teardrop 3"/>
          <p:cNvSpPr/>
          <p:nvPr/>
        </p:nvSpPr>
        <p:spPr>
          <a:xfrm rot="5400000" flipH="1" flipV="1">
            <a:off x="196019" y="37095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4" name="Oval 463"/>
          <p:cNvSpPr/>
          <p:nvPr/>
        </p:nvSpPr>
        <p:spPr>
          <a:xfrm>
            <a:off x="4998384" y="47912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5" name="Oval 167"/>
          <p:cNvSpPr/>
          <p:nvPr/>
        </p:nvSpPr>
        <p:spPr>
          <a:xfrm>
            <a:off x="0" y="479121"/>
            <a:ext cx="70457" cy="6124881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6" name="Oval 465"/>
          <p:cNvSpPr/>
          <p:nvPr/>
        </p:nvSpPr>
        <p:spPr>
          <a:xfrm>
            <a:off x="575049" y="47912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7" name="Oval 466"/>
          <p:cNvSpPr/>
          <p:nvPr/>
        </p:nvSpPr>
        <p:spPr>
          <a:xfrm>
            <a:off x="1206954" y="47912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8" name="Oval 467"/>
          <p:cNvSpPr/>
          <p:nvPr/>
        </p:nvSpPr>
        <p:spPr>
          <a:xfrm>
            <a:off x="1838859" y="47912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9" name="Oval 468"/>
          <p:cNvSpPr/>
          <p:nvPr/>
        </p:nvSpPr>
        <p:spPr>
          <a:xfrm>
            <a:off x="2470764" y="47912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0" name="Oval 469"/>
          <p:cNvSpPr/>
          <p:nvPr/>
        </p:nvSpPr>
        <p:spPr>
          <a:xfrm>
            <a:off x="3102669" y="47912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1" name="Oval 470"/>
          <p:cNvSpPr/>
          <p:nvPr/>
        </p:nvSpPr>
        <p:spPr>
          <a:xfrm>
            <a:off x="3734574" y="47912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2" name="Oval 471"/>
          <p:cNvSpPr/>
          <p:nvPr/>
        </p:nvSpPr>
        <p:spPr>
          <a:xfrm>
            <a:off x="4366479" y="47912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3" name="Oval 472"/>
          <p:cNvSpPr/>
          <p:nvPr/>
        </p:nvSpPr>
        <p:spPr>
          <a:xfrm>
            <a:off x="6262194" y="47912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4" name="Oval 473"/>
          <p:cNvSpPr/>
          <p:nvPr/>
        </p:nvSpPr>
        <p:spPr>
          <a:xfrm>
            <a:off x="5630289" y="47912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5" name="Teardrop 3"/>
          <p:cNvSpPr/>
          <p:nvPr/>
        </p:nvSpPr>
        <p:spPr>
          <a:xfrm rot="5400000" flipH="1" flipV="1">
            <a:off x="4303162" y="97861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6" name="Teardrop 3"/>
          <p:cNvSpPr/>
          <p:nvPr/>
        </p:nvSpPr>
        <p:spPr>
          <a:xfrm rot="5400000" flipH="1" flipV="1">
            <a:off x="511732" y="97861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7" name="Teardrop 3"/>
          <p:cNvSpPr/>
          <p:nvPr/>
        </p:nvSpPr>
        <p:spPr>
          <a:xfrm rot="5400000" flipH="1" flipV="1">
            <a:off x="1143637" y="97861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8" name="Teardrop 3"/>
          <p:cNvSpPr/>
          <p:nvPr/>
        </p:nvSpPr>
        <p:spPr>
          <a:xfrm rot="5400000" flipH="1" flipV="1">
            <a:off x="1775542" y="97861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9" name="Teardrop 3"/>
          <p:cNvSpPr/>
          <p:nvPr/>
        </p:nvSpPr>
        <p:spPr>
          <a:xfrm rot="5400000" flipH="1" flipV="1">
            <a:off x="2407447" y="97861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0" name="Teardrop 3"/>
          <p:cNvSpPr/>
          <p:nvPr/>
        </p:nvSpPr>
        <p:spPr>
          <a:xfrm rot="5400000" flipH="1" flipV="1">
            <a:off x="3039352" y="97861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1" name="Teardrop 3"/>
          <p:cNvSpPr/>
          <p:nvPr/>
        </p:nvSpPr>
        <p:spPr>
          <a:xfrm rot="5400000" flipH="1" flipV="1">
            <a:off x="3671257" y="97861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2" name="Teardrop 3"/>
          <p:cNvSpPr/>
          <p:nvPr/>
        </p:nvSpPr>
        <p:spPr>
          <a:xfrm rot="5400000" flipH="1" flipV="1">
            <a:off x="5566972" y="97861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3" name="Teardrop 3"/>
          <p:cNvSpPr/>
          <p:nvPr/>
        </p:nvSpPr>
        <p:spPr>
          <a:xfrm rot="5400000" flipH="1" flipV="1">
            <a:off x="4935067" y="97861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4" name="Teardrop 3"/>
          <p:cNvSpPr/>
          <p:nvPr/>
        </p:nvSpPr>
        <p:spPr>
          <a:xfrm rot="5400000" flipH="1" flipV="1">
            <a:off x="6198877" y="97861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5" name="Teardrop 3"/>
          <p:cNvSpPr/>
          <p:nvPr/>
        </p:nvSpPr>
        <p:spPr>
          <a:xfrm rot="5400000" flipH="1" flipV="1">
            <a:off x="-120174" y="97861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6" name="Oval 485"/>
          <p:cNvSpPr/>
          <p:nvPr/>
        </p:nvSpPr>
        <p:spPr>
          <a:xfrm>
            <a:off x="5314990" y="108480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7" name="Oval 486"/>
          <p:cNvSpPr/>
          <p:nvPr/>
        </p:nvSpPr>
        <p:spPr>
          <a:xfrm>
            <a:off x="259750" y="108480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8" name="Oval 487"/>
          <p:cNvSpPr/>
          <p:nvPr/>
        </p:nvSpPr>
        <p:spPr>
          <a:xfrm>
            <a:off x="891655" y="108480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9" name="Oval 488"/>
          <p:cNvSpPr/>
          <p:nvPr/>
        </p:nvSpPr>
        <p:spPr>
          <a:xfrm>
            <a:off x="1523560" y="108480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0" name="Oval 489"/>
          <p:cNvSpPr/>
          <p:nvPr/>
        </p:nvSpPr>
        <p:spPr>
          <a:xfrm>
            <a:off x="2155465" y="108480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1" name="Oval 490"/>
          <p:cNvSpPr/>
          <p:nvPr/>
        </p:nvSpPr>
        <p:spPr>
          <a:xfrm>
            <a:off x="2787370" y="108480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2" name="Oval 491"/>
          <p:cNvSpPr/>
          <p:nvPr/>
        </p:nvSpPr>
        <p:spPr>
          <a:xfrm>
            <a:off x="3419275" y="108480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3" name="Oval 492"/>
          <p:cNvSpPr/>
          <p:nvPr/>
        </p:nvSpPr>
        <p:spPr>
          <a:xfrm>
            <a:off x="4051180" y="108480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4" name="Oval 493"/>
          <p:cNvSpPr/>
          <p:nvPr/>
        </p:nvSpPr>
        <p:spPr>
          <a:xfrm>
            <a:off x="4683085" y="108480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5" name="Oval 494"/>
          <p:cNvSpPr/>
          <p:nvPr/>
        </p:nvSpPr>
        <p:spPr>
          <a:xfrm>
            <a:off x="6578800" y="108480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6" name="Oval 495"/>
          <p:cNvSpPr/>
          <p:nvPr/>
        </p:nvSpPr>
        <p:spPr>
          <a:xfrm>
            <a:off x="5946895" y="108480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7" name="Teardrop 3"/>
          <p:cNvSpPr/>
          <p:nvPr/>
        </p:nvSpPr>
        <p:spPr>
          <a:xfrm rot="5400000" flipH="1" flipV="1">
            <a:off x="4523918" y="-22831"/>
            <a:ext cx="443424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8" name="Teardrop 3"/>
          <p:cNvSpPr/>
          <p:nvPr/>
        </p:nvSpPr>
        <p:spPr>
          <a:xfrm rot="5400000" flipH="1" flipV="1">
            <a:off x="732488" y="-22831"/>
            <a:ext cx="443424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9" name="Teardrop 3"/>
          <p:cNvSpPr/>
          <p:nvPr/>
        </p:nvSpPr>
        <p:spPr>
          <a:xfrm rot="5400000" flipH="1" flipV="1">
            <a:off x="1364393" y="-22831"/>
            <a:ext cx="443424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0" name="Teardrop 3"/>
          <p:cNvSpPr/>
          <p:nvPr/>
        </p:nvSpPr>
        <p:spPr>
          <a:xfrm rot="5400000" flipH="1" flipV="1">
            <a:off x="1996298" y="-22831"/>
            <a:ext cx="443424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1" name="Teardrop 3"/>
          <p:cNvSpPr/>
          <p:nvPr/>
        </p:nvSpPr>
        <p:spPr>
          <a:xfrm rot="5400000" flipH="1" flipV="1">
            <a:off x="2628203" y="-22831"/>
            <a:ext cx="443424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2" name="Teardrop 3"/>
          <p:cNvSpPr/>
          <p:nvPr/>
        </p:nvSpPr>
        <p:spPr>
          <a:xfrm rot="5400000" flipH="1" flipV="1">
            <a:off x="3260108" y="-22831"/>
            <a:ext cx="443424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3" name="Teardrop 3"/>
          <p:cNvSpPr/>
          <p:nvPr/>
        </p:nvSpPr>
        <p:spPr>
          <a:xfrm rot="5400000" flipH="1" flipV="1">
            <a:off x="3892013" y="-22831"/>
            <a:ext cx="443424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4" name="Teardrop 3"/>
          <p:cNvSpPr/>
          <p:nvPr/>
        </p:nvSpPr>
        <p:spPr>
          <a:xfrm rot="5400000" flipH="1" flipV="1">
            <a:off x="5787728" y="-22831"/>
            <a:ext cx="443424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5" name="Teardrop 3"/>
          <p:cNvSpPr/>
          <p:nvPr/>
        </p:nvSpPr>
        <p:spPr>
          <a:xfrm rot="5400000" flipH="1" flipV="1">
            <a:off x="5155823" y="-22831"/>
            <a:ext cx="443424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6" name="Teardrop 3"/>
          <p:cNvSpPr/>
          <p:nvPr/>
        </p:nvSpPr>
        <p:spPr>
          <a:xfrm rot="5400000" flipH="1" flipV="1">
            <a:off x="6419633" y="-22831"/>
            <a:ext cx="443424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7" name="Teardrop 3"/>
          <p:cNvSpPr/>
          <p:nvPr/>
        </p:nvSpPr>
        <p:spPr>
          <a:xfrm rot="5400000" flipH="1" flipV="1">
            <a:off x="100583" y="-22831"/>
            <a:ext cx="443424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8" name="Oval 881"/>
          <p:cNvSpPr/>
          <p:nvPr/>
        </p:nvSpPr>
        <p:spPr>
          <a:xfrm>
            <a:off x="259749" y="-14798"/>
            <a:ext cx="127314" cy="122597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9" name="Oval 882"/>
          <p:cNvSpPr/>
          <p:nvPr/>
        </p:nvSpPr>
        <p:spPr>
          <a:xfrm>
            <a:off x="891654" y="-14798"/>
            <a:ext cx="127314" cy="122597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0" name="Oval 883"/>
          <p:cNvSpPr/>
          <p:nvPr/>
        </p:nvSpPr>
        <p:spPr>
          <a:xfrm>
            <a:off x="1523560" y="-14798"/>
            <a:ext cx="5182554" cy="122597"/>
          </a:xfrm>
          <a:custGeom>
            <a:avLst/>
            <a:gdLst/>
            <a:ahLst/>
            <a:cxnLst/>
            <a:rect l="l" t="t" r="r" b="b"/>
            <a:pathLst>
              <a:path w="6910072" h="84875"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1" name="Teardrop 3"/>
          <p:cNvSpPr/>
          <p:nvPr/>
        </p:nvSpPr>
        <p:spPr>
          <a:xfrm rot="5400000" flipH="1" flipV="1">
            <a:off x="4619354" y="159222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2" name="Teardrop 3"/>
          <p:cNvSpPr/>
          <p:nvPr/>
        </p:nvSpPr>
        <p:spPr>
          <a:xfrm rot="5400000" flipH="1" flipV="1">
            <a:off x="-324306" y="1703806"/>
            <a:ext cx="884936" cy="236325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3" name="Teardrop 3"/>
          <p:cNvSpPr/>
          <p:nvPr/>
        </p:nvSpPr>
        <p:spPr>
          <a:xfrm rot="5400000" flipH="1" flipV="1">
            <a:off x="827924" y="159222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4" name="Teardrop 3"/>
          <p:cNvSpPr/>
          <p:nvPr/>
        </p:nvSpPr>
        <p:spPr>
          <a:xfrm rot="5400000" flipH="1" flipV="1">
            <a:off x="1459829" y="159222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5" name="Teardrop 3"/>
          <p:cNvSpPr/>
          <p:nvPr/>
        </p:nvSpPr>
        <p:spPr>
          <a:xfrm rot="5400000" flipH="1" flipV="1">
            <a:off x="2091734" y="159222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6" name="Teardrop 3"/>
          <p:cNvSpPr/>
          <p:nvPr/>
        </p:nvSpPr>
        <p:spPr>
          <a:xfrm rot="5400000" flipH="1" flipV="1">
            <a:off x="2723639" y="159222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7" name="Teardrop 3"/>
          <p:cNvSpPr/>
          <p:nvPr/>
        </p:nvSpPr>
        <p:spPr>
          <a:xfrm rot="5400000" flipH="1" flipV="1">
            <a:off x="3355544" y="159222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8" name="Teardrop 3"/>
          <p:cNvSpPr/>
          <p:nvPr/>
        </p:nvSpPr>
        <p:spPr>
          <a:xfrm rot="5400000" flipH="1" flipV="1">
            <a:off x="3987449" y="159222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9" name="Teardrop 3"/>
          <p:cNvSpPr/>
          <p:nvPr/>
        </p:nvSpPr>
        <p:spPr>
          <a:xfrm rot="5400000" flipH="1" flipV="1">
            <a:off x="5883164" y="159222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0" name="Teardrop 3"/>
          <p:cNvSpPr/>
          <p:nvPr/>
        </p:nvSpPr>
        <p:spPr>
          <a:xfrm rot="5400000" flipH="1" flipV="1">
            <a:off x="5251259" y="159222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1" name="Teardrop 3"/>
          <p:cNvSpPr/>
          <p:nvPr/>
        </p:nvSpPr>
        <p:spPr>
          <a:xfrm rot="5400000" flipH="1" flipV="1">
            <a:off x="6439167" y="1756866"/>
            <a:ext cx="707460" cy="130206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2" name="Teardrop 3"/>
          <p:cNvSpPr/>
          <p:nvPr/>
        </p:nvSpPr>
        <p:spPr>
          <a:xfrm rot="5400000" flipH="1" flipV="1">
            <a:off x="196019" y="159222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3" name="Oval 522"/>
          <p:cNvSpPr/>
          <p:nvPr/>
        </p:nvSpPr>
        <p:spPr>
          <a:xfrm>
            <a:off x="4998384" y="170039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4" name="Oval 523"/>
          <p:cNvSpPr/>
          <p:nvPr/>
        </p:nvSpPr>
        <p:spPr>
          <a:xfrm>
            <a:off x="575049" y="170039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5" name="Oval 524"/>
          <p:cNvSpPr/>
          <p:nvPr/>
        </p:nvSpPr>
        <p:spPr>
          <a:xfrm>
            <a:off x="1206954" y="170039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6" name="Oval 525"/>
          <p:cNvSpPr/>
          <p:nvPr/>
        </p:nvSpPr>
        <p:spPr>
          <a:xfrm>
            <a:off x="1838859" y="170039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7" name="Oval 526"/>
          <p:cNvSpPr/>
          <p:nvPr/>
        </p:nvSpPr>
        <p:spPr>
          <a:xfrm>
            <a:off x="2470764" y="170039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8" name="Oval 527"/>
          <p:cNvSpPr/>
          <p:nvPr/>
        </p:nvSpPr>
        <p:spPr>
          <a:xfrm>
            <a:off x="3102669" y="170039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9" name="Oval 528"/>
          <p:cNvSpPr/>
          <p:nvPr/>
        </p:nvSpPr>
        <p:spPr>
          <a:xfrm>
            <a:off x="3734574" y="170039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0" name="Oval 529"/>
          <p:cNvSpPr/>
          <p:nvPr/>
        </p:nvSpPr>
        <p:spPr>
          <a:xfrm>
            <a:off x="4366479" y="170039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1" name="Oval 530"/>
          <p:cNvSpPr/>
          <p:nvPr/>
        </p:nvSpPr>
        <p:spPr>
          <a:xfrm>
            <a:off x="6262194" y="170039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2" name="Oval 531"/>
          <p:cNvSpPr/>
          <p:nvPr/>
        </p:nvSpPr>
        <p:spPr>
          <a:xfrm>
            <a:off x="5630289" y="170039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3" name="Teardrop 3"/>
          <p:cNvSpPr/>
          <p:nvPr/>
        </p:nvSpPr>
        <p:spPr>
          <a:xfrm rot="5400000" flipH="1" flipV="1">
            <a:off x="4303162" y="219988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4" name="Teardrop 3"/>
          <p:cNvSpPr/>
          <p:nvPr/>
        </p:nvSpPr>
        <p:spPr>
          <a:xfrm rot="5400000" flipH="1" flipV="1">
            <a:off x="511732" y="219988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5" name="Teardrop 3"/>
          <p:cNvSpPr/>
          <p:nvPr/>
        </p:nvSpPr>
        <p:spPr>
          <a:xfrm rot="5400000" flipH="1" flipV="1">
            <a:off x="1143637" y="219988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6" name="Teardrop 3"/>
          <p:cNvSpPr/>
          <p:nvPr/>
        </p:nvSpPr>
        <p:spPr>
          <a:xfrm rot="5400000" flipH="1" flipV="1">
            <a:off x="1775542" y="219988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7" name="Teardrop 3"/>
          <p:cNvSpPr/>
          <p:nvPr/>
        </p:nvSpPr>
        <p:spPr>
          <a:xfrm rot="5400000" flipH="1" flipV="1">
            <a:off x="2407447" y="219988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8" name="Teardrop 3"/>
          <p:cNvSpPr/>
          <p:nvPr/>
        </p:nvSpPr>
        <p:spPr>
          <a:xfrm rot="5400000" flipH="1" flipV="1">
            <a:off x="3039352" y="219988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9" name="Teardrop 3"/>
          <p:cNvSpPr/>
          <p:nvPr/>
        </p:nvSpPr>
        <p:spPr>
          <a:xfrm rot="5400000" flipH="1" flipV="1">
            <a:off x="3671257" y="219988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0" name="Teardrop 3"/>
          <p:cNvSpPr/>
          <p:nvPr/>
        </p:nvSpPr>
        <p:spPr>
          <a:xfrm rot="5400000" flipH="1" flipV="1">
            <a:off x="5566972" y="219988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1" name="Teardrop 3"/>
          <p:cNvSpPr/>
          <p:nvPr/>
        </p:nvSpPr>
        <p:spPr>
          <a:xfrm rot="5400000" flipH="1" flipV="1">
            <a:off x="4935067" y="219988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2" name="Teardrop 3"/>
          <p:cNvSpPr/>
          <p:nvPr/>
        </p:nvSpPr>
        <p:spPr>
          <a:xfrm rot="5400000" flipH="1" flipV="1">
            <a:off x="6198877" y="219988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3" name="Teardrop 3"/>
          <p:cNvSpPr/>
          <p:nvPr/>
        </p:nvSpPr>
        <p:spPr>
          <a:xfrm rot="5400000" flipH="1" flipV="1">
            <a:off x="-120174" y="219988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4" name="Oval 543"/>
          <p:cNvSpPr/>
          <p:nvPr/>
        </p:nvSpPr>
        <p:spPr>
          <a:xfrm>
            <a:off x="5314990" y="230607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5" name="Oval 544"/>
          <p:cNvSpPr/>
          <p:nvPr/>
        </p:nvSpPr>
        <p:spPr>
          <a:xfrm>
            <a:off x="259750" y="230607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6" name="Oval 545"/>
          <p:cNvSpPr/>
          <p:nvPr/>
        </p:nvSpPr>
        <p:spPr>
          <a:xfrm>
            <a:off x="891655" y="230607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7" name="Oval 546"/>
          <p:cNvSpPr/>
          <p:nvPr/>
        </p:nvSpPr>
        <p:spPr>
          <a:xfrm>
            <a:off x="1523560" y="230607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8" name="Oval 547"/>
          <p:cNvSpPr/>
          <p:nvPr/>
        </p:nvSpPr>
        <p:spPr>
          <a:xfrm>
            <a:off x="2155465" y="230607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9" name="Oval 548"/>
          <p:cNvSpPr/>
          <p:nvPr/>
        </p:nvSpPr>
        <p:spPr>
          <a:xfrm>
            <a:off x="2787370" y="230607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0" name="Oval 549"/>
          <p:cNvSpPr/>
          <p:nvPr/>
        </p:nvSpPr>
        <p:spPr>
          <a:xfrm>
            <a:off x="3419275" y="230607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" name="Oval 550"/>
          <p:cNvSpPr/>
          <p:nvPr/>
        </p:nvSpPr>
        <p:spPr>
          <a:xfrm>
            <a:off x="4051180" y="230607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2" name="Oval 551"/>
          <p:cNvSpPr/>
          <p:nvPr/>
        </p:nvSpPr>
        <p:spPr>
          <a:xfrm>
            <a:off x="4683085" y="230607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3" name="Oval 552"/>
          <p:cNvSpPr/>
          <p:nvPr/>
        </p:nvSpPr>
        <p:spPr>
          <a:xfrm>
            <a:off x="6578800" y="230607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4" name="Oval 553"/>
          <p:cNvSpPr/>
          <p:nvPr/>
        </p:nvSpPr>
        <p:spPr>
          <a:xfrm>
            <a:off x="5946895" y="230607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5" name="Teardrop 3"/>
          <p:cNvSpPr/>
          <p:nvPr/>
        </p:nvSpPr>
        <p:spPr>
          <a:xfrm rot="5400000" flipH="1" flipV="1">
            <a:off x="4619354" y="2809310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6" name="Teardrop 3"/>
          <p:cNvSpPr/>
          <p:nvPr/>
        </p:nvSpPr>
        <p:spPr>
          <a:xfrm rot="5400000" flipH="1" flipV="1">
            <a:off x="-324306" y="2920891"/>
            <a:ext cx="884936" cy="236325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7" name="Teardrop 3"/>
          <p:cNvSpPr/>
          <p:nvPr/>
        </p:nvSpPr>
        <p:spPr>
          <a:xfrm rot="5400000" flipH="1" flipV="1">
            <a:off x="827924" y="2809310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8" name="Teardrop 3"/>
          <p:cNvSpPr/>
          <p:nvPr/>
        </p:nvSpPr>
        <p:spPr>
          <a:xfrm rot="5400000" flipH="1" flipV="1">
            <a:off x="1459829" y="2809310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9" name="Teardrop 3"/>
          <p:cNvSpPr/>
          <p:nvPr/>
        </p:nvSpPr>
        <p:spPr>
          <a:xfrm rot="5400000" flipH="1" flipV="1">
            <a:off x="2091734" y="2809310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0" name="Teardrop 3"/>
          <p:cNvSpPr/>
          <p:nvPr/>
        </p:nvSpPr>
        <p:spPr>
          <a:xfrm rot="5400000" flipH="1" flipV="1">
            <a:off x="2723639" y="2809310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1" name="Teardrop 3"/>
          <p:cNvSpPr/>
          <p:nvPr/>
        </p:nvSpPr>
        <p:spPr>
          <a:xfrm rot="5400000" flipH="1" flipV="1">
            <a:off x="3355544" y="2809310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2" name="Teardrop 3"/>
          <p:cNvSpPr/>
          <p:nvPr/>
        </p:nvSpPr>
        <p:spPr>
          <a:xfrm rot="5400000" flipH="1" flipV="1">
            <a:off x="3987449" y="2809310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3" name="Teardrop 3"/>
          <p:cNvSpPr/>
          <p:nvPr/>
        </p:nvSpPr>
        <p:spPr>
          <a:xfrm rot="5400000" flipH="1" flipV="1">
            <a:off x="5883164" y="2809310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4" name="Teardrop 3"/>
          <p:cNvSpPr/>
          <p:nvPr/>
        </p:nvSpPr>
        <p:spPr>
          <a:xfrm rot="5400000" flipH="1" flipV="1">
            <a:off x="5251259" y="2809310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5" name="Teardrop 3"/>
          <p:cNvSpPr/>
          <p:nvPr/>
        </p:nvSpPr>
        <p:spPr>
          <a:xfrm rot="5400000" flipH="1" flipV="1">
            <a:off x="6439167" y="2973950"/>
            <a:ext cx="707460" cy="130206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6" name="Teardrop 3"/>
          <p:cNvSpPr/>
          <p:nvPr/>
        </p:nvSpPr>
        <p:spPr>
          <a:xfrm rot="5400000" flipH="1" flipV="1">
            <a:off x="196019" y="2809310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7" name="Oval 566"/>
          <p:cNvSpPr/>
          <p:nvPr/>
        </p:nvSpPr>
        <p:spPr>
          <a:xfrm>
            <a:off x="4998384" y="2917480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8" name="Oval 567"/>
          <p:cNvSpPr/>
          <p:nvPr/>
        </p:nvSpPr>
        <p:spPr>
          <a:xfrm>
            <a:off x="575049" y="2917480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9" name="Oval 568"/>
          <p:cNvSpPr/>
          <p:nvPr/>
        </p:nvSpPr>
        <p:spPr>
          <a:xfrm>
            <a:off x="1206954" y="2917480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0" name="Oval 569"/>
          <p:cNvSpPr/>
          <p:nvPr/>
        </p:nvSpPr>
        <p:spPr>
          <a:xfrm>
            <a:off x="1838859" y="2917480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1" name="Oval 570"/>
          <p:cNvSpPr/>
          <p:nvPr/>
        </p:nvSpPr>
        <p:spPr>
          <a:xfrm>
            <a:off x="2470764" y="2917480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2" name="Oval 571"/>
          <p:cNvSpPr/>
          <p:nvPr/>
        </p:nvSpPr>
        <p:spPr>
          <a:xfrm>
            <a:off x="3102669" y="2917480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3" name="Oval 572"/>
          <p:cNvSpPr/>
          <p:nvPr/>
        </p:nvSpPr>
        <p:spPr>
          <a:xfrm>
            <a:off x="3734574" y="2917480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4" name="Oval 573"/>
          <p:cNvSpPr/>
          <p:nvPr/>
        </p:nvSpPr>
        <p:spPr>
          <a:xfrm>
            <a:off x="4366479" y="2917480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5" name="Oval 574"/>
          <p:cNvSpPr/>
          <p:nvPr/>
        </p:nvSpPr>
        <p:spPr>
          <a:xfrm>
            <a:off x="6262194" y="2917480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6" name="Oval 575"/>
          <p:cNvSpPr/>
          <p:nvPr/>
        </p:nvSpPr>
        <p:spPr>
          <a:xfrm>
            <a:off x="5630289" y="2917480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7" name="Teardrop 3"/>
          <p:cNvSpPr/>
          <p:nvPr/>
        </p:nvSpPr>
        <p:spPr>
          <a:xfrm rot="5400000" flipH="1" flipV="1">
            <a:off x="4303162" y="34169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8" name="Teardrop 3"/>
          <p:cNvSpPr/>
          <p:nvPr/>
        </p:nvSpPr>
        <p:spPr>
          <a:xfrm rot="5400000" flipH="1" flipV="1">
            <a:off x="511732" y="34169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9" name="Teardrop 3"/>
          <p:cNvSpPr/>
          <p:nvPr/>
        </p:nvSpPr>
        <p:spPr>
          <a:xfrm rot="5400000" flipH="1" flipV="1">
            <a:off x="1143637" y="34169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0" name="Teardrop 3"/>
          <p:cNvSpPr/>
          <p:nvPr/>
        </p:nvSpPr>
        <p:spPr>
          <a:xfrm rot="5400000" flipH="1" flipV="1">
            <a:off x="1775542" y="34169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1" name="Teardrop 3"/>
          <p:cNvSpPr/>
          <p:nvPr/>
        </p:nvSpPr>
        <p:spPr>
          <a:xfrm rot="5400000" flipH="1" flipV="1">
            <a:off x="2407447" y="34169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2" name="Teardrop 3"/>
          <p:cNvSpPr/>
          <p:nvPr/>
        </p:nvSpPr>
        <p:spPr>
          <a:xfrm rot="5400000" flipH="1" flipV="1">
            <a:off x="3039352" y="34169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3" name="Teardrop 3"/>
          <p:cNvSpPr/>
          <p:nvPr/>
        </p:nvSpPr>
        <p:spPr>
          <a:xfrm rot="5400000" flipH="1" flipV="1">
            <a:off x="3671257" y="34169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4" name="Teardrop 3"/>
          <p:cNvSpPr/>
          <p:nvPr/>
        </p:nvSpPr>
        <p:spPr>
          <a:xfrm rot="5400000" flipH="1" flipV="1">
            <a:off x="5566972" y="34169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5" name="Teardrop 3"/>
          <p:cNvSpPr/>
          <p:nvPr/>
        </p:nvSpPr>
        <p:spPr>
          <a:xfrm rot="5400000" flipH="1" flipV="1">
            <a:off x="4935067" y="34169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6" name="Teardrop 3"/>
          <p:cNvSpPr/>
          <p:nvPr/>
        </p:nvSpPr>
        <p:spPr>
          <a:xfrm rot="5400000" flipH="1" flipV="1">
            <a:off x="6198877" y="34169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7" name="Teardrop 3"/>
          <p:cNvSpPr/>
          <p:nvPr/>
        </p:nvSpPr>
        <p:spPr>
          <a:xfrm rot="5400000" flipH="1" flipV="1">
            <a:off x="-120174" y="34169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8" name="Oval 587"/>
          <p:cNvSpPr/>
          <p:nvPr/>
        </p:nvSpPr>
        <p:spPr>
          <a:xfrm>
            <a:off x="5314990" y="352316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9" name="Oval 588"/>
          <p:cNvSpPr/>
          <p:nvPr/>
        </p:nvSpPr>
        <p:spPr>
          <a:xfrm>
            <a:off x="259750" y="352316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0" name="Oval 589"/>
          <p:cNvSpPr/>
          <p:nvPr/>
        </p:nvSpPr>
        <p:spPr>
          <a:xfrm>
            <a:off x="891655" y="352316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1" name="Oval 590"/>
          <p:cNvSpPr/>
          <p:nvPr/>
        </p:nvSpPr>
        <p:spPr>
          <a:xfrm>
            <a:off x="1523560" y="352316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2" name="Oval 591"/>
          <p:cNvSpPr/>
          <p:nvPr/>
        </p:nvSpPr>
        <p:spPr>
          <a:xfrm>
            <a:off x="2155465" y="352316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3" name="Oval 592"/>
          <p:cNvSpPr/>
          <p:nvPr/>
        </p:nvSpPr>
        <p:spPr>
          <a:xfrm>
            <a:off x="2787370" y="352316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4" name="Oval 593"/>
          <p:cNvSpPr/>
          <p:nvPr/>
        </p:nvSpPr>
        <p:spPr>
          <a:xfrm>
            <a:off x="3419275" y="352316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5" name="Oval 594"/>
          <p:cNvSpPr/>
          <p:nvPr/>
        </p:nvSpPr>
        <p:spPr>
          <a:xfrm>
            <a:off x="4051180" y="352316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6" name="Oval 595"/>
          <p:cNvSpPr/>
          <p:nvPr/>
        </p:nvSpPr>
        <p:spPr>
          <a:xfrm>
            <a:off x="4683085" y="352316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7" name="Oval 596"/>
          <p:cNvSpPr/>
          <p:nvPr/>
        </p:nvSpPr>
        <p:spPr>
          <a:xfrm>
            <a:off x="6578800" y="352316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8" name="Oval 597"/>
          <p:cNvSpPr/>
          <p:nvPr/>
        </p:nvSpPr>
        <p:spPr>
          <a:xfrm>
            <a:off x="5946895" y="352316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9" name="Teardrop 3"/>
          <p:cNvSpPr/>
          <p:nvPr/>
        </p:nvSpPr>
        <p:spPr>
          <a:xfrm rot="5400000" flipH="1" flipV="1">
            <a:off x="4619354" y="40351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0" name="Teardrop 3"/>
          <p:cNvSpPr/>
          <p:nvPr/>
        </p:nvSpPr>
        <p:spPr>
          <a:xfrm rot="5400000" flipH="1" flipV="1">
            <a:off x="-324306" y="4146752"/>
            <a:ext cx="884936" cy="236325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1" name="Teardrop 3"/>
          <p:cNvSpPr/>
          <p:nvPr/>
        </p:nvSpPr>
        <p:spPr>
          <a:xfrm rot="5400000" flipH="1" flipV="1">
            <a:off x="827924" y="40351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2" name="Teardrop 3"/>
          <p:cNvSpPr/>
          <p:nvPr/>
        </p:nvSpPr>
        <p:spPr>
          <a:xfrm rot="5400000" flipH="1" flipV="1">
            <a:off x="1459829" y="40351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3" name="Teardrop 3"/>
          <p:cNvSpPr/>
          <p:nvPr/>
        </p:nvSpPr>
        <p:spPr>
          <a:xfrm rot="5400000" flipH="1" flipV="1">
            <a:off x="2091734" y="40351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4" name="Teardrop 3"/>
          <p:cNvSpPr/>
          <p:nvPr/>
        </p:nvSpPr>
        <p:spPr>
          <a:xfrm rot="5400000" flipH="1" flipV="1">
            <a:off x="2723639" y="40351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5" name="Teardrop 3"/>
          <p:cNvSpPr/>
          <p:nvPr/>
        </p:nvSpPr>
        <p:spPr>
          <a:xfrm rot="5400000" flipH="1" flipV="1">
            <a:off x="3355544" y="40351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6" name="Teardrop 3"/>
          <p:cNvSpPr/>
          <p:nvPr/>
        </p:nvSpPr>
        <p:spPr>
          <a:xfrm rot="5400000" flipH="1" flipV="1">
            <a:off x="3987449" y="40351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7" name="Teardrop 3"/>
          <p:cNvSpPr/>
          <p:nvPr/>
        </p:nvSpPr>
        <p:spPr>
          <a:xfrm rot="5400000" flipH="1" flipV="1">
            <a:off x="5883164" y="40351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8" name="Teardrop 3"/>
          <p:cNvSpPr/>
          <p:nvPr/>
        </p:nvSpPr>
        <p:spPr>
          <a:xfrm rot="5400000" flipH="1" flipV="1">
            <a:off x="5251259" y="40351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9" name="Teardrop 3"/>
          <p:cNvSpPr/>
          <p:nvPr/>
        </p:nvSpPr>
        <p:spPr>
          <a:xfrm rot="5400000" flipH="1" flipV="1">
            <a:off x="6439167" y="4199811"/>
            <a:ext cx="707460" cy="130206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0" name="Teardrop 3"/>
          <p:cNvSpPr/>
          <p:nvPr/>
        </p:nvSpPr>
        <p:spPr>
          <a:xfrm rot="5400000" flipH="1" flipV="1">
            <a:off x="196019" y="40351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1" name="Oval 610"/>
          <p:cNvSpPr/>
          <p:nvPr/>
        </p:nvSpPr>
        <p:spPr>
          <a:xfrm>
            <a:off x="4998384" y="414334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2" name="Oval 611"/>
          <p:cNvSpPr/>
          <p:nvPr/>
        </p:nvSpPr>
        <p:spPr>
          <a:xfrm>
            <a:off x="575049" y="414334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3" name="Oval 612"/>
          <p:cNvSpPr/>
          <p:nvPr/>
        </p:nvSpPr>
        <p:spPr>
          <a:xfrm>
            <a:off x="1206954" y="414334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4" name="Oval 613"/>
          <p:cNvSpPr/>
          <p:nvPr/>
        </p:nvSpPr>
        <p:spPr>
          <a:xfrm>
            <a:off x="1838859" y="414334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5" name="Oval 614"/>
          <p:cNvSpPr/>
          <p:nvPr/>
        </p:nvSpPr>
        <p:spPr>
          <a:xfrm>
            <a:off x="2470764" y="414334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6" name="Oval 615"/>
          <p:cNvSpPr/>
          <p:nvPr/>
        </p:nvSpPr>
        <p:spPr>
          <a:xfrm>
            <a:off x="3102669" y="414334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7" name="Oval 616"/>
          <p:cNvSpPr/>
          <p:nvPr/>
        </p:nvSpPr>
        <p:spPr>
          <a:xfrm>
            <a:off x="3734574" y="414334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8" name="Oval 617"/>
          <p:cNvSpPr/>
          <p:nvPr/>
        </p:nvSpPr>
        <p:spPr>
          <a:xfrm>
            <a:off x="4366479" y="414334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9" name="Oval 618"/>
          <p:cNvSpPr/>
          <p:nvPr/>
        </p:nvSpPr>
        <p:spPr>
          <a:xfrm>
            <a:off x="6262194" y="414334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0" name="Oval 619"/>
          <p:cNvSpPr/>
          <p:nvPr/>
        </p:nvSpPr>
        <p:spPr>
          <a:xfrm>
            <a:off x="5630289" y="414334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1" name="Teardrop 3"/>
          <p:cNvSpPr/>
          <p:nvPr/>
        </p:nvSpPr>
        <p:spPr>
          <a:xfrm rot="5400000" flipH="1" flipV="1">
            <a:off x="4303162" y="4645117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2" name="Teardrop 3"/>
          <p:cNvSpPr/>
          <p:nvPr/>
        </p:nvSpPr>
        <p:spPr>
          <a:xfrm rot="5400000" flipH="1" flipV="1">
            <a:off x="511732" y="4645117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3" name="Teardrop 3"/>
          <p:cNvSpPr/>
          <p:nvPr/>
        </p:nvSpPr>
        <p:spPr>
          <a:xfrm rot="5400000" flipH="1" flipV="1">
            <a:off x="1143637" y="4645117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4" name="Teardrop 3"/>
          <p:cNvSpPr/>
          <p:nvPr/>
        </p:nvSpPr>
        <p:spPr>
          <a:xfrm rot="5400000" flipH="1" flipV="1">
            <a:off x="1775542" y="4645117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5" name="Teardrop 3"/>
          <p:cNvSpPr/>
          <p:nvPr/>
        </p:nvSpPr>
        <p:spPr>
          <a:xfrm rot="5400000" flipH="1" flipV="1">
            <a:off x="2407447" y="4645117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6" name="Teardrop 3"/>
          <p:cNvSpPr/>
          <p:nvPr/>
        </p:nvSpPr>
        <p:spPr>
          <a:xfrm rot="5400000" flipH="1" flipV="1">
            <a:off x="3039352" y="4645117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7" name="Teardrop 3"/>
          <p:cNvSpPr/>
          <p:nvPr/>
        </p:nvSpPr>
        <p:spPr>
          <a:xfrm rot="5400000" flipH="1" flipV="1">
            <a:off x="3671257" y="4645117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8" name="Teardrop 3"/>
          <p:cNvSpPr/>
          <p:nvPr/>
        </p:nvSpPr>
        <p:spPr>
          <a:xfrm rot="5400000" flipH="1" flipV="1">
            <a:off x="5566972" y="4645117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9" name="Teardrop 3"/>
          <p:cNvSpPr/>
          <p:nvPr/>
        </p:nvSpPr>
        <p:spPr>
          <a:xfrm rot="5400000" flipH="1" flipV="1">
            <a:off x="4935067" y="4645117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0" name="Teardrop 3"/>
          <p:cNvSpPr/>
          <p:nvPr/>
        </p:nvSpPr>
        <p:spPr>
          <a:xfrm rot="5400000" flipH="1" flipV="1">
            <a:off x="6198877" y="4645117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1" name="Teardrop 3"/>
          <p:cNvSpPr/>
          <p:nvPr/>
        </p:nvSpPr>
        <p:spPr>
          <a:xfrm rot="5400000" flipH="1" flipV="1">
            <a:off x="-120174" y="4645117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2" name="Oval 631"/>
          <p:cNvSpPr/>
          <p:nvPr/>
        </p:nvSpPr>
        <p:spPr>
          <a:xfrm>
            <a:off x="5314990" y="4751307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3" name="Oval 632"/>
          <p:cNvSpPr/>
          <p:nvPr/>
        </p:nvSpPr>
        <p:spPr>
          <a:xfrm>
            <a:off x="259750" y="4751307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4" name="Oval 633"/>
          <p:cNvSpPr/>
          <p:nvPr/>
        </p:nvSpPr>
        <p:spPr>
          <a:xfrm>
            <a:off x="891655" y="4751307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5" name="Oval 634"/>
          <p:cNvSpPr/>
          <p:nvPr/>
        </p:nvSpPr>
        <p:spPr>
          <a:xfrm>
            <a:off x="1523560" y="4751307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6" name="Oval 635"/>
          <p:cNvSpPr/>
          <p:nvPr/>
        </p:nvSpPr>
        <p:spPr>
          <a:xfrm>
            <a:off x="2155465" y="4751307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7" name="Oval 636"/>
          <p:cNvSpPr/>
          <p:nvPr/>
        </p:nvSpPr>
        <p:spPr>
          <a:xfrm>
            <a:off x="2787370" y="4751307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8" name="Oval 637"/>
          <p:cNvSpPr/>
          <p:nvPr/>
        </p:nvSpPr>
        <p:spPr>
          <a:xfrm>
            <a:off x="3419275" y="4751307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" name="Oval 638"/>
          <p:cNvSpPr/>
          <p:nvPr/>
        </p:nvSpPr>
        <p:spPr>
          <a:xfrm>
            <a:off x="4051180" y="4751307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0" name="Oval 639"/>
          <p:cNvSpPr/>
          <p:nvPr/>
        </p:nvSpPr>
        <p:spPr>
          <a:xfrm>
            <a:off x="4683085" y="4751307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1" name="Oval 640"/>
          <p:cNvSpPr/>
          <p:nvPr/>
        </p:nvSpPr>
        <p:spPr>
          <a:xfrm>
            <a:off x="6578800" y="4751307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2" name="Oval 641"/>
          <p:cNvSpPr/>
          <p:nvPr/>
        </p:nvSpPr>
        <p:spPr>
          <a:xfrm>
            <a:off x="5946895" y="4751307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3" name="Teardrop 3"/>
          <p:cNvSpPr/>
          <p:nvPr/>
        </p:nvSpPr>
        <p:spPr>
          <a:xfrm rot="5400000" flipH="1" flipV="1">
            <a:off x="4619354" y="525454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4" name="Teardrop 3"/>
          <p:cNvSpPr/>
          <p:nvPr/>
        </p:nvSpPr>
        <p:spPr>
          <a:xfrm rot="5400000" flipH="1" flipV="1">
            <a:off x="-324306" y="5366121"/>
            <a:ext cx="884936" cy="236325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5" name="Teardrop 3"/>
          <p:cNvSpPr/>
          <p:nvPr/>
        </p:nvSpPr>
        <p:spPr>
          <a:xfrm rot="5400000" flipH="1" flipV="1">
            <a:off x="827924" y="525454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6" name="Teardrop 3"/>
          <p:cNvSpPr/>
          <p:nvPr/>
        </p:nvSpPr>
        <p:spPr>
          <a:xfrm rot="5400000" flipH="1" flipV="1">
            <a:off x="1459829" y="525454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7" name="Teardrop 3"/>
          <p:cNvSpPr/>
          <p:nvPr/>
        </p:nvSpPr>
        <p:spPr>
          <a:xfrm rot="5400000" flipH="1" flipV="1">
            <a:off x="2091734" y="525454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8" name="Teardrop 3"/>
          <p:cNvSpPr/>
          <p:nvPr/>
        </p:nvSpPr>
        <p:spPr>
          <a:xfrm rot="5400000" flipH="1" flipV="1">
            <a:off x="2723639" y="525454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9" name="Teardrop 3"/>
          <p:cNvSpPr/>
          <p:nvPr/>
        </p:nvSpPr>
        <p:spPr>
          <a:xfrm rot="5400000" flipH="1" flipV="1">
            <a:off x="3355544" y="525454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0" name="Teardrop 3"/>
          <p:cNvSpPr/>
          <p:nvPr/>
        </p:nvSpPr>
        <p:spPr>
          <a:xfrm rot="5400000" flipH="1" flipV="1">
            <a:off x="3987449" y="525454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1" name="Teardrop 3"/>
          <p:cNvSpPr/>
          <p:nvPr/>
        </p:nvSpPr>
        <p:spPr>
          <a:xfrm rot="5400000" flipH="1" flipV="1">
            <a:off x="5883164" y="525454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2" name="Teardrop 3"/>
          <p:cNvSpPr/>
          <p:nvPr/>
        </p:nvSpPr>
        <p:spPr>
          <a:xfrm rot="5400000" flipH="1" flipV="1">
            <a:off x="5251259" y="525454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3" name="Teardrop 3"/>
          <p:cNvSpPr/>
          <p:nvPr/>
        </p:nvSpPr>
        <p:spPr>
          <a:xfrm rot="5400000" flipH="1" flipV="1">
            <a:off x="6439167" y="5419181"/>
            <a:ext cx="707460" cy="130206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4" name="Teardrop 3"/>
          <p:cNvSpPr/>
          <p:nvPr/>
        </p:nvSpPr>
        <p:spPr>
          <a:xfrm rot="5400000" flipH="1" flipV="1">
            <a:off x="196019" y="525454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5" name="Oval 654"/>
          <p:cNvSpPr/>
          <p:nvPr/>
        </p:nvSpPr>
        <p:spPr>
          <a:xfrm>
            <a:off x="4998384" y="536271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6" name="Oval 655"/>
          <p:cNvSpPr/>
          <p:nvPr/>
        </p:nvSpPr>
        <p:spPr>
          <a:xfrm>
            <a:off x="575049" y="536271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7" name="Oval 656"/>
          <p:cNvSpPr/>
          <p:nvPr/>
        </p:nvSpPr>
        <p:spPr>
          <a:xfrm>
            <a:off x="1206954" y="536271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8" name="Oval 657"/>
          <p:cNvSpPr/>
          <p:nvPr/>
        </p:nvSpPr>
        <p:spPr>
          <a:xfrm>
            <a:off x="1838859" y="536271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9" name="Oval 658"/>
          <p:cNvSpPr/>
          <p:nvPr/>
        </p:nvSpPr>
        <p:spPr>
          <a:xfrm>
            <a:off x="2470764" y="536271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0" name="Oval 659"/>
          <p:cNvSpPr/>
          <p:nvPr/>
        </p:nvSpPr>
        <p:spPr>
          <a:xfrm>
            <a:off x="3102669" y="536271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1" name="Oval 660"/>
          <p:cNvSpPr/>
          <p:nvPr/>
        </p:nvSpPr>
        <p:spPr>
          <a:xfrm>
            <a:off x="3734574" y="536271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2" name="Oval 661"/>
          <p:cNvSpPr/>
          <p:nvPr/>
        </p:nvSpPr>
        <p:spPr>
          <a:xfrm>
            <a:off x="4366479" y="536271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3" name="Oval 662"/>
          <p:cNvSpPr/>
          <p:nvPr/>
        </p:nvSpPr>
        <p:spPr>
          <a:xfrm>
            <a:off x="6262194" y="536271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4" name="Oval 663"/>
          <p:cNvSpPr/>
          <p:nvPr/>
        </p:nvSpPr>
        <p:spPr>
          <a:xfrm>
            <a:off x="5630289" y="536271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5" name="Teardrop 3"/>
          <p:cNvSpPr/>
          <p:nvPr/>
        </p:nvSpPr>
        <p:spPr>
          <a:xfrm rot="5400000" flipH="1" flipV="1">
            <a:off x="4303162" y="5867124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6" name="Teardrop 3"/>
          <p:cNvSpPr/>
          <p:nvPr/>
        </p:nvSpPr>
        <p:spPr>
          <a:xfrm rot="5400000" flipH="1" flipV="1">
            <a:off x="511732" y="5867124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7" name="Teardrop 3"/>
          <p:cNvSpPr/>
          <p:nvPr/>
        </p:nvSpPr>
        <p:spPr>
          <a:xfrm rot="5400000" flipH="1" flipV="1">
            <a:off x="1143637" y="5867124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8" name="Teardrop 3"/>
          <p:cNvSpPr/>
          <p:nvPr/>
        </p:nvSpPr>
        <p:spPr>
          <a:xfrm rot="5400000" flipH="1" flipV="1">
            <a:off x="1775542" y="5867124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9" name="Teardrop 3"/>
          <p:cNvSpPr/>
          <p:nvPr/>
        </p:nvSpPr>
        <p:spPr>
          <a:xfrm rot="5400000" flipH="1" flipV="1">
            <a:off x="2407447" y="5867124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0" name="Teardrop 3"/>
          <p:cNvSpPr/>
          <p:nvPr/>
        </p:nvSpPr>
        <p:spPr>
          <a:xfrm rot="5400000" flipH="1" flipV="1">
            <a:off x="3039352" y="5867124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1" name="Teardrop 3"/>
          <p:cNvSpPr/>
          <p:nvPr/>
        </p:nvSpPr>
        <p:spPr>
          <a:xfrm rot="5400000" flipH="1" flipV="1">
            <a:off x="3671257" y="5867124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2" name="Teardrop 3"/>
          <p:cNvSpPr/>
          <p:nvPr/>
        </p:nvSpPr>
        <p:spPr>
          <a:xfrm rot="5400000" flipH="1" flipV="1">
            <a:off x="5566972" y="5867124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3" name="Teardrop 3"/>
          <p:cNvSpPr/>
          <p:nvPr/>
        </p:nvSpPr>
        <p:spPr>
          <a:xfrm rot="5400000" flipH="1" flipV="1">
            <a:off x="4935067" y="5867124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4" name="Teardrop 3"/>
          <p:cNvSpPr/>
          <p:nvPr/>
        </p:nvSpPr>
        <p:spPr>
          <a:xfrm rot="5400000" flipH="1" flipV="1">
            <a:off x="6198877" y="5867124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5" name="Teardrop 3"/>
          <p:cNvSpPr/>
          <p:nvPr/>
        </p:nvSpPr>
        <p:spPr>
          <a:xfrm rot="5400000" flipH="1" flipV="1">
            <a:off x="-120174" y="5867124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6" name="Oval 675"/>
          <p:cNvSpPr/>
          <p:nvPr/>
        </p:nvSpPr>
        <p:spPr>
          <a:xfrm>
            <a:off x="5314990" y="5973314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7" name="Oval 676"/>
          <p:cNvSpPr/>
          <p:nvPr/>
        </p:nvSpPr>
        <p:spPr>
          <a:xfrm>
            <a:off x="259750" y="5973314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8" name="Oval 677"/>
          <p:cNvSpPr/>
          <p:nvPr/>
        </p:nvSpPr>
        <p:spPr>
          <a:xfrm>
            <a:off x="891655" y="5973314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9" name="Oval 678"/>
          <p:cNvSpPr/>
          <p:nvPr/>
        </p:nvSpPr>
        <p:spPr>
          <a:xfrm>
            <a:off x="1523560" y="5973314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0" name="Oval 679"/>
          <p:cNvSpPr/>
          <p:nvPr/>
        </p:nvSpPr>
        <p:spPr>
          <a:xfrm>
            <a:off x="2155465" y="5973314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1" name="Oval 680"/>
          <p:cNvSpPr/>
          <p:nvPr/>
        </p:nvSpPr>
        <p:spPr>
          <a:xfrm>
            <a:off x="2787370" y="5973314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2" name="Oval 681"/>
          <p:cNvSpPr/>
          <p:nvPr/>
        </p:nvSpPr>
        <p:spPr>
          <a:xfrm>
            <a:off x="3419275" y="5973314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3" name="Oval 682"/>
          <p:cNvSpPr/>
          <p:nvPr/>
        </p:nvSpPr>
        <p:spPr>
          <a:xfrm>
            <a:off x="4051180" y="5973314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4" name="Oval 683"/>
          <p:cNvSpPr/>
          <p:nvPr/>
        </p:nvSpPr>
        <p:spPr>
          <a:xfrm>
            <a:off x="4683085" y="5973314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5" name="Oval 684"/>
          <p:cNvSpPr/>
          <p:nvPr/>
        </p:nvSpPr>
        <p:spPr>
          <a:xfrm>
            <a:off x="6578800" y="5973314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6" name="Oval 685"/>
          <p:cNvSpPr/>
          <p:nvPr/>
        </p:nvSpPr>
        <p:spPr>
          <a:xfrm>
            <a:off x="5946895" y="5973314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7" name="Teardrop 3"/>
          <p:cNvSpPr/>
          <p:nvPr/>
        </p:nvSpPr>
        <p:spPr>
          <a:xfrm rot="5400000" flipH="1" flipV="1">
            <a:off x="4896260" y="6233426"/>
            <a:ext cx="336324" cy="404830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8" name="Teardrop 3"/>
          <p:cNvSpPr/>
          <p:nvPr/>
        </p:nvSpPr>
        <p:spPr>
          <a:xfrm rot="5400000" flipH="1" flipV="1">
            <a:off x="-63668" y="6331347"/>
            <a:ext cx="336324" cy="208987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9" name="Teardrop 3"/>
          <p:cNvSpPr/>
          <p:nvPr/>
        </p:nvSpPr>
        <p:spPr>
          <a:xfrm rot="5400000" flipH="1" flipV="1">
            <a:off x="1104829" y="6233425"/>
            <a:ext cx="336324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0" name="Teardrop 3"/>
          <p:cNvSpPr/>
          <p:nvPr/>
        </p:nvSpPr>
        <p:spPr>
          <a:xfrm rot="5400000" flipH="1" flipV="1">
            <a:off x="1736734" y="6233425"/>
            <a:ext cx="336324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1" name="Teardrop 3"/>
          <p:cNvSpPr/>
          <p:nvPr/>
        </p:nvSpPr>
        <p:spPr>
          <a:xfrm rot="5400000" flipH="1" flipV="1">
            <a:off x="2368639" y="6233425"/>
            <a:ext cx="336324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2" name="Teardrop 3"/>
          <p:cNvSpPr/>
          <p:nvPr/>
        </p:nvSpPr>
        <p:spPr>
          <a:xfrm rot="5400000" flipH="1" flipV="1">
            <a:off x="3000545" y="6233426"/>
            <a:ext cx="336324" cy="404830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3" name="Teardrop 3"/>
          <p:cNvSpPr/>
          <p:nvPr/>
        </p:nvSpPr>
        <p:spPr>
          <a:xfrm rot="5400000" flipH="1" flipV="1">
            <a:off x="3632450" y="6233426"/>
            <a:ext cx="336324" cy="404830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4" name="Teardrop 3"/>
          <p:cNvSpPr/>
          <p:nvPr/>
        </p:nvSpPr>
        <p:spPr>
          <a:xfrm rot="5400000" flipH="1" flipV="1">
            <a:off x="4264355" y="6233426"/>
            <a:ext cx="336324" cy="404830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5" name="Teardrop 3"/>
          <p:cNvSpPr/>
          <p:nvPr/>
        </p:nvSpPr>
        <p:spPr>
          <a:xfrm rot="5400000" flipH="1" flipV="1">
            <a:off x="6160069" y="6233425"/>
            <a:ext cx="336324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6" name="Teardrop 3"/>
          <p:cNvSpPr/>
          <p:nvPr/>
        </p:nvSpPr>
        <p:spPr>
          <a:xfrm rot="5400000" flipH="1" flipV="1">
            <a:off x="5528165" y="6233426"/>
            <a:ext cx="336324" cy="404830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7" name="Teardrop 3"/>
          <p:cNvSpPr/>
          <p:nvPr/>
        </p:nvSpPr>
        <p:spPr>
          <a:xfrm rot="5400000" flipH="1" flipV="1">
            <a:off x="6684067" y="6430069"/>
            <a:ext cx="247586" cy="100279"/>
          </a:xfrm>
          <a:custGeom>
            <a:avLst/>
            <a:gdLst/>
            <a:ahLst/>
            <a:cxnLst/>
            <a:rect l="l" t="t" r="r" b="b"/>
            <a:pathLst>
              <a:path w="171406" h="133705">
                <a:moveTo>
                  <a:pt x="171406" y="123429"/>
                </a:moveTo>
                <a:lnTo>
                  <a:pt x="168564" y="133705"/>
                </a:lnTo>
                <a:lnTo>
                  <a:pt x="157460" y="133705"/>
                </a:lnTo>
                <a:cubicBezTo>
                  <a:pt x="159382" y="130353"/>
                  <a:pt x="159597" y="126761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62756" y="133705"/>
                </a:lnTo>
                <a:lnTo>
                  <a:pt x="62665" y="133705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8" name="Teardrop 3"/>
          <p:cNvSpPr/>
          <p:nvPr/>
        </p:nvSpPr>
        <p:spPr>
          <a:xfrm rot="5400000" flipH="1" flipV="1">
            <a:off x="469190" y="6233425"/>
            <a:ext cx="336324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9" name="Oval 1651"/>
          <p:cNvSpPr/>
          <p:nvPr/>
        </p:nvSpPr>
        <p:spPr>
          <a:xfrm>
            <a:off x="609464" y="6588572"/>
            <a:ext cx="5745627" cy="15430"/>
          </a:xfrm>
          <a:custGeom>
            <a:avLst/>
            <a:gdLst/>
            <a:ahLst/>
            <a:cxnLst/>
            <a:rect l="l" t="t" r="r" b="b"/>
            <a:pathLst>
              <a:path w="7660836" h="10682"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0" name="Oval 699"/>
          <p:cNvSpPr/>
          <p:nvPr/>
        </p:nvSpPr>
        <p:spPr>
          <a:xfrm>
            <a:off x="5340375" y="52846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1" name="Oval 700"/>
          <p:cNvSpPr/>
          <p:nvPr/>
        </p:nvSpPr>
        <p:spPr>
          <a:xfrm>
            <a:off x="283095" y="52846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2" name="Oval 701"/>
          <p:cNvSpPr/>
          <p:nvPr/>
        </p:nvSpPr>
        <p:spPr>
          <a:xfrm>
            <a:off x="915255" y="52846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3" name="Oval 702"/>
          <p:cNvSpPr/>
          <p:nvPr/>
        </p:nvSpPr>
        <p:spPr>
          <a:xfrm>
            <a:off x="1547415" y="52846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4" name="Oval 703"/>
          <p:cNvSpPr/>
          <p:nvPr/>
        </p:nvSpPr>
        <p:spPr>
          <a:xfrm>
            <a:off x="2179575" y="52846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5" name="Oval 704"/>
          <p:cNvSpPr/>
          <p:nvPr/>
        </p:nvSpPr>
        <p:spPr>
          <a:xfrm>
            <a:off x="2811735" y="52846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6" name="Oval 705"/>
          <p:cNvSpPr/>
          <p:nvPr/>
        </p:nvSpPr>
        <p:spPr>
          <a:xfrm>
            <a:off x="3443895" y="52846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7" name="Oval 706"/>
          <p:cNvSpPr/>
          <p:nvPr/>
        </p:nvSpPr>
        <p:spPr>
          <a:xfrm>
            <a:off x="4076055" y="52846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8" name="Oval 707"/>
          <p:cNvSpPr/>
          <p:nvPr/>
        </p:nvSpPr>
        <p:spPr>
          <a:xfrm>
            <a:off x="4708215" y="52846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9" name="Oval 708"/>
          <p:cNvSpPr/>
          <p:nvPr/>
        </p:nvSpPr>
        <p:spPr>
          <a:xfrm>
            <a:off x="6604695" y="52846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0" name="Oval 709"/>
          <p:cNvSpPr/>
          <p:nvPr/>
        </p:nvSpPr>
        <p:spPr>
          <a:xfrm>
            <a:off x="5972535" y="52846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1" name="Oval 710"/>
          <p:cNvSpPr/>
          <p:nvPr/>
        </p:nvSpPr>
        <p:spPr>
          <a:xfrm>
            <a:off x="5340375" y="1749736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2" name="Oval 711"/>
          <p:cNvSpPr/>
          <p:nvPr/>
        </p:nvSpPr>
        <p:spPr>
          <a:xfrm>
            <a:off x="283095" y="1749736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3" name="Oval 712"/>
          <p:cNvSpPr/>
          <p:nvPr/>
        </p:nvSpPr>
        <p:spPr>
          <a:xfrm>
            <a:off x="915255" y="1749736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4" name="Oval 713"/>
          <p:cNvSpPr/>
          <p:nvPr/>
        </p:nvSpPr>
        <p:spPr>
          <a:xfrm>
            <a:off x="1547415" y="1749736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5" name="Oval 714"/>
          <p:cNvSpPr/>
          <p:nvPr/>
        </p:nvSpPr>
        <p:spPr>
          <a:xfrm>
            <a:off x="2179575" y="1749736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6" name="Oval 715"/>
          <p:cNvSpPr/>
          <p:nvPr/>
        </p:nvSpPr>
        <p:spPr>
          <a:xfrm>
            <a:off x="2811735" y="1749736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7" name="Oval 716"/>
          <p:cNvSpPr/>
          <p:nvPr/>
        </p:nvSpPr>
        <p:spPr>
          <a:xfrm>
            <a:off x="3443895" y="1749736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8" name="Oval 717"/>
          <p:cNvSpPr/>
          <p:nvPr/>
        </p:nvSpPr>
        <p:spPr>
          <a:xfrm>
            <a:off x="4076055" y="1749736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9" name="Oval 718"/>
          <p:cNvSpPr/>
          <p:nvPr/>
        </p:nvSpPr>
        <p:spPr>
          <a:xfrm>
            <a:off x="4708215" y="1749736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0" name="Oval 719"/>
          <p:cNvSpPr/>
          <p:nvPr/>
        </p:nvSpPr>
        <p:spPr>
          <a:xfrm>
            <a:off x="6604695" y="1749736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1" name="Oval 720"/>
          <p:cNvSpPr/>
          <p:nvPr/>
        </p:nvSpPr>
        <p:spPr>
          <a:xfrm>
            <a:off x="5972535" y="1749736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2" name="Oval 721"/>
          <p:cNvSpPr/>
          <p:nvPr/>
        </p:nvSpPr>
        <p:spPr>
          <a:xfrm>
            <a:off x="5340375" y="296682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3" name="Oval 722"/>
          <p:cNvSpPr/>
          <p:nvPr/>
        </p:nvSpPr>
        <p:spPr>
          <a:xfrm>
            <a:off x="283095" y="296682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4" name="Oval 723"/>
          <p:cNvSpPr/>
          <p:nvPr/>
        </p:nvSpPr>
        <p:spPr>
          <a:xfrm>
            <a:off x="915255" y="296682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5" name="Oval 724"/>
          <p:cNvSpPr/>
          <p:nvPr/>
        </p:nvSpPr>
        <p:spPr>
          <a:xfrm>
            <a:off x="1547415" y="296682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6" name="Oval 725"/>
          <p:cNvSpPr/>
          <p:nvPr/>
        </p:nvSpPr>
        <p:spPr>
          <a:xfrm>
            <a:off x="2179575" y="296682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7" name="Oval 726"/>
          <p:cNvSpPr/>
          <p:nvPr/>
        </p:nvSpPr>
        <p:spPr>
          <a:xfrm>
            <a:off x="2811735" y="296682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8" name="Oval 727"/>
          <p:cNvSpPr/>
          <p:nvPr/>
        </p:nvSpPr>
        <p:spPr>
          <a:xfrm>
            <a:off x="3443895" y="296682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9" name="Oval 728"/>
          <p:cNvSpPr/>
          <p:nvPr/>
        </p:nvSpPr>
        <p:spPr>
          <a:xfrm>
            <a:off x="4076055" y="296682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0" name="Oval 729"/>
          <p:cNvSpPr/>
          <p:nvPr/>
        </p:nvSpPr>
        <p:spPr>
          <a:xfrm>
            <a:off x="4708215" y="296682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1" name="Oval 730"/>
          <p:cNvSpPr/>
          <p:nvPr/>
        </p:nvSpPr>
        <p:spPr>
          <a:xfrm>
            <a:off x="6604695" y="296682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2" name="Oval 731"/>
          <p:cNvSpPr/>
          <p:nvPr/>
        </p:nvSpPr>
        <p:spPr>
          <a:xfrm>
            <a:off x="5972535" y="296682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3" name="Oval 732"/>
          <p:cNvSpPr/>
          <p:nvPr/>
        </p:nvSpPr>
        <p:spPr>
          <a:xfrm>
            <a:off x="5340375" y="4192682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4" name="Oval 733"/>
          <p:cNvSpPr/>
          <p:nvPr/>
        </p:nvSpPr>
        <p:spPr>
          <a:xfrm>
            <a:off x="283095" y="4192682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5" name="Oval 734"/>
          <p:cNvSpPr/>
          <p:nvPr/>
        </p:nvSpPr>
        <p:spPr>
          <a:xfrm>
            <a:off x="915255" y="4192682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6" name="Oval 735"/>
          <p:cNvSpPr/>
          <p:nvPr/>
        </p:nvSpPr>
        <p:spPr>
          <a:xfrm>
            <a:off x="1547415" y="4192682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7" name="Oval 736"/>
          <p:cNvSpPr/>
          <p:nvPr/>
        </p:nvSpPr>
        <p:spPr>
          <a:xfrm>
            <a:off x="2179575" y="4192682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8" name="Oval 737"/>
          <p:cNvSpPr/>
          <p:nvPr/>
        </p:nvSpPr>
        <p:spPr>
          <a:xfrm>
            <a:off x="2811735" y="4192682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9" name="Oval 738"/>
          <p:cNvSpPr/>
          <p:nvPr/>
        </p:nvSpPr>
        <p:spPr>
          <a:xfrm>
            <a:off x="3443895" y="4192682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0" name="Oval 739"/>
          <p:cNvSpPr/>
          <p:nvPr/>
        </p:nvSpPr>
        <p:spPr>
          <a:xfrm>
            <a:off x="4076055" y="4192682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1" name="Oval 740"/>
          <p:cNvSpPr/>
          <p:nvPr/>
        </p:nvSpPr>
        <p:spPr>
          <a:xfrm>
            <a:off x="4708215" y="4192682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2" name="Oval 741"/>
          <p:cNvSpPr/>
          <p:nvPr/>
        </p:nvSpPr>
        <p:spPr>
          <a:xfrm>
            <a:off x="6604695" y="4192682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3" name="Oval 742"/>
          <p:cNvSpPr/>
          <p:nvPr/>
        </p:nvSpPr>
        <p:spPr>
          <a:xfrm>
            <a:off x="5972535" y="4192682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4" name="Oval 743"/>
          <p:cNvSpPr/>
          <p:nvPr/>
        </p:nvSpPr>
        <p:spPr>
          <a:xfrm>
            <a:off x="5340375" y="541205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5" name="Oval 744"/>
          <p:cNvSpPr/>
          <p:nvPr/>
        </p:nvSpPr>
        <p:spPr>
          <a:xfrm>
            <a:off x="283095" y="541205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6" name="Oval 745"/>
          <p:cNvSpPr/>
          <p:nvPr/>
        </p:nvSpPr>
        <p:spPr>
          <a:xfrm>
            <a:off x="915255" y="541205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7" name="Oval 746"/>
          <p:cNvSpPr/>
          <p:nvPr/>
        </p:nvSpPr>
        <p:spPr>
          <a:xfrm>
            <a:off x="1547415" y="541205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8" name="Oval 747"/>
          <p:cNvSpPr/>
          <p:nvPr/>
        </p:nvSpPr>
        <p:spPr>
          <a:xfrm>
            <a:off x="2179575" y="541205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9" name="Oval 748"/>
          <p:cNvSpPr/>
          <p:nvPr/>
        </p:nvSpPr>
        <p:spPr>
          <a:xfrm>
            <a:off x="2811735" y="541205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0" name="Oval 749"/>
          <p:cNvSpPr/>
          <p:nvPr/>
        </p:nvSpPr>
        <p:spPr>
          <a:xfrm>
            <a:off x="3443895" y="541205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1" name="Oval 750"/>
          <p:cNvSpPr/>
          <p:nvPr/>
        </p:nvSpPr>
        <p:spPr>
          <a:xfrm>
            <a:off x="4076055" y="541205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2" name="Oval 751"/>
          <p:cNvSpPr/>
          <p:nvPr/>
        </p:nvSpPr>
        <p:spPr>
          <a:xfrm>
            <a:off x="4708215" y="541205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3" name="Oval 752"/>
          <p:cNvSpPr/>
          <p:nvPr/>
        </p:nvSpPr>
        <p:spPr>
          <a:xfrm>
            <a:off x="6604695" y="541205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4" name="Oval 753"/>
          <p:cNvSpPr/>
          <p:nvPr/>
        </p:nvSpPr>
        <p:spPr>
          <a:xfrm>
            <a:off x="5972535" y="541205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175" y="7164642"/>
            <a:ext cx="4371975" cy="2113280"/>
          </a:xfrm>
        </p:spPr>
        <p:txBody>
          <a:bodyPr anchor="ctr">
            <a:normAutofit/>
          </a:bodyPr>
          <a:lstStyle>
            <a:lvl1pPr algn="r">
              <a:defRPr sz="3300" spc="15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43463" y="7164642"/>
            <a:ext cx="1800225" cy="211328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7016272-E880-47F3-A74A-7D0F8D949E8A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33BF-16F4-41B0-B0A2-1DF36223C96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4717599" y="7603709"/>
            <a:ext cx="0" cy="13208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5782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6272-E880-47F3-A74A-7D0F8D949E8A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33BF-16F4-41B0-B0A2-1DF36223C9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1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1100667"/>
            <a:ext cx="1478756" cy="7814733"/>
          </a:xfrm>
        </p:spPr>
        <p:txBody>
          <a:bodyPr vert="eaVert" lIns="45720" tIns="91440" rIns="45720" bIns="91440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7213" y="1100667"/>
            <a:ext cx="4264819" cy="781473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6272-E880-47F3-A74A-7D0F8D949E8A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33BF-16F4-41B0-B0A2-1DF36223C96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5657850" y="488827"/>
            <a:ext cx="0" cy="51435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2313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6272-E880-47F3-A74A-7D0F8D949E8A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33BF-16F4-41B0-B0A2-1DF36223C9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180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607037"/>
            <a:ext cx="6858000" cy="5482385"/>
            <a:chOff x="0" y="420256"/>
            <a:chExt cx="12188952" cy="3795497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Rectangle 379"/>
          <p:cNvSpPr/>
          <p:nvPr/>
        </p:nvSpPr>
        <p:spPr>
          <a:xfrm rot="18900000" flipV="1">
            <a:off x="6109542" y="-616891"/>
            <a:ext cx="10287" cy="4068900"/>
          </a:xfrm>
          <a:custGeom>
            <a:avLst/>
            <a:gdLst/>
            <a:ahLst/>
            <a:cxnLst/>
            <a:rect l="l" t="t" r="r" b="b"/>
            <a:pathLst>
              <a:path w="13716" h="2816931">
                <a:moveTo>
                  <a:pt x="0" y="2816931"/>
                </a:moveTo>
                <a:lnTo>
                  <a:pt x="13716" y="28032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56"/>
          <p:cNvSpPr/>
          <p:nvPr/>
        </p:nvSpPr>
        <p:spPr>
          <a:xfrm>
            <a:off x="1" y="0"/>
            <a:ext cx="6649369" cy="6604006"/>
          </a:xfrm>
          <a:custGeom>
            <a:avLst/>
            <a:gdLst/>
            <a:ahLst/>
            <a:cxnLst/>
            <a:rect l="l" t="t" r="r" b="b"/>
            <a:pathLst>
              <a:path w="8865825" h="4572004"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87"/>
          <p:cNvSpPr/>
          <p:nvPr/>
        </p:nvSpPr>
        <p:spPr>
          <a:xfrm rot="2700000">
            <a:off x="1728669" y="884506"/>
            <a:ext cx="19812" cy="4927721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88"/>
          <p:cNvSpPr/>
          <p:nvPr/>
        </p:nvSpPr>
        <p:spPr>
          <a:xfrm rot="2700000">
            <a:off x="2385133" y="872188"/>
            <a:ext cx="19812" cy="4859627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Rectangle 89"/>
          <p:cNvSpPr/>
          <p:nvPr/>
        </p:nvSpPr>
        <p:spPr>
          <a:xfrm rot="2700000">
            <a:off x="3017522" y="872189"/>
            <a:ext cx="19812" cy="4859627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90"/>
          <p:cNvSpPr/>
          <p:nvPr/>
        </p:nvSpPr>
        <p:spPr>
          <a:xfrm rot="2700000">
            <a:off x="3649912" y="872189"/>
            <a:ext cx="19812" cy="4859627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91"/>
          <p:cNvSpPr/>
          <p:nvPr/>
        </p:nvSpPr>
        <p:spPr>
          <a:xfrm rot="2700000">
            <a:off x="4282302" y="872190"/>
            <a:ext cx="19812" cy="4859626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92"/>
          <p:cNvSpPr/>
          <p:nvPr/>
        </p:nvSpPr>
        <p:spPr>
          <a:xfrm rot="2700000">
            <a:off x="4914692" y="872188"/>
            <a:ext cx="19812" cy="4859627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Rectangle 93"/>
          <p:cNvSpPr/>
          <p:nvPr/>
        </p:nvSpPr>
        <p:spPr>
          <a:xfrm rot="2700000">
            <a:off x="5340337" y="1576750"/>
            <a:ext cx="19812" cy="4274868"/>
          </a:xfrm>
          <a:custGeom>
            <a:avLst/>
            <a:gdLst/>
            <a:ahLst/>
            <a:cxnLst/>
            <a:rect l="l" t="t" r="r" b="b"/>
            <a:pathLst>
              <a:path w="13716" h="5699824">
                <a:moveTo>
                  <a:pt x="0" y="0"/>
                </a:moveTo>
                <a:lnTo>
                  <a:pt x="13716" y="13717"/>
                </a:lnTo>
                <a:lnTo>
                  <a:pt x="13716" y="5686109"/>
                </a:lnTo>
                <a:lnTo>
                  <a:pt x="1" y="569982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Rectangle 95"/>
          <p:cNvSpPr/>
          <p:nvPr/>
        </p:nvSpPr>
        <p:spPr>
          <a:xfrm rot="2700000">
            <a:off x="5972727" y="3675013"/>
            <a:ext cx="19812" cy="2486198"/>
          </a:xfrm>
          <a:custGeom>
            <a:avLst/>
            <a:gdLst/>
            <a:ahLst/>
            <a:cxnLst/>
            <a:rect l="l" t="t" r="r" b="b"/>
            <a:pathLst>
              <a:path w="13716" h="3314931">
                <a:moveTo>
                  <a:pt x="0" y="0"/>
                </a:moveTo>
                <a:lnTo>
                  <a:pt x="13716" y="13716"/>
                </a:lnTo>
                <a:lnTo>
                  <a:pt x="13716" y="3301215"/>
                </a:lnTo>
                <a:lnTo>
                  <a:pt x="0" y="331493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96"/>
          <p:cNvSpPr/>
          <p:nvPr/>
        </p:nvSpPr>
        <p:spPr>
          <a:xfrm rot="2700000">
            <a:off x="6288920" y="4731142"/>
            <a:ext cx="19812" cy="1591868"/>
          </a:xfrm>
          <a:custGeom>
            <a:avLst/>
            <a:gdLst/>
            <a:ahLst/>
            <a:cxnLst/>
            <a:rect l="l" t="t" r="r" b="b"/>
            <a:pathLst>
              <a:path w="13716" h="2122490">
                <a:moveTo>
                  <a:pt x="0" y="0"/>
                </a:moveTo>
                <a:lnTo>
                  <a:pt x="13716" y="13716"/>
                </a:lnTo>
                <a:lnTo>
                  <a:pt x="13716" y="2108774"/>
                </a:lnTo>
                <a:lnTo>
                  <a:pt x="0" y="212249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" name="Rectangle 97"/>
          <p:cNvSpPr/>
          <p:nvPr/>
        </p:nvSpPr>
        <p:spPr>
          <a:xfrm rot="2700000">
            <a:off x="6605117" y="5787279"/>
            <a:ext cx="19813" cy="697531"/>
          </a:xfrm>
          <a:custGeom>
            <a:avLst/>
            <a:gdLst/>
            <a:ahLst/>
            <a:cxnLst/>
            <a:rect l="l" t="t" r="r" b="b"/>
            <a:pathLst>
              <a:path w="13717" h="930041">
                <a:moveTo>
                  <a:pt x="0" y="0"/>
                </a:moveTo>
                <a:lnTo>
                  <a:pt x="13717" y="13717"/>
                </a:lnTo>
                <a:lnTo>
                  <a:pt x="13717" y="916324"/>
                </a:lnTo>
                <a:lnTo>
                  <a:pt x="1" y="93004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" name="Rectangle 102"/>
          <p:cNvSpPr/>
          <p:nvPr/>
        </p:nvSpPr>
        <p:spPr>
          <a:xfrm rot="2700000">
            <a:off x="147695" y="75503"/>
            <a:ext cx="19812" cy="456051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" name="Rectangle 103"/>
          <p:cNvSpPr/>
          <p:nvPr/>
        </p:nvSpPr>
        <p:spPr>
          <a:xfrm rot="2700000">
            <a:off x="463890" y="237303"/>
            <a:ext cx="19812" cy="1350386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Rectangle 104"/>
          <p:cNvSpPr/>
          <p:nvPr/>
        </p:nvSpPr>
        <p:spPr>
          <a:xfrm rot="2700000">
            <a:off x="780085" y="399104"/>
            <a:ext cx="19812" cy="2244719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" name="Rectangle 105"/>
          <p:cNvSpPr/>
          <p:nvPr/>
        </p:nvSpPr>
        <p:spPr>
          <a:xfrm rot="2700000">
            <a:off x="1096280" y="560905"/>
            <a:ext cx="19812" cy="3139053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" name="Rectangle 106"/>
          <p:cNvSpPr/>
          <p:nvPr/>
        </p:nvSpPr>
        <p:spPr>
          <a:xfrm rot="2700000">
            <a:off x="1412474" y="722708"/>
            <a:ext cx="19812" cy="4033387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" name="Rectangle 148"/>
          <p:cNvSpPr/>
          <p:nvPr/>
        </p:nvSpPr>
        <p:spPr>
          <a:xfrm rot="18900000" flipV="1">
            <a:off x="1552927" y="-650302"/>
            <a:ext cx="10287" cy="8507151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" name="Rectangle 323"/>
          <p:cNvSpPr/>
          <p:nvPr/>
        </p:nvSpPr>
        <p:spPr>
          <a:xfrm rot="18900000" flipV="1">
            <a:off x="1236732" y="819882"/>
            <a:ext cx="10287" cy="6784727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Rectangle 324"/>
          <p:cNvSpPr/>
          <p:nvPr/>
        </p:nvSpPr>
        <p:spPr>
          <a:xfrm rot="18900000" flipV="1">
            <a:off x="920537" y="2290057"/>
            <a:ext cx="10287" cy="5062307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" name="Rectangle 325"/>
          <p:cNvSpPr/>
          <p:nvPr/>
        </p:nvSpPr>
        <p:spPr>
          <a:xfrm rot="18900000" flipV="1">
            <a:off x="604343" y="3760238"/>
            <a:ext cx="10287" cy="3339882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" name="Rectangle 326"/>
          <p:cNvSpPr/>
          <p:nvPr/>
        </p:nvSpPr>
        <p:spPr>
          <a:xfrm rot="18900000" flipV="1">
            <a:off x="288149" y="5230416"/>
            <a:ext cx="10287" cy="1617463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" name="Rectangle 371"/>
          <p:cNvSpPr/>
          <p:nvPr/>
        </p:nvSpPr>
        <p:spPr>
          <a:xfrm rot="18900000" flipV="1">
            <a:off x="2028885" y="-1377638"/>
            <a:ext cx="10287" cy="9359278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" name="Rectangle 373"/>
          <p:cNvSpPr/>
          <p:nvPr/>
        </p:nvSpPr>
        <p:spPr>
          <a:xfrm rot="18900000" flipV="1">
            <a:off x="3293664" y="-1377638"/>
            <a:ext cx="10287" cy="9359278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" name="Rectangle 375"/>
          <p:cNvSpPr/>
          <p:nvPr/>
        </p:nvSpPr>
        <p:spPr>
          <a:xfrm rot="18900000" flipV="1">
            <a:off x="4558444" y="-1377637"/>
            <a:ext cx="10287" cy="9359279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" name="Rectangle 376"/>
          <p:cNvSpPr/>
          <p:nvPr/>
        </p:nvSpPr>
        <p:spPr>
          <a:xfrm rot="18900000" flipV="1">
            <a:off x="5160959" y="-1373618"/>
            <a:ext cx="10287" cy="9236165"/>
          </a:xfrm>
          <a:custGeom>
            <a:avLst/>
            <a:gdLst/>
            <a:ahLst/>
            <a:cxnLst/>
            <a:rect l="l" t="t" r="r" b="b"/>
            <a:pathLst>
              <a:path w="13716" h="6394268">
                <a:moveTo>
                  <a:pt x="13716" y="6380553"/>
                </a:moveTo>
                <a:lnTo>
                  <a:pt x="13716" y="13716"/>
                </a:lnTo>
                <a:lnTo>
                  <a:pt x="0" y="0"/>
                </a:lnTo>
                <a:lnTo>
                  <a:pt x="0" y="639426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" name="Rectangle 377"/>
          <p:cNvSpPr/>
          <p:nvPr/>
        </p:nvSpPr>
        <p:spPr>
          <a:xfrm rot="18900000" flipV="1">
            <a:off x="5477152" y="-1121373"/>
            <a:ext cx="10288" cy="7513744"/>
          </a:xfrm>
          <a:custGeom>
            <a:avLst/>
            <a:gdLst/>
            <a:ahLst/>
            <a:cxnLst/>
            <a:rect l="l" t="t" r="r" b="b"/>
            <a:pathLst>
              <a:path w="13717" h="5201823">
                <a:moveTo>
                  <a:pt x="1" y="5201823"/>
                </a:moveTo>
                <a:lnTo>
                  <a:pt x="13717" y="5188106"/>
                </a:lnTo>
                <a:lnTo>
                  <a:pt x="13717" y="1371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" name="Rectangle 378"/>
          <p:cNvSpPr/>
          <p:nvPr/>
        </p:nvSpPr>
        <p:spPr>
          <a:xfrm rot="18900000" flipV="1">
            <a:off x="5807201" y="-841115"/>
            <a:ext cx="10287" cy="5791324"/>
          </a:xfrm>
          <a:custGeom>
            <a:avLst/>
            <a:gdLst/>
            <a:ahLst/>
            <a:cxnLst/>
            <a:rect l="l" t="t" r="r" b="b"/>
            <a:pathLst>
              <a:path w="13716" h="4009378">
                <a:moveTo>
                  <a:pt x="13716" y="3995663"/>
                </a:moveTo>
                <a:lnTo>
                  <a:pt x="13716" y="13717"/>
                </a:lnTo>
                <a:lnTo>
                  <a:pt x="0" y="0"/>
                </a:lnTo>
                <a:lnTo>
                  <a:pt x="0" y="400937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" name="Rectangle 138"/>
          <p:cNvSpPr/>
          <p:nvPr/>
        </p:nvSpPr>
        <p:spPr>
          <a:xfrm rot="18900000" flipV="1">
            <a:off x="6425737" y="-364652"/>
            <a:ext cx="10286" cy="2346483"/>
          </a:xfrm>
          <a:custGeom>
            <a:avLst/>
            <a:gdLst/>
            <a:ahLst/>
            <a:cxnLst/>
            <a:rect l="l" t="t" r="r" b="b"/>
            <a:pathLst>
              <a:path w="13715" h="1624488">
                <a:moveTo>
                  <a:pt x="0" y="1624488"/>
                </a:moveTo>
                <a:lnTo>
                  <a:pt x="13715" y="1610773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" name="Freeform 48"/>
          <p:cNvSpPr/>
          <p:nvPr/>
        </p:nvSpPr>
        <p:spPr>
          <a:xfrm rot="18900000" flipV="1">
            <a:off x="6741933" y="-112405"/>
            <a:ext cx="10286" cy="624058"/>
          </a:xfrm>
          <a:custGeom>
            <a:avLst/>
            <a:gdLst/>
            <a:ahLst/>
            <a:cxnLst/>
            <a:rect l="l" t="t" r="r" b="b"/>
            <a:pathLst>
              <a:path w="13715" h="432040">
                <a:moveTo>
                  <a:pt x="0" y="432040"/>
                </a:moveTo>
                <a:lnTo>
                  <a:pt x="13715" y="418325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" name="Rectangle 372"/>
          <p:cNvSpPr/>
          <p:nvPr/>
        </p:nvSpPr>
        <p:spPr>
          <a:xfrm rot="18900000" flipV="1">
            <a:off x="2657638" y="-1394550"/>
            <a:ext cx="10287" cy="9379094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" name="Rectangle 374"/>
          <p:cNvSpPr/>
          <p:nvPr/>
        </p:nvSpPr>
        <p:spPr>
          <a:xfrm rot="18900000" flipV="1">
            <a:off x="3922417" y="-1394551"/>
            <a:ext cx="10287" cy="9379096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" name="Teardrop 3"/>
          <p:cNvSpPr/>
          <p:nvPr/>
        </p:nvSpPr>
        <p:spPr>
          <a:xfrm rot="5400000" flipH="1" flipV="1">
            <a:off x="4619354" y="37095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" name="Teardrop 3"/>
          <p:cNvSpPr/>
          <p:nvPr/>
        </p:nvSpPr>
        <p:spPr>
          <a:xfrm rot="5400000" flipH="1" flipV="1">
            <a:off x="-324306" y="482531"/>
            <a:ext cx="884936" cy="236325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" name="Teardrop 3"/>
          <p:cNvSpPr/>
          <p:nvPr/>
        </p:nvSpPr>
        <p:spPr>
          <a:xfrm rot="5400000" flipH="1" flipV="1">
            <a:off x="827924" y="37095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" name="Teardrop 3"/>
          <p:cNvSpPr/>
          <p:nvPr/>
        </p:nvSpPr>
        <p:spPr>
          <a:xfrm rot="5400000" flipH="1" flipV="1">
            <a:off x="1459829" y="37095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" name="Teardrop 3"/>
          <p:cNvSpPr/>
          <p:nvPr/>
        </p:nvSpPr>
        <p:spPr>
          <a:xfrm rot="5400000" flipH="1" flipV="1">
            <a:off x="2091734" y="37095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" name="Teardrop 3"/>
          <p:cNvSpPr/>
          <p:nvPr/>
        </p:nvSpPr>
        <p:spPr>
          <a:xfrm rot="5400000" flipH="1" flipV="1">
            <a:off x="2723639" y="37095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" name="Teardrop 3"/>
          <p:cNvSpPr/>
          <p:nvPr/>
        </p:nvSpPr>
        <p:spPr>
          <a:xfrm rot="5400000" flipH="1" flipV="1">
            <a:off x="3355544" y="37095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" name="Teardrop 3"/>
          <p:cNvSpPr/>
          <p:nvPr/>
        </p:nvSpPr>
        <p:spPr>
          <a:xfrm rot="5400000" flipH="1" flipV="1">
            <a:off x="3987449" y="37095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" name="Teardrop 3"/>
          <p:cNvSpPr/>
          <p:nvPr/>
        </p:nvSpPr>
        <p:spPr>
          <a:xfrm rot="5400000" flipH="1" flipV="1">
            <a:off x="5883164" y="37095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" name="Teardrop 3"/>
          <p:cNvSpPr/>
          <p:nvPr/>
        </p:nvSpPr>
        <p:spPr>
          <a:xfrm rot="5400000" flipH="1" flipV="1">
            <a:off x="5251259" y="37095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" name="Teardrop 3"/>
          <p:cNvSpPr/>
          <p:nvPr/>
        </p:nvSpPr>
        <p:spPr>
          <a:xfrm rot="5400000" flipH="1" flipV="1">
            <a:off x="6439167" y="535591"/>
            <a:ext cx="707460" cy="130206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8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" name="Teardrop 3"/>
          <p:cNvSpPr/>
          <p:nvPr/>
        </p:nvSpPr>
        <p:spPr>
          <a:xfrm rot="5400000" flipH="1" flipV="1">
            <a:off x="196019" y="37095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" name="Teardrop 3"/>
          <p:cNvSpPr/>
          <p:nvPr/>
        </p:nvSpPr>
        <p:spPr>
          <a:xfrm rot="5400000" flipH="1" flipV="1">
            <a:off x="4303162" y="97861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" name="Teardrop 3"/>
          <p:cNvSpPr/>
          <p:nvPr/>
        </p:nvSpPr>
        <p:spPr>
          <a:xfrm rot="5400000" flipH="1" flipV="1">
            <a:off x="511732" y="97861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" name="Teardrop 3"/>
          <p:cNvSpPr/>
          <p:nvPr/>
        </p:nvSpPr>
        <p:spPr>
          <a:xfrm rot="5400000" flipH="1" flipV="1">
            <a:off x="1143637" y="97861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" name="Teardrop 3"/>
          <p:cNvSpPr/>
          <p:nvPr/>
        </p:nvSpPr>
        <p:spPr>
          <a:xfrm rot="5400000" flipH="1" flipV="1">
            <a:off x="1775542" y="97861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" name="Teardrop 3"/>
          <p:cNvSpPr/>
          <p:nvPr/>
        </p:nvSpPr>
        <p:spPr>
          <a:xfrm rot="5400000" flipH="1" flipV="1">
            <a:off x="2407447" y="97861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" name="Teardrop 3"/>
          <p:cNvSpPr/>
          <p:nvPr/>
        </p:nvSpPr>
        <p:spPr>
          <a:xfrm rot="5400000" flipH="1" flipV="1">
            <a:off x="3039352" y="97861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" name="Teardrop 3"/>
          <p:cNvSpPr/>
          <p:nvPr/>
        </p:nvSpPr>
        <p:spPr>
          <a:xfrm rot="5400000" flipH="1" flipV="1">
            <a:off x="3671257" y="97861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" name="Teardrop 3"/>
          <p:cNvSpPr/>
          <p:nvPr/>
        </p:nvSpPr>
        <p:spPr>
          <a:xfrm rot="5400000" flipH="1" flipV="1">
            <a:off x="5566972" y="97861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" name="Teardrop 3"/>
          <p:cNvSpPr/>
          <p:nvPr/>
        </p:nvSpPr>
        <p:spPr>
          <a:xfrm rot="5400000" flipH="1" flipV="1">
            <a:off x="4935067" y="97861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" name="Teardrop 3"/>
          <p:cNvSpPr/>
          <p:nvPr/>
        </p:nvSpPr>
        <p:spPr>
          <a:xfrm rot="5400000" flipH="1" flipV="1">
            <a:off x="6198877" y="97861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" name="Teardrop 3"/>
          <p:cNvSpPr/>
          <p:nvPr/>
        </p:nvSpPr>
        <p:spPr>
          <a:xfrm rot="5400000" flipH="1" flipV="1">
            <a:off x="-120174" y="97861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" name="Teardrop 3"/>
          <p:cNvSpPr/>
          <p:nvPr/>
        </p:nvSpPr>
        <p:spPr>
          <a:xfrm rot="5400000" flipH="1" flipV="1">
            <a:off x="4523918" y="-22831"/>
            <a:ext cx="443424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" name="Teardrop 3"/>
          <p:cNvSpPr/>
          <p:nvPr/>
        </p:nvSpPr>
        <p:spPr>
          <a:xfrm rot="5400000" flipH="1" flipV="1">
            <a:off x="732488" y="-22831"/>
            <a:ext cx="443424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" name="Teardrop 3"/>
          <p:cNvSpPr/>
          <p:nvPr/>
        </p:nvSpPr>
        <p:spPr>
          <a:xfrm rot="5400000" flipH="1" flipV="1">
            <a:off x="1364393" y="-22831"/>
            <a:ext cx="443424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" name="Teardrop 3"/>
          <p:cNvSpPr/>
          <p:nvPr/>
        </p:nvSpPr>
        <p:spPr>
          <a:xfrm rot="5400000" flipH="1" flipV="1">
            <a:off x="1996298" y="-22831"/>
            <a:ext cx="443424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" name="Teardrop 3"/>
          <p:cNvSpPr/>
          <p:nvPr/>
        </p:nvSpPr>
        <p:spPr>
          <a:xfrm rot="5400000" flipH="1" flipV="1">
            <a:off x="2628203" y="-22831"/>
            <a:ext cx="443424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" name="Teardrop 3"/>
          <p:cNvSpPr/>
          <p:nvPr/>
        </p:nvSpPr>
        <p:spPr>
          <a:xfrm rot="5400000" flipH="1" flipV="1">
            <a:off x="3260108" y="-22831"/>
            <a:ext cx="443424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" name="Teardrop 3"/>
          <p:cNvSpPr/>
          <p:nvPr/>
        </p:nvSpPr>
        <p:spPr>
          <a:xfrm rot="5400000" flipH="1" flipV="1">
            <a:off x="3892013" y="-22831"/>
            <a:ext cx="443424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" name="Teardrop 3"/>
          <p:cNvSpPr/>
          <p:nvPr/>
        </p:nvSpPr>
        <p:spPr>
          <a:xfrm rot="5400000" flipH="1" flipV="1">
            <a:off x="5787728" y="-22831"/>
            <a:ext cx="443424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" name="Teardrop 3"/>
          <p:cNvSpPr/>
          <p:nvPr/>
        </p:nvSpPr>
        <p:spPr>
          <a:xfrm rot="5400000" flipH="1" flipV="1">
            <a:off x="5155823" y="-22831"/>
            <a:ext cx="443424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" name="Teardrop 3"/>
          <p:cNvSpPr/>
          <p:nvPr/>
        </p:nvSpPr>
        <p:spPr>
          <a:xfrm rot="5400000" flipH="1" flipV="1">
            <a:off x="6419633" y="-22831"/>
            <a:ext cx="443424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" name="Teardrop 3"/>
          <p:cNvSpPr/>
          <p:nvPr/>
        </p:nvSpPr>
        <p:spPr>
          <a:xfrm rot="5400000" flipH="1" flipV="1">
            <a:off x="100583" y="-22831"/>
            <a:ext cx="443424" cy="459486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" name="Teardrop 3"/>
          <p:cNvSpPr/>
          <p:nvPr/>
        </p:nvSpPr>
        <p:spPr>
          <a:xfrm rot="5400000" flipH="1" flipV="1">
            <a:off x="4619354" y="159222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" name="Teardrop 3"/>
          <p:cNvSpPr/>
          <p:nvPr/>
        </p:nvSpPr>
        <p:spPr>
          <a:xfrm rot="5400000" flipH="1" flipV="1">
            <a:off x="-324306" y="1703806"/>
            <a:ext cx="884936" cy="236325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" name="Teardrop 3"/>
          <p:cNvSpPr/>
          <p:nvPr/>
        </p:nvSpPr>
        <p:spPr>
          <a:xfrm rot="5400000" flipH="1" flipV="1">
            <a:off x="827924" y="159222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" name="Teardrop 3"/>
          <p:cNvSpPr/>
          <p:nvPr/>
        </p:nvSpPr>
        <p:spPr>
          <a:xfrm rot="5400000" flipH="1" flipV="1">
            <a:off x="1459829" y="159222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" name="Teardrop 3"/>
          <p:cNvSpPr/>
          <p:nvPr/>
        </p:nvSpPr>
        <p:spPr>
          <a:xfrm rot="5400000" flipH="1" flipV="1">
            <a:off x="2091734" y="159222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1" name="Teardrop 3"/>
          <p:cNvSpPr/>
          <p:nvPr/>
        </p:nvSpPr>
        <p:spPr>
          <a:xfrm rot="5400000" flipH="1" flipV="1">
            <a:off x="2723639" y="159222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" name="Teardrop 3"/>
          <p:cNvSpPr/>
          <p:nvPr/>
        </p:nvSpPr>
        <p:spPr>
          <a:xfrm rot="5400000" flipH="1" flipV="1">
            <a:off x="3355544" y="159222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3" name="Teardrop 3"/>
          <p:cNvSpPr/>
          <p:nvPr/>
        </p:nvSpPr>
        <p:spPr>
          <a:xfrm rot="5400000" flipH="1" flipV="1">
            <a:off x="3987449" y="159222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4" name="Teardrop 3"/>
          <p:cNvSpPr/>
          <p:nvPr/>
        </p:nvSpPr>
        <p:spPr>
          <a:xfrm rot="5400000" flipH="1" flipV="1">
            <a:off x="5883164" y="159222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5" name="Teardrop 3"/>
          <p:cNvSpPr/>
          <p:nvPr/>
        </p:nvSpPr>
        <p:spPr>
          <a:xfrm rot="5400000" flipH="1" flipV="1">
            <a:off x="5251259" y="159222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6" name="Teardrop 3"/>
          <p:cNvSpPr/>
          <p:nvPr/>
        </p:nvSpPr>
        <p:spPr>
          <a:xfrm rot="5400000" flipH="1" flipV="1">
            <a:off x="6439167" y="1756866"/>
            <a:ext cx="707460" cy="130206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7" name="Teardrop 3"/>
          <p:cNvSpPr/>
          <p:nvPr/>
        </p:nvSpPr>
        <p:spPr>
          <a:xfrm rot="5400000" flipH="1" flipV="1">
            <a:off x="196019" y="159222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8" name="Teardrop 3"/>
          <p:cNvSpPr/>
          <p:nvPr/>
        </p:nvSpPr>
        <p:spPr>
          <a:xfrm rot="5400000" flipH="1" flipV="1">
            <a:off x="4303162" y="219988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9" name="Teardrop 3"/>
          <p:cNvSpPr/>
          <p:nvPr/>
        </p:nvSpPr>
        <p:spPr>
          <a:xfrm rot="5400000" flipH="1" flipV="1">
            <a:off x="511732" y="219988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0" name="Teardrop 3"/>
          <p:cNvSpPr/>
          <p:nvPr/>
        </p:nvSpPr>
        <p:spPr>
          <a:xfrm rot="5400000" flipH="1" flipV="1">
            <a:off x="1143637" y="219988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1" name="Teardrop 3"/>
          <p:cNvSpPr/>
          <p:nvPr/>
        </p:nvSpPr>
        <p:spPr>
          <a:xfrm rot="5400000" flipH="1" flipV="1">
            <a:off x="1775542" y="219988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" name="Teardrop 3"/>
          <p:cNvSpPr/>
          <p:nvPr/>
        </p:nvSpPr>
        <p:spPr>
          <a:xfrm rot="5400000" flipH="1" flipV="1">
            <a:off x="2407447" y="219988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3" name="Teardrop 3"/>
          <p:cNvSpPr/>
          <p:nvPr/>
        </p:nvSpPr>
        <p:spPr>
          <a:xfrm rot="5400000" flipH="1" flipV="1">
            <a:off x="3039352" y="219988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" name="Teardrop 3"/>
          <p:cNvSpPr/>
          <p:nvPr/>
        </p:nvSpPr>
        <p:spPr>
          <a:xfrm rot="5400000" flipH="1" flipV="1">
            <a:off x="3671257" y="219988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5" name="Teardrop 3"/>
          <p:cNvSpPr/>
          <p:nvPr/>
        </p:nvSpPr>
        <p:spPr>
          <a:xfrm rot="5400000" flipH="1" flipV="1">
            <a:off x="5566972" y="219988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6" name="Teardrop 3"/>
          <p:cNvSpPr/>
          <p:nvPr/>
        </p:nvSpPr>
        <p:spPr>
          <a:xfrm rot="5400000" flipH="1" flipV="1">
            <a:off x="4935067" y="219988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7" name="Teardrop 3"/>
          <p:cNvSpPr/>
          <p:nvPr/>
        </p:nvSpPr>
        <p:spPr>
          <a:xfrm rot="5400000" flipH="1" flipV="1">
            <a:off x="6198877" y="219988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8" name="Teardrop 3"/>
          <p:cNvSpPr/>
          <p:nvPr/>
        </p:nvSpPr>
        <p:spPr>
          <a:xfrm rot="5400000" flipH="1" flipV="1">
            <a:off x="-120174" y="2199886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9" name="Teardrop 3"/>
          <p:cNvSpPr/>
          <p:nvPr/>
        </p:nvSpPr>
        <p:spPr>
          <a:xfrm rot="5400000" flipH="1" flipV="1">
            <a:off x="4619354" y="2809310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0" name="Teardrop 3"/>
          <p:cNvSpPr/>
          <p:nvPr/>
        </p:nvSpPr>
        <p:spPr>
          <a:xfrm rot="5400000" flipH="1" flipV="1">
            <a:off x="-324306" y="2920891"/>
            <a:ext cx="884936" cy="236325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1" name="Teardrop 3"/>
          <p:cNvSpPr/>
          <p:nvPr/>
        </p:nvSpPr>
        <p:spPr>
          <a:xfrm rot="5400000" flipH="1" flipV="1">
            <a:off x="827924" y="2809310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2" name="Teardrop 3"/>
          <p:cNvSpPr/>
          <p:nvPr/>
        </p:nvSpPr>
        <p:spPr>
          <a:xfrm rot="5400000" flipH="1" flipV="1">
            <a:off x="1459829" y="2809310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3" name="Teardrop 3"/>
          <p:cNvSpPr/>
          <p:nvPr/>
        </p:nvSpPr>
        <p:spPr>
          <a:xfrm rot="5400000" flipH="1" flipV="1">
            <a:off x="2091734" y="2809310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4" name="Teardrop 3"/>
          <p:cNvSpPr/>
          <p:nvPr/>
        </p:nvSpPr>
        <p:spPr>
          <a:xfrm rot="5400000" flipH="1" flipV="1">
            <a:off x="2723639" y="2809310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5" name="Teardrop 3"/>
          <p:cNvSpPr/>
          <p:nvPr/>
        </p:nvSpPr>
        <p:spPr>
          <a:xfrm rot="5400000" flipH="1" flipV="1">
            <a:off x="3355544" y="2809310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6" name="Teardrop 3"/>
          <p:cNvSpPr/>
          <p:nvPr/>
        </p:nvSpPr>
        <p:spPr>
          <a:xfrm rot="5400000" flipH="1" flipV="1">
            <a:off x="3987449" y="2809310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7" name="Teardrop 3"/>
          <p:cNvSpPr/>
          <p:nvPr/>
        </p:nvSpPr>
        <p:spPr>
          <a:xfrm rot="5400000" flipH="1" flipV="1">
            <a:off x="5883164" y="2809310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8" name="Teardrop 3"/>
          <p:cNvSpPr/>
          <p:nvPr/>
        </p:nvSpPr>
        <p:spPr>
          <a:xfrm rot="5400000" flipH="1" flipV="1">
            <a:off x="5251259" y="2809310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9" name="Teardrop 3"/>
          <p:cNvSpPr/>
          <p:nvPr/>
        </p:nvSpPr>
        <p:spPr>
          <a:xfrm rot="5400000" flipH="1" flipV="1">
            <a:off x="6439167" y="2973950"/>
            <a:ext cx="707460" cy="130206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0" name="Teardrop 3"/>
          <p:cNvSpPr/>
          <p:nvPr/>
        </p:nvSpPr>
        <p:spPr>
          <a:xfrm rot="5400000" flipH="1" flipV="1">
            <a:off x="196019" y="2809310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1" name="Teardrop 3"/>
          <p:cNvSpPr/>
          <p:nvPr/>
        </p:nvSpPr>
        <p:spPr>
          <a:xfrm rot="5400000" flipH="1" flipV="1">
            <a:off x="4303162" y="34169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2" name="Teardrop 3"/>
          <p:cNvSpPr/>
          <p:nvPr/>
        </p:nvSpPr>
        <p:spPr>
          <a:xfrm rot="5400000" flipH="1" flipV="1">
            <a:off x="511732" y="34169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3" name="Teardrop 3"/>
          <p:cNvSpPr/>
          <p:nvPr/>
        </p:nvSpPr>
        <p:spPr>
          <a:xfrm rot="5400000" flipH="1" flipV="1">
            <a:off x="1143637" y="34169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4" name="Teardrop 3"/>
          <p:cNvSpPr/>
          <p:nvPr/>
        </p:nvSpPr>
        <p:spPr>
          <a:xfrm rot="5400000" flipH="1" flipV="1">
            <a:off x="1775542" y="34169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5" name="Teardrop 3"/>
          <p:cNvSpPr/>
          <p:nvPr/>
        </p:nvSpPr>
        <p:spPr>
          <a:xfrm rot="5400000" flipH="1" flipV="1">
            <a:off x="2407447" y="34169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6" name="Teardrop 3"/>
          <p:cNvSpPr/>
          <p:nvPr/>
        </p:nvSpPr>
        <p:spPr>
          <a:xfrm rot="5400000" flipH="1" flipV="1">
            <a:off x="3039352" y="34169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7" name="Teardrop 3"/>
          <p:cNvSpPr/>
          <p:nvPr/>
        </p:nvSpPr>
        <p:spPr>
          <a:xfrm rot="5400000" flipH="1" flipV="1">
            <a:off x="3671257" y="34169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8" name="Teardrop 3"/>
          <p:cNvSpPr/>
          <p:nvPr/>
        </p:nvSpPr>
        <p:spPr>
          <a:xfrm rot="5400000" flipH="1" flipV="1">
            <a:off x="5566972" y="34169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9" name="Teardrop 3"/>
          <p:cNvSpPr/>
          <p:nvPr/>
        </p:nvSpPr>
        <p:spPr>
          <a:xfrm rot="5400000" flipH="1" flipV="1">
            <a:off x="4935067" y="34169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0" name="Teardrop 3"/>
          <p:cNvSpPr/>
          <p:nvPr/>
        </p:nvSpPr>
        <p:spPr>
          <a:xfrm rot="5400000" flipH="1" flipV="1">
            <a:off x="6198877" y="34169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1" name="Teardrop 3"/>
          <p:cNvSpPr/>
          <p:nvPr/>
        </p:nvSpPr>
        <p:spPr>
          <a:xfrm rot="5400000" flipH="1" flipV="1">
            <a:off x="-120174" y="34169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2" name="Teardrop 3"/>
          <p:cNvSpPr/>
          <p:nvPr/>
        </p:nvSpPr>
        <p:spPr>
          <a:xfrm rot="5400000" flipH="1" flipV="1">
            <a:off x="4619354" y="40351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3" name="Teardrop 3"/>
          <p:cNvSpPr/>
          <p:nvPr/>
        </p:nvSpPr>
        <p:spPr>
          <a:xfrm rot="5400000" flipH="1" flipV="1">
            <a:off x="-324306" y="4146752"/>
            <a:ext cx="884936" cy="236325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4" name="Teardrop 3"/>
          <p:cNvSpPr/>
          <p:nvPr/>
        </p:nvSpPr>
        <p:spPr>
          <a:xfrm rot="5400000" flipH="1" flipV="1">
            <a:off x="827924" y="40351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5" name="Teardrop 3"/>
          <p:cNvSpPr/>
          <p:nvPr/>
        </p:nvSpPr>
        <p:spPr>
          <a:xfrm rot="5400000" flipH="1" flipV="1">
            <a:off x="1459829" y="40351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6" name="Teardrop 3"/>
          <p:cNvSpPr/>
          <p:nvPr/>
        </p:nvSpPr>
        <p:spPr>
          <a:xfrm rot="5400000" flipH="1" flipV="1">
            <a:off x="2091734" y="40351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7" name="Teardrop 3"/>
          <p:cNvSpPr/>
          <p:nvPr/>
        </p:nvSpPr>
        <p:spPr>
          <a:xfrm rot="5400000" flipH="1" flipV="1">
            <a:off x="2723639" y="40351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8" name="Teardrop 3"/>
          <p:cNvSpPr/>
          <p:nvPr/>
        </p:nvSpPr>
        <p:spPr>
          <a:xfrm rot="5400000" flipH="1" flipV="1">
            <a:off x="3355544" y="40351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9" name="Teardrop 3"/>
          <p:cNvSpPr/>
          <p:nvPr/>
        </p:nvSpPr>
        <p:spPr>
          <a:xfrm rot="5400000" flipH="1" flipV="1">
            <a:off x="3987449" y="40351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0" name="Teardrop 3"/>
          <p:cNvSpPr/>
          <p:nvPr/>
        </p:nvSpPr>
        <p:spPr>
          <a:xfrm rot="5400000" flipH="1" flipV="1">
            <a:off x="5883164" y="40351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1" name="Teardrop 3"/>
          <p:cNvSpPr/>
          <p:nvPr/>
        </p:nvSpPr>
        <p:spPr>
          <a:xfrm rot="5400000" flipH="1" flipV="1">
            <a:off x="5251259" y="40351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2" name="Teardrop 3"/>
          <p:cNvSpPr/>
          <p:nvPr/>
        </p:nvSpPr>
        <p:spPr>
          <a:xfrm rot="5400000" flipH="1" flipV="1">
            <a:off x="6439167" y="4199811"/>
            <a:ext cx="707460" cy="130206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3" name="Teardrop 3"/>
          <p:cNvSpPr/>
          <p:nvPr/>
        </p:nvSpPr>
        <p:spPr>
          <a:xfrm rot="5400000" flipH="1" flipV="1">
            <a:off x="196019" y="403517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4" name="Teardrop 3"/>
          <p:cNvSpPr/>
          <p:nvPr/>
        </p:nvSpPr>
        <p:spPr>
          <a:xfrm rot="5400000" flipH="1" flipV="1">
            <a:off x="4303162" y="4645117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5" name="Teardrop 3"/>
          <p:cNvSpPr/>
          <p:nvPr/>
        </p:nvSpPr>
        <p:spPr>
          <a:xfrm rot="5400000" flipH="1" flipV="1">
            <a:off x="511732" y="4645117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6" name="Teardrop 3"/>
          <p:cNvSpPr/>
          <p:nvPr/>
        </p:nvSpPr>
        <p:spPr>
          <a:xfrm rot="5400000" flipH="1" flipV="1">
            <a:off x="1143637" y="4645117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7" name="Teardrop 3"/>
          <p:cNvSpPr/>
          <p:nvPr/>
        </p:nvSpPr>
        <p:spPr>
          <a:xfrm rot="5400000" flipH="1" flipV="1">
            <a:off x="1775542" y="4645117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8" name="Teardrop 3"/>
          <p:cNvSpPr/>
          <p:nvPr/>
        </p:nvSpPr>
        <p:spPr>
          <a:xfrm rot="5400000" flipH="1" flipV="1">
            <a:off x="2407447" y="4645117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9" name="Teardrop 3"/>
          <p:cNvSpPr/>
          <p:nvPr/>
        </p:nvSpPr>
        <p:spPr>
          <a:xfrm rot="5400000" flipH="1" flipV="1">
            <a:off x="3039352" y="4645117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0" name="Teardrop 3"/>
          <p:cNvSpPr/>
          <p:nvPr/>
        </p:nvSpPr>
        <p:spPr>
          <a:xfrm rot="5400000" flipH="1" flipV="1">
            <a:off x="3671257" y="4645117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1" name="Teardrop 3"/>
          <p:cNvSpPr/>
          <p:nvPr/>
        </p:nvSpPr>
        <p:spPr>
          <a:xfrm rot="5400000" flipH="1" flipV="1">
            <a:off x="5566972" y="4645117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2" name="Teardrop 3"/>
          <p:cNvSpPr/>
          <p:nvPr/>
        </p:nvSpPr>
        <p:spPr>
          <a:xfrm rot="5400000" flipH="1" flipV="1">
            <a:off x="4935067" y="4645117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3" name="Teardrop 3"/>
          <p:cNvSpPr/>
          <p:nvPr/>
        </p:nvSpPr>
        <p:spPr>
          <a:xfrm rot="5400000" flipH="1" flipV="1">
            <a:off x="6198877" y="4645117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4" name="Teardrop 3"/>
          <p:cNvSpPr/>
          <p:nvPr/>
        </p:nvSpPr>
        <p:spPr>
          <a:xfrm rot="5400000" flipH="1" flipV="1">
            <a:off x="-120174" y="4645117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5" name="Teardrop 3"/>
          <p:cNvSpPr/>
          <p:nvPr/>
        </p:nvSpPr>
        <p:spPr>
          <a:xfrm rot="5400000" flipH="1" flipV="1">
            <a:off x="4619354" y="525454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" name="Teardrop 3"/>
          <p:cNvSpPr/>
          <p:nvPr/>
        </p:nvSpPr>
        <p:spPr>
          <a:xfrm rot="5400000" flipH="1" flipV="1">
            <a:off x="-324306" y="5366121"/>
            <a:ext cx="884936" cy="236325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" name="Teardrop 3"/>
          <p:cNvSpPr/>
          <p:nvPr/>
        </p:nvSpPr>
        <p:spPr>
          <a:xfrm rot="5400000" flipH="1" flipV="1">
            <a:off x="827924" y="525454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" name="Teardrop 3"/>
          <p:cNvSpPr/>
          <p:nvPr/>
        </p:nvSpPr>
        <p:spPr>
          <a:xfrm rot="5400000" flipH="1" flipV="1">
            <a:off x="1459829" y="525454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" name="Teardrop 3"/>
          <p:cNvSpPr/>
          <p:nvPr/>
        </p:nvSpPr>
        <p:spPr>
          <a:xfrm rot="5400000" flipH="1" flipV="1">
            <a:off x="2091734" y="525454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" name="Teardrop 3"/>
          <p:cNvSpPr/>
          <p:nvPr/>
        </p:nvSpPr>
        <p:spPr>
          <a:xfrm rot="5400000" flipH="1" flipV="1">
            <a:off x="2723639" y="525454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" name="Teardrop 3"/>
          <p:cNvSpPr/>
          <p:nvPr/>
        </p:nvSpPr>
        <p:spPr>
          <a:xfrm rot="5400000" flipH="1" flipV="1">
            <a:off x="3355544" y="525454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" name="Teardrop 3"/>
          <p:cNvSpPr/>
          <p:nvPr/>
        </p:nvSpPr>
        <p:spPr>
          <a:xfrm rot="5400000" flipH="1" flipV="1">
            <a:off x="3987449" y="525454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" name="Teardrop 3"/>
          <p:cNvSpPr/>
          <p:nvPr/>
        </p:nvSpPr>
        <p:spPr>
          <a:xfrm rot="5400000" flipH="1" flipV="1">
            <a:off x="5883164" y="525454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" name="Teardrop 3"/>
          <p:cNvSpPr/>
          <p:nvPr/>
        </p:nvSpPr>
        <p:spPr>
          <a:xfrm rot="5400000" flipH="1" flipV="1">
            <a:off x="5251259" y="525454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" name="Teardrop 3"/>
          <p:cNvSpPr/>
          <p:nvPr/>
        </p:nvSpPr>
        <p:spPr>
          <a:xfrm rot="5400000" flipH="1" flipV="1">
            <a:off x="6439167" y="5419181"/>
            <a:ext cx="707460" cy="130206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" name="Teardrop 3"/>
          <p:cNvSpPr/>
          <p:nvPr/>
        </p:nvSpPr>
        <p:spPr>
          <a:xfrm rot="5400000" flipH="1" flipV="1">
            <a:off x="196019" y="5254541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" name="Teardrop 3"/>
          <p:cNvSpPr/>
          <p:nvPr/>
        </p:nvSpPr>
        <p:spPr>
          <a:xfrm rot="5400000" flipH="1" flipV="1">
            <a:off x="4303162" y="5867124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" name="Teardrop 3"/>
          <p:cNvSpPr/>
          <p:nvPr/>
        </p:nvSpPr>
        <p:spPr>
          <a:xfrm rot="5400000" flipH="1" flipV="1">
            <a:off x="511732" y="5867124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" name="Teardrop 3"/>
          <p:cNvSpPr/>
          <p:nvPr/>
        </p:nvSpPr>
        <p:spPr>
          <a:xfrm rot="5400000" flipH="1" flipV="1">
            <a:off x="1143637" y="5867124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" name="Teardrop 3"/>
          <p:cNvSpPr/>
          <p:nvPr/>
        </p:nvSpPr>
        <p:spPr>
          <a:xfrm rot="5400000" flipH="1" flipV="1">
            <a:off x="1775542" y="5867124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" name="Teardrop 3"/>
          <p:cNvSpPr/>
          <p:nvPr/>
        </p:nvSpPr>
        <p:spPr>
          <a:xfrm rot="5400000" flipH="1" flipV="1">
            <a:off x="2407447" y="5867124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" name="Teardrop 3"/>
          <p:cNvSpPr/>
          <p:nvPr/>
        </p:nvSpPr>
        <p:spPr>
          <a:xfrm rot="5400000" flipH="1" flipV="1">
            <a:off x="3039352" y="5867124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" name="Teardrop 3"/>
          <p:cNvSpPr/>
          <p:nvPr/>
        </p:nvSpPr>
        <p:spPr>
          <a:xfrm rot="5400000" flipH="1" flipV="1">
            <a:off x="3671257" y="5867124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" name="Teardrop 3"/>
          <p:cNvSpPr/>
          <p:nvPr/>
        </p:nvSpPr>
        <p:spPr>
          <a:xfrm rot="5400000" flipH="1" flipV="1">
            <a:off x="5566972" y="5867124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" name="Teardrop 3"/>
          <p:cNvSpPr/>
          <p:nvPr/>
        </p:nvSpPr>
        <p:spPr>
          <a:xfrm rot="5400000" flipH="1" flipV="1">
            <a:off x="4935067" y="5867124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" name="Teardrop 3"/>
          <p:cNvSpPr/>
          <p:nvPr/>
        </p:nvSpPr>
        <p:spPr>
          <a:xfrm rot="5400000" flipH="1" flipV="1">
            <a:off x="6198877" y="5867124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" name="Teardrop 3"/>
          <p:cNvSpPr/>
          <p:nvPr/>
        </p:nvSpPr>
        <p:spPr>
          <a:xfrm rot="5400000" flipH="1" flipV="1">
            <a:off x="-120174" y="5867124"/>
            <a:ext cx="884936" cy="459486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" name="Teardrop 3"/>
          <p:cNvSpPr/>
          <p:nvPr/>
        </p:nvSpPr>
        <p:spPr>
          <a:xfrm rot="5400000" flipH="1" flipV="1">
            <a:off x="4896260" y="6233426"/>
            <a:ext cx="336324" cy="404830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" name="Teardrop 3"/>
          <p:cNvSpPr/>
          <p:nvPr/>
        </p:nvSpPr>
        <p:spPr>
          <a:xfrm rot="5400000" flipH="1" flipV="1">
            <a:off x="-63668" y="6331347"/>
            <a:ext cx="336324" cy="208987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" name="Teardrop 3"/>
          <p:cNvSpPr/>
          <p:nvPr/>
        </p:nvSpPr>
        <p:spPr>
          <a:xfrm rot="5400000" flipH="1" flipV="1">
            <a:off x="1104829" y="6233425"/>
            <a:ext cx="336324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" name="Teardrop 3"/>
          <p:cNvSpPr/>
          <p:nvPr/>
        </p:nvSpPr>
        <p:spPr>
          <a:xfrm rot="5400000" flipH="1" flipV="1">
            <a:off x="1736734" y="6233425"/>
            <a:ext cx="336324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" name="Teardrop 3"/>
          <p:cNvSpPr/>
          <p:nvPr/>
        </p:nvSpPr>
        <p:spPr>
          <a:xfrm rot="5400000" flipH="1" flipV="1">
            <a:off x="2368639" y="6233425"/>
            <a:ext cx="336324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" name="Teardrop 3"/>
          <p:cNvSpPr/>
          <p:nvPr/>
        </p:nvSpPr>
        <p:spPr>
          <a:xfrm rot="5400000" flipH="1" flipV="1">
            <a:off x="3000545" y="6233426"/>
            <a:ext cx="336324" cy="404830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" name="Teardrop 3"/>
          <p:cNvSpPr/>
          <p:nvPr/>
        </p:nvSpPr>
        <p:spPr>
          <a:xfrm rot="5400000" flipH="1" flipV="1">
            <a:off x="3632450" y="6233426"/>
            <a:ext cx="336324" cy="404830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" name="Teardrop 3"/>
          <p:cNvSpPr/>
          <p:nvPr/>
        </p:nvSpPr>
        <p:spPr>
          <a:xfrm rot="5400000" flipH="1" flipV="1">
            <a:off x="4264355" y="6233426"/>
            <a:ext cx="336324" cy="404830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" name="Teardrop 3"/>
          <p:cNvSpPr/>
          <p:nvPr/>
        </p:nvSpPr>
        <p:spPr>
          <a:xfrm rot="5400000" flipH="1" flipV="1">
            <a:off x="6160069" y="6233425"/>
            <a:ext cx="336324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" name="Teardrop 3"/>
          <p:cNvSpPr/>
          <p:nvPr/>
        </p:nvSpPr>
        <p:spPr>
          <a:xfrm rot="5400000" flipH="1" flipV="1">
            <a:off x="5528165" y="6233426"/>
            <a:ext cx="336324" cy="404830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" name="Teardrop 3"/>
          <p:cNvSpPr/>
          <p:nvPr/>
        </p:nvSpPr>
        <p:spPr>
          <a:xfrm rot="5400000" flipH="1" flipV="1">
            <a:off x="6684067" y="6430069"/>
            <a:ext cx="247586" cy="100279"/>
          </a:xfrm>
          <a:custGeom>
            <a:avLst/>
            <a:gdLst/>
            <a:ahLst/>
            <a:cxnLst/>
            <a:rect l="l" t="t" r="r" b="b"/>
            <a:pathLst>
              <a:path w="171406" h="133705">
                <a:moveTo>
                  <a:pt x="171406" y="123429"/>
                </a:moveTo>
                <a:lnTo>
                  <a:pt x="168564" y="133705"/>
                </a:lnTo>
                <a:lnTo>
                  <a:pt x="157460" y="133705"/>
                </a:lnTo>
                <a:cubicBezTo>
                  <a:pt x="159382" y="130353"/>
                  <a:pt x="159597" y="126761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62756" y="133705"/>
                </a:lnTo>
                <a:lnTo>
                  <a:pt x="62665" y="133705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" name="Teardrop 3"/>
          <p:cNvSpPr/>
          <p:nvPr/>
        </p:nvSpPr>
        <p:spPr>
          <a:xfrm rot="5400000" flipH="1" flipV="1">
            <a:off x="469190" y="6233425"/>
            <a:ext cx="336324" cy="404829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" name="Oval 189"/>
          <p:cNvSpPr/>
          <p:nvPr/>
        </p:nvSpPr>
        <p:spPr>
          <a:xfrm>
            <a:off x="4998384" y="47912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" name="Oval 167"/>
          <p:cNvSpPr/>
          <p:nvPr/>
        </p:nvSpPr>
        <p:spPr>
          <a:xfrm>
            <a:off x="0" y="479121"/>
            <a:ext cx="70457" cy="6124881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" name="Oval 191"/>
          <p:cNvSpPr/>
          <p:nvPr/>
        </p:nvSpPr>
        <p:spPr>
          <a:xfrm>
            <a:off x="575049" y="47912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" name="Oval 192"/>
          <p:cNvSpPr/>
          <p:nvPr/>
        </p:nvSpPr>
        <p:spPr>
          <a:xfrm>
            <a:off x="1206954" y="47912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" name="Oval 193"/>
          <p:cNvSpPr/>
          <p:nvPr/>
        </p:nvSpPr>
        <p:spPr>
          <a:xfrm>
            <a:off x="1838859" y="47912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" name="Oval 194"/>
          <p:cNvSpPr/>
          <p:nvPr/>
        </p:nvSpPr>
        <p:spPr>
          <a:xfrm>
            <a:off x="2470764" y="47912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" name="Oval 195"/>
          <p:cNvSpPr/>
          <p:nvPr/>
        </p:nvSpPr>
        <p:spPr>
          <a:xfrm>
            <a:off x="3102669" y="47912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" name="Oval 196"/>
          <p:cNvSpPr/>
          <p:nvPr/>
        </p:nvSpPr>
        <p:spPr>
          <a:xfrm>
            <a:off x="3734574" y="47912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" name="Oval 197"/>
          <p:cNvSpPr/>
          <p:nvPr/>
        </p:nvSpPr>
        <p:spPr>
          <a:xfrm>
            <a:off x="4366479" y="47912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" name="Oval 198"/>
          <p:cNvSpPr/>
          <p:nvPr/>
        </p:nvSpPr>
        <p:spPr>
          <a:xfrm>
            <a:off x="6262194" y="47912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" name="Oval 199"/>
          <p:cNvSpPr/>
          <p:nvPr/>
        </p:nvSpPr>
        <p:spPr>
          <a:xfrm>
            <a:off x="5630289" y="47912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1" name="Oval 200"/>
          <p:cNvSpPr/>
          <p:nvPr/>
        </p:nvSpPr>
        <p:spPr>
          <a:xfrm>
            <a:off x="5314990" y="108480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2" name="Oval 201"/>
          <p:cNvSpPr/>
          <p:nvPr/>
        </p:nvSpPr>
        <p:spPr>
          <a:xfrm>
            <a:off x="259750" y="108480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3" name="Oval 202"/>
          <p:cNvSpPr/>
          <p:nvPr/>
        </p:nvSpPr>
        <p:spPr>
          <a:xfrm>
            <a:off x="891655" y="108480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4" name="Oval 203"/>
          <p:cNvSpPr/>
          <p:nvPr/>
        </p:nvSpPr>
        <p:spPr>
          <a:xfrm>
            <a:off x="1523560" y="108480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5" name="Oval 204"/>
          <p:cNvSpPr/>
          <p:nvPr/>
        </p:nvSpPr>
        <p:spPr>
          <a:xfrm>
            <a:off x="2155465" y="108480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6" name="Oval 205"/>
          <p:cNvSpPr/>
          <p:nvPr/>
        </p:nvSpPr>
        <p:spPr>
          <a:xfrm>
            <a:off x="2787370" y="108480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7" name="Oval 206"/>
          <p:cNvSpPr/>
          <p:nvPr/>
        </p:nvSpPr>
        <p:spPr>
          <a:xfrm>
            <a:off x="3419275" y="108480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8" name="Oval 207"/>
          <p:cNvSpPr/>
          <p:nvPr/>
        </p:nvSpPr>
        <p:spPr>
          <a:xfrm>
            <a:off x="4051180" y="108480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9" name="Oval 208"/>
          <p:cNvSpPr/>
          <p:nvPr/>
        </p:nvSpPr>
        <p:spPr>
          <a:xfrm>
            <a:off x="4683085" y="108480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0" name="Oval 209"/>
          <p:cNvSpPr/>
          <p:nvPr/>
        </p:nvSpPr>
        <p:spPr>
          <a:xfrm>
            <a:off x="6578800" y="108480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1" name="Oval 210"/>
          <p:cNvSpPr/>
          <p:nvPr/>
        </p:nvSpPr>
        <p:spPr>
          <a:xfrm>
            <a:off x="5946895" y="108480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2" name="Oval 881"/>
          <p:cNvSpPr/>
          <p:nvPr/>
        </p:nvSpPr>
        <p:spPr>
          <a:xfrm>
            <a:off x="259749" y="-14798"/>
            <a:ext cx="127314" cy="122597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3" name="Oval 882"/>
          <p:cNvSpPr/>
          <p:nvPr/>
        </p:nvSpPr>
        <p:spPr>
          <a:xfrm>
            <a:off x="891654" y="-14798"/>
            <a:ext cx="127314" cy="122597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4" name="Oval 883"/>
          <p:cNvSpPr/>
          <p:nvPr/>
        </p:nvSpPr>
        <p:spPr>
          <a:xfrm>
            <a:off x="1523560" y="-14798"/>
            <a:ext cx="5182554" cy="122597"/>
          </a:xfrm>
          <a:custGeom>
            <a:avLst/>
            <a:gdLst/>
            <a:ahLst/>
            <a:cxnLst/>
            <a:rect l="l" t="t" r="r" b="b"/>
            <a:pathLst>
              <a:path w="6910072" h="84875"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5" name="Oval 214"/>
          <p:cNvSpPr/>
          <p:nvPr/>
        </p:nvSpPr>
        <p:spPr>
          <a:xfrm>
            <a:off x="4998384" y="170039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6" name="Oval 215"/>
          <p:cNvSpPr/>
          <p:nvPr/>
        </p:nvSpPr>
        <p:spPr>
          <a:xfrm>
            <a:off x="575049" y="170039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7" name="Oval 216"/>
          <p:cNvSpPr/>
          <p:nvPr/>
        </p:nvSpPr>
        <p:spPr>
          <a:xfrm>
            <a:off x="1206954" y="170039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8" name="Oval 217"/>
          <p:cNvSpPr/>
          <p:nvPr/>
        </p:nvSpPr>
        <p:spPr>
          <a:xfrm>
            <a:off x="1838859" y="170039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9" name="Oval 218"/>
          <p:cNvSpPr/>
          <p:nvPr/>
        </p:nvSpPr>
        <p:spPr>
          <a:xfrm>
            <a:off x="2470764" y="170039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0" name="Oval 219"/>
          <p:cNvSpPr/>
          <p:nvPr/>
        </p:nvSpPr>
        <p:spPr>
          <a:xfrm>
            <a:off x="3102669" y="170039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1" name="Oval 220"/>
          <p:cNvSpPr/>
          <p:nvPr/>
        </p:nvSpPr>
        <p:spPr>
          <a:xfrm>
            <a:off x="3734574" y="170039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2" name="Oval 221"/>
          <p:cNvSpPr/>
          <p:nvPr/>
        </p:nvSpPr>
        <p:spPr>
          <a:xfrm>
            <a:off x="4366479" y="170039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3" name="Oval 222"/>
          <p:cNvSpPr/>
          <p:nvPr/>
        </p:nvSpPr>
        <p:spPr>
          <a:xfrm>
            <a:off x="6262194" y="170039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4" name="Oval 223"/>
          <p:cNvSpPr/>
          <p:nvPr/>
        </p:nvSpPr>
        <p:spPr>
          <a:xfrm>
            <a:off x="5630289" y="170039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5" name="Oval 224"/>
          <p:cNvSpPr/>
          <p:nvPr/>
        </p:nvSpPr>
        <p:spPr>
          <a:xfrm>
            <a:off x="5314990" y="230607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6" name="Oval 225"/>
          <p:cNvSpPr/>
          <p:nvPr/>
        </p:nvSpPr>
        <p:spPr>
          <a:xfrm>
            <a:off x="259750" y="230607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7" name="Oval 226"/>
          <p:cNvSpPr/>
          <p:nvPr/>
        </p:nvSpPr>
        <p:spPr>
          <a:xfrm>
            <a:off x="891655" y="230607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8" name="Oval 227"/>
          <p:cNvSpPr/>
          <p:nvPr/>
        </p:nvSpPr>
        <p:spPr>
          <a:xfrm>
            <a:off x="1523560" y="230607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9" name="Oval 228"/>
          <p:cNvSpPr/>
          <p:nvPr/>
        </p:nvSpPr>
        <p:spPr>
          <a:xfrm>
            <a:off x="2155465" y="230607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0" name="Oval 229"/>
          <p:cNvSpPr/>
          <p:nvPr/>
        </p:nvSpPr>
        <p:spPr>
          <a:xfrm>
            <a:off x="2787370" y="230607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1" name="Oval 230"/>
          <p:cNvSpPr/>
          <p:nvPr/>
        </p:nvSpPr>
        <p:spPr>
          <a:xfrm>
            <a:off x="3419275" y="230607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2" name="Oval 231"/>
          <p:cNvSpPr/>
          <p:nvPr/>
        </p:nvSpPr>
        <p:spPr>
          <a:xfrm>
            <a:off x="4051180" y="230607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3" name="Oval 232"/>
          <p:cNvSpPr/>
          <p:nvPr/>
        </p:nvSpPr>
        <p:spPr>
          <a:xfrm>
            <a:off x="4683085" y="230607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4" name="Oval 233"/>
          <p:cNvSpPr/>
          <p:nvPr/>
        </p:nvSpPr>
        <p:spPr>
          <a:xfrm>
            <a:off x="6578800" y="230607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5" name="Oval 234"/>
          <p:cNvSpPr/>
          <p:nvPr/>
        </p:nvSpPr>
        <p:spPr>
          <a:xfrm>
            <a:off x="5946895" y="2306076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6" name="Oval 235"/>
          <p:cNvSpPr/>
          <p:nvPr/>
        </p:nvSpPr>
        <p:spPr>
          <a:xfrm>
            <a:off x="4998384" y="2917480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7" name="Oval 236"/>
          <p:cNvSpPr/>
          <p:nvPr/>
        </p:nvSpPr>
        <p:spPr>
          <a:xfrm>
            <a:off x="575049" y="2917480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8" name="Oval 237"/>
          <p:cNvSpPr/>
          <p:nvPr/>
        </p:nvSpPr>
        <p:spPr>
          <a:xfrm>
            <a:off x="1206954" y="2917480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9" name="Oval 238"/>
          <p:cNvSpPr/>
          <p:nvPr/>
        </p:nvSpPr>
        <p:spPr>
          <a:xfrm>
            <a:off x="1838859" y="2917480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0" name="Oval 239"/>
          <p:cNvSpPr/>
          <p:nvPr/>
        </p:nvSpPr>
        <p:spPr>
          <a:xfrm>
            <a:off x="2470764" y="2917480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1" name="Oval 240"/>
          <p:cNvSpPr/>
          <p:nvPr/>
        </p:nvSpPr>
        <p:spPr>
          <a:xfrm>
            <a:off x="3102669" y="2917480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2" name="Oval 241"/>
          <p:cNvSpPr/>
          <p:nvPr/>
        </p:nvSpPr>
        <p:spPr>
          <a:xfrm>
            <a:off x="3734574" y="2917480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3" name="Oval 242"/>
          <p:cNvSpPr/>
          <p:nvPr/>
        </p:nvSpPr>
        <p:spPr>
          <a:xfrm>
            <a:off x="4366479" y="2917480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4" name="Oval 243"/>
          <p:cNvSpPr/>
          <p:nvPr/>
        </p:nvSpPr>
        <p:spPr>
          <a:xfrm>
            <a:off x="6262194" y="2917480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5" name="Oval 244"/>
          <p:cNvSpPr/>
          <p:nvPr/>
        </p:nvSpPr>
        <p:spPr>
          <a:xfrm>
            <a:off x="5630289" y="2917480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6" name="Oval 245"/>
          <p:cNvSpPr/>
          <p:nvPr/>
        </p:nvSpPr>
        <p:spPr>
          <a:xfrm>
            <a:off x="5314990" y="352316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7" name="Oval 246"/>
          <p:cNvSpPr/>
          <p:nvPr/>
        </p:nvSpPr>
        <p:spPr>
          <a:xfrm>
            <a:off x="259750" y="352316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8" name="Oval 247"/>
          <p:cNvSpPr/>
          <p:nvPr/>
        </p:nvSpPr>
        <p:spPr>
          <a:xfrm>
            <a:off x="891655" y="352316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9" name="Oval 248"/>
          <p:cNvSpPr/>
          <p:nvPr/>
        </p:nvSpPr>
        <p:spPr>
          <a:xfrm>
            <a:off x="1523560" y="352316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0" name="Oval 249"/>
          <p:cNvSpPr/>
          <p:nvPr/>
        </p:nvSpPr>
        <p:spPr>
          <a:xfrm>
            <a:off x="2155465" y="352316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1" name="Oval 250"/>
          <p:cNvSpPr/>
          <p:nvPr/>
        </p:nvSpPr>
        <p:spPr>
          <a:xfrm>
            <a:off x="2787370" y="352316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2" name="Oval 251"/>
          <p:cNvSpPr/>
          <p:nvPr/>
        </p:nvSpPr>
        <p:spPr>
          <a:xfrm>
            <a:off x="3419275" y="352316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3" name="Oval 252"/>
          <p:cNvSpPr/>
          <p:nvPr/>
        </p:nvSpPr>
        <p:spPr>
          <a:xfrm>
            <a:off x="4051180" y="352316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4" name="Oval 253"/>
          <p:cNvSpPr/>
          <p:nvPr/>
        </p:nvSpPr>
        <p:spPr>
          <a:xfrm>
            <a:off x="4683085" y="352316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5" name="Oval 254"/>
          <p:cNvSpPr/>
          <p:nvPr/>
        </p:nvSpPr>
        <p:spPr>
          <a:xfrm>
            <a:off x="6578800" y="352316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6" name="Oval 255"/>
          <p:cNvSpPr/>
          <p:nvPr/>
        </p:nvSpPr>
        <p:spPr>
          <a:xfrm>
            <a:off x="5946895" y="352316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7" name="Oval 256"/>
          <p:cNvSpPr/>
          <p:nvPr/>
        </p:nvSpPr>
        <p:spPr>
          <a:xfrm>
            <a:off x="4998384" y="414334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8" name="Oval 257"/>
          <p:cNvSpPr/>
          <p:nvPr/>
        </p:nvSpPr>
        <p:spPr>
          <a:xfrm>
            <a:off x="575049" y="414334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9" name="Oval 258"/>
          <p:cNvSpPr/>
          <p:nvPr/>
        </p:nvSpPr>
        <p:spPr>
          <a:xfrm>
            <a:off x="1206954" y="414334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0" name="Oval 259"/>
          <p:cNvSpPr/>
          <p:nvPr/>
        </p:nvSpPr>
        <p:spPr>
          <a:xfrm>
            <a:off x="1838859" y="414334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1" name="Oval 260"/>
          <p:cNvSpPr/>
          <p:nvPr/>
        </p:nvSpPr>
        <p:spPr>
          <a:xfrm>
            <a:off x="2470764" y="414334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2" name="Oval 261"/>
          <p:cNvSpPr/>
          <p:nvPr/>
        </p:nvSpPr>
        <p:spPr>
          <a:xfrm>
            <a:off x="3102669" y="414334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3" name="Oval 262"/>
          <p:cNvSpPr/>
          <p:nvPr/>
        </p:nvSpPr>
        <p:spPr>
          <a:xfrm>
            <a:off x="3734574" y="414334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4" name="Oval 263"/>
          <p:cNvSpPr/>
          <p:nvPr/>
        </p:nvSpPr>
        <p:spPr>
          <a:xfrm>
            <a:off x="4366479" y="414334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5" name="Oval 264"/>
          <p:cNvSpPr/>
          <p:nvPr/>
        </p:nvSpPr>
        <p:spPr>
          <a:xfrm>
            <a:off x="6262194" y="414334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6" name="Oval 265"/>
          <p:cNvSpPr/>
          <p:nvPr/>
        </p:nvSpPr>
        <p:spPr>
          <a:xfrm>
            <a:off x="5630289" y="414334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7" name="Oval 266"/>
          <p:cNvSpPr/>
          <p:nvPr/>
        </p:nvSpPr>
        <p:spPr>
          <a:xfrm>
            <a:off x="5314990" y="4751307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8" name="Oval 267"/>
          <p:cNvSpPr/>
          <p:nvPr/>
        </p:nvSpPr>
        <p:spPr>
          <a:xfrm>
            <a:off x="259750" y="4751307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9" name="Oval 268"/>
          <p:cNvSpPr/>
          <p:nvPr/>
        </p:nvSpPr>
        <p:spPr>
          <a:xfrm>
            <a:off x="891655" y="4751307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0" name="Oval 269"/>
          <p:cNvSpPr/>
          <p:nvPr/>
        </p:nvSpPr>
        <p:spPr>
          <a:xfrm>
            <a:off x="1523560" y="4751307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1" name="Oval 270"/>
          <p:cNvSpPr/>
          <p:nvPr/>
        </p:nvSpPr>
        <p:spPr>
          <a:xfrm>
            <a:off x="2155465" y="4751307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2" name="Oval 271"/>
          <p:cNvSpPr/>
          <p:nvPr/>
        </p:nvSpPr>
        <p:spPr>
          <a:xfrm>
            <a:off x="2787370" y="4751307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3" name="Oval 272"/>
          <p:cNvSpPr/>
          <p:nvPr/>
        </p:nvSpPr>
        <p:spPr>
          <a:xfrm>
            <a:off x="3419275" y="4751307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4" name="Oval 273"/>
          <p:cNvSpPr/>
          <p:nvPr/>
        </p:nvSpPr>
        <p:spPr>
          <a:xfrm>
            <a:off x="4051180" y="4751307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5" name="Oval 274"/>
          <p:cNvSpPr/>
          <p:nvPr/>
        </p:nvSpPr>
        <p:spPr>
          <a:xfrm>
            <a:off x="4683085" y="4751307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6" name="Oval 275"/>
          <p:cNvSpPr/>
          <p:nvPr/>
        </p:nvSpPr>
        <p:spPr>
          <a:xfrm>
            <a:off x="6578800" y="4751307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7" name="Oval 276"/>
          <p:cNvSpPr/>
          <p:nvPr/>
        </p:nvSpPr>
        <p:spPr>
          <a:xfrm>
            <a:off x="5946895" y="4751307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8" name="Oval 277"/>
          <p:cNvSpPr/>
          <p:nvPr/>
        </p:nvSpPr>
        <p:spPr>
          <a:xfrm>
            <a:off x="4998384" y="536271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9" name="Oval 278"/>
          <p:cNvSpPr/>
          <p:nvPr/>
        </p:nvSpPr>
        <p:spPr>
          <a:xfrm>
            <a:off x="575049" y="536271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0" name="Oval 279"/>
          <p:cNvSpPr/>
          <p:nvPr/>
        </p:nvSpPr>
        <p:spPr>
          <a:xfrm>
            <a:off x="1206954" y="536271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1" name="Oval 280"/>
          <p:cNvSpPr/>
          <p:nvPr/>
        </p:nvSpPr>
        <p:spPr>
          <a:xfrm>
            <a:off x="1838859" y="536271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2" name="Oval 281"/>
          <p:cNvSpPr/>
          <p:nvPr/>
        </p:nvSpPr>
        <p:spPr>
          <a:xfrm>
            <a:off x="2470764" y="536271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3" name="Oval 282"/>
          <p:cNvSpPr/>
          <p:nvPr/>
        </p:nvSpPr>
        <p:spPr>
          <a:xfrm>
            <a:off x="3102669" y="536271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4" name="Oval 283"/>
          <p:cNvSpPr/>
          <p:nvPr/>
        </p:nvSpPr>
        <p:spPr>
          <a:xfrm>
            <a:off x="3734574" y="536271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5" name="Oval 284"/>
          <p:cNvSpPr/>
          <p:nvPr/>
        </p:nvSpPr>
        <p:spPr>
          <a:xfrm>
            <a:off x="4366479" y="536271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6" name="Oval 285"/>
          <p:cNvSpPr/>
          <p:nvPr/>
        </p:nvSpPr>
        <p:spPr>
          <a:xfrm>
            <a:off x="6262194" y="536271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7" name="Oval 286"/>
          <p:cNvSpPr/>
          <p:nvPr/>
        </p:nvSpPr>
        <p:spPr>
          <a:xfrm>
            <a:off x="5630289" y="5362711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8" name="Oval 287"/>
          <p:cNvSpPr/>
          <p:nvPr/>
        </p:nvSpPr>
        <p:spPr>
          <a:xfrm>
            <a:off x="5314990" y="5973314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9" name="Oval 288"/>
          <p:cNvSpPr/>
          <p:nvPr/>
        </p:nvSpPr>
        <p:spPr>
          <a:xfrm>
            <a:off x="259750" y="5973314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0" name="Oval 289"/>
          <p:cNvSpPr/>
          <p:nvPr/>
        </p:nvSpPr>
        <p:spPr>
          <a:xfrm>
            <a:off x="891655" y="5973314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1" name="Oval 290"/>
          <p:cNvSpPr/>
          <p:nvPr/>
        </p:nvSpPr>
        <p:spPr>
          <a:xfrm>
            <a:off x="1523560" y="5973314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2" name="Oval 291"/>
          <p:cNvSpPr/>
          <p:nvPr/>
        </p:nvSpPr>
        <p:spPr>
          <a:xfrm>
            <a:off x="2155465" y="5973314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3" name="Oval 292"/>
          <p:cNvSpPr/>
          <p:nvPr/>
        </p:nvSpPr>
        <p:spPr>
          <a:xfrm>
            <a:off x="2787370" y="5973314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4" name="Oval 293"/>
          <p:cNvSpPr/>
          <p:nvPr/>
        </p:nvSpPr>
        <p:spPr>
          <a:xfrm>
            <a:off x="3419275" y="5973314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5" name="Oval 294"/>
          <p:cNvSpPr/>
          <p:nvPr/>
        </p:nvSpPr>
        <p:spPr>
          <a:xfrm>
            <a:off x="4051180" y="5973314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6" name="Oval 295"/>
          <p:cNvSpPr/>
          <p:nvPr/>
        </p:nvSpPr>
        <p:spPr>
          <a:xfrm>
            <a:off x="4683085" y="5973314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7" name="Oval 296"/>
          <p:cNvSpPr/>
          <p:nvPr/>
        </p:nvSpPr>
        <p:spPr>
          <a:xfrm>
            <a:off x="6578800" y="5973314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8" name="Oval 297"/>
          <p:cNvSpPr/>
          <p:nvPr/>
        </p:nvSpPr>
        <p:spPr>
          <a:xfrm>
            <a:off x="5946895" y="5973314"/>
            <a:ext cx="127313" cy="2451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9" name="Oval 1651"/>
          <p:cNvSpPr/>
          <p:nvPr/>
        </p:nvSpPr>
        <p:spPr>
          <a:xfrm>
            <a:off x="609464" y="6588572"/>
            <a:ext cx="5745627" cy="15430"/>
          </a:xfrm>
          <a:custGeom>
            <a:avLst/>
            <a:gdLst/>
            <a:ahLst/>
            <a:cxnLst/>
            <a:rect l="l" t="t" r="r" b="b"/>
            <a:pathLst>
              <a:path w="7660836" h="10682"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0" name="Oval 299"/>
          <p:cNvSpPr/>
          <p:nvPr/>
        </p:nvSpPr>
        <p:spPr>
          <a:xfrm>
            <a:off x="5340375" y="52846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1" name="Oval 300"/>
          <p:cNvSpPr/>
          <p:nvPr/>
        </p:nvSpPr>
        <p:spPr>
          <a:xfrm>
            <a:off x="283095" y="52846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2" name="Oval 301"/>
          <p:cNvSpPr/>
          <p:nvPr/>
        </p:nvSpPr>
        <p:spPr>
          <a:xfrm>
            <a:off x="915255" y="52846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3" name="Oval 302"/>
          <p:cNvSpPr/>
          <p:nvPr/>
        </p:nvSpPr>
        <p:spPr>
          <a:xfrm>
            <a:off x="1547415" y="52846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4" name="Oval 303"/>
          <p:cNvSpPr/>
          <p:nvPr/>
        </p:nvSpPr>
        <p:spPr>
          <a:xfrm>
            <a:off x="2179575" y="52846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5" name="Oval 304"/>
          <p:cNvSpPr/>
          <p:nvPr/>
        </p:nvSpPr>
        <p:spPr>
          <a:xfrm>
            <a:off x="2811735" y="52846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6" name="Oval 305"/>
          <p:cNvSpPr/>
          <p:nvPr/>
        </p:nvSpPr>
        <p:spPr>
          <a:xfrm>
            <a:off x="3443895" y="52846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7" name="Oval 306"/>
          <p:cNvSpPr/>
          <p:nvPr/>
        </p:nvSpPr>
        <p:spPr>
          <a:xfrm>
            <a:off x="4076055" y="52846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8" name="Oval 307"/>
          <p:cNvSpPr/>
          <p:nvPr/>
        </p:nvSpPr>
        <p:spPr>
          <a:xfrm>
            <a:off x="4708215" y="52846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9" name="Oval 308"/>
          <p:cNvSpPr/>
          <p:nvPr/>
        </p:nvSpPr>
        <p:spPr>
          <a:xfrm>
            <a:off x="6604695" y="52846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0" name="Oval 309"/>
          <p:cNvSpPr/>
          <p:nvPr/>
        </p:nvSpPr>
        <p:spPr>
          <a:xfrm>
            <a:off x="5972535" y="52846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1" name="Oval 310"/>
          <p:cNvSpPr/>
          <p:nvPr/>
        </p:nvSpPr>
        <p:spPr>
          <a:xfrm>
            <a:off x="5340375" y="1749736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2" name="Oval 311"/>
          <p:cNvSpPr/>
          <p:nvPr/>
        </p:nvSpPr>
        <p:spPr>
          <a:xfrm>
            <a:off x="283095" y="1749736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3" name="Oval 312"/>
          <p:cNvSpPr/>
          <p:nvPr/>
        </p:nvSpPr>
        <p:spPr>
          <a:xfrm>
            <a:off x="915255" y="1749736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4" name="Oval 313"/>
          <p:cNvSpPr/>
          <p:nvPr/>
        </p:nvSpPr>
        <p:spPr>
          <a:xfrm>
            <a:off x="1547415" y="1749736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5" name="Oval 314"/>
          <p:cNvSpPr/>
          <p:nvPr/>
        </p:nvSpPr>
        <p:spPr>
          <a:xfrm>
            <a:off x="2179575" y="1749736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6" name="Oval 315"/>
          <p:cNvSpPr/>
          <p:nvPr/>
        </p:nvSpPr>
        <p:spPr>
          <a:xfrm>
            <a:off x="2811735" y="1749736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7" name="Oval 316"/>
          <p:cNvSpPr/>
          <p:nvPr/>
        </p:nvSpPr>
        <p:spPr>
          <a:xfrm>
            <a:off x="3443895" y="1749736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8" name="Oval 317"/>
          <p:cNvSpPr/>
          <p:nvPr/>
        </p:nvSpPr>
        <p:spPr>
          <a:xfrm>
            <a:off x="4076055" y="1749736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9" name="Oval 318"/>
          <p:cNvSpPr/>
          <p:nvPr/>
        </p:nvSpPr>
        <p:spPr>
          <a:xfrm>
            <a:off x="4708215" y="1749736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0" name="Oval 319"/>
          <p:cNvSpPr/>
          <p:nvPr/>
        </p:nvSpPr>
        <p:spPr>
          <a:xfrm>
            <a:off x="6604695" y="1749736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1" name="Oval 320"/>
          <p:cNvSpPr/>
          <p:nvPr/>
        </p:nvSpPr>
        <p:spPr>
          <a:xfrm>
            <a:off x="5972535" y="1749736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2" name="Oval 321"/>
          <p:cNvSpPr/>
          <p:nvPr/>
        </p:nvSpPr>
        <p:spPr>
          <a:xfrm>
            <a:off x="5340375" y="296682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3" name="Oval 322"/>
          <p:cNvSpPr/>
          <p:nvPr/>
        </p:nvSpPr>
        <p:spPr>
          <a:xfrm>
            <a:off x="283095" y="296682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4" name="Oval 323"/>
          <p:cNvSpPr/>
          <p:nvPr/>
        </p:nvSpPr>
        <p:spPr>
          <a:xfrm>
            <a:off x="915255" y="296682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5" name="Oval 324"/>
          <p:cNvSpPr/>
          <p:nvPr/>
        </p:nvSpPr>
        <p:spPr>
          <a:xfrm>
            <a:off x="1547415" y="296682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6" name="Oval 325"/>
          <p:cNvSpPr/>
          <p:nvPr/>
        </p:nvSpPr>
        <p:spPr>
          <a:xfrm>
            <a:off x="2179575" y="296682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7" name="Oval 326"/>
          <p:cNvSpPr/>
          <p:nvPr/>
        </p:nvSpPr>
        <p:spPr>
          <a:xfrm>
            <a:off x="2811735" y="296682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8" name="Oval 327"/>
          <p:cNvSpPr/>
          <p:nvPr/>
        </p:nvSpPr>
        <p:spPr>
          <a:xfrm>
            <a:off x="3443895" y="296682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9" name="Oval 328"/>
          <p:cNvSpPr/>
          <p:nvPr/>
        </p:nvSpPr>
        <p:spPr>
          <a:xfrm>
            <a:off x="4076055" y="296682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0" name="Oval 329"/>
          <p:cNvSpPr/>
          <p:nvPr/>
        </p:nvSpPr>
        <p:spPr>
          <a:xfrm>
            <a:off x="4708215" y="296682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1" name="Oval 330"/>
          <p:cNvSpPr/>
          <p:nvPr/>
        </p:nvSpPr>
        <p:spPr>
          <a:xfrm>
            <a:off x="6604695" y="296682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2" name="Oval 331"/>
          <p:cNvSpPr/>
          <p:nvPr/>
        </p:nvSpPr>
        <p:spPr>
          <a:xfrm>
            <a:off x="5972535" y="296682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3" name="Oval 332"/>
          <p:cNvSpPr/>
          <p:nvPr/>
        </p:nvSpPr>
        <p:spPr>
          <a:xfrm>
            <a:off x="5340375" y="4192682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4" name="Oval 333"/>
          <p:cNvSpPr/>
          <p:nvPr/>
        </p:nvSpPr>
        <p:spPr>
          <a:xfrm>
            <a:off x="283095" y="4192682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5" name="Oval 334"/>
          <p:cNvSpPr/>
          <p:nvPr/>
        </p:nvSpPr>
        <p:spPr>
          <a:xfrm>
            <a:off x="915255" y="4192682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6" name="Oval 335"/>
          <p:cNvSpPr/>
          <p:nvPr/>
        </p:nvSpPr>
        <p:spPr>
          <a:xfrm>
            <a:off x="1547415" y="4192682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7" name="Oval 336"/>
          <p:cNvSpPr/>
          <p:nvPr/>
        </p:nvSpPr>
        <p:spPr>
          <a:xfrm>
            <a:off x="2179575" y="4192682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8" name="Oval 337"/>
          <p:cNvSpPr/>
          <p:nvPr/>
        </p:nvSpPr>
        <p:spPr>
          <a:xfrm>
            <a:off x="2811735" y="4192682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9" name="Oval 338"/>
          <p:cNvSpPr/>
          <p:nvPr/>
        </p:nvSpPr>
        <p:spPr>
          <a:xfrm>
            <a:off x="3443895" y="4192682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0" name="Oval 339"/>
          <p:cNvSpPr/>
          <p:nvPr/>
        </p:nvSpPr>
        <p:spPr>
          <a:xfrm>
            <a:off x="4076055" y="4192682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1" name="Oval 340"/>
          <p:cNvSpPr/>
          <p:nvPr/>
        </p:nvSpPr>
        <p:spPr>
          <a:xfrm>
            <a:off x="4708215" y="4192682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2" name="Oval 341"/>
          <p:cNvSpPr/>
          <p:nvPr/>
        </p:nvSpPr>
        <p:spPr>
          <a:xfrm>
            <a:off x="6604695" y="4192682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3" name="Oval 342"/>
          <p:cNvSpPr/>
          <p:nvPr/>
        </p:nvSpPr>
        <p:spPr>
          <a:xfrm>
            <a:off x="5972535" y="4192682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4" name="Oval 343"/>
          <p:cNvSpPr/>
          <p:nvPr/>
        </p:nvSpPr>
        <p:spPr>
          <a:xfrm>
            <a:off x="5340375" y="541205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5" name="Oval 344"/>
          <p:cNvSpPr/>
          <p:nvPr/>
        </p:nvSpPr>
        <p:spPr>
          <a:xfrm>
            <a:off x="283095" y="541205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6" name="Oval 345"/>
          <p:cNvSpPr/>
          <p:nvPr/>
        </p:nvSpPr>
        <p:spPr>
          <a:xfrm>
            <a:off x="915255" y="541205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7" name="Oval 346"/>
          <p:cNvSpPr/>
          <p:nvPr/>
        </p:nvSpPr>
        <p:spPr>
          <a:xfrm>
            <a:off x="1547415" y="541205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8" name="Oval 347"/>
          <p:cNvSpPr/>
          <p:nvPr/>
        </p:nvSpPr>
        <p:spPr>
          <a:xfrm>
            <a:off x="2179575" y="541205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9" name="Oval 348"/>
          <p:cNvSpPr/>
          <p:nvPr/>
        </p:nvSpPr>
        <p:spPr>
          <a:xfrm>
            <a:off x="2811735" y="541205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0" name="Oval 349"/>
          <p:cNvSpPr/>
          <p:nvPr/>
        </p:nvSpPr>
        <p:spPr>
          <a:xfrm>
            <a:off x="3443895" y="541205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1" name="Oval 350"/>
          <p:cNvSpPr/>
          <p:nvPr/>
        </p:nvSpPr>
        <p:spPr>
          <a:xfrm>
            <a:off x="4076055" y="541205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2" name="Oval 351"/>
          <p:cNvSpPr/>
          <p:nvPr/>
        </p:nvSpPr>
        <p:spPr>
          <a:xfrm>
            <a:off x="4708215" y="541205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3" name="Oval 352"/>
          <p:cNvSpPr/>
          <p:nvPr/>
        </p:nvSpPr>
        <p:spPr>
          <a:xfrm>
            <a:off x="6604695" y="541205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4" name="Oval 353"/>
          <p:cNvSpPr/>
          <p:nvPr/>
        </p:nvSpPr>
        <p:spPr>
          <a:xfrm>
            <a:off x="5972535" y="5412051"/>
            <a:ext cx="75011" cy="144465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7164642"/>
            <a:ext cx="4371975" cy="2113280"/>
          </a:xfrm>
        </p:spPr>
        <p:txBody>
          <a:bodyPr anchor="ctr">
            <a:normAutofit/>
          </a:bodyPr>
          <a:lstStyle>
            <a:lvl1pPr algn="r">
              <a:defRPr sz="3300" b="0" spc="15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43463" y="7164642"/>
            <a:ext cx="1800225" cy="211328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6272-E880-47F3-A74A-7D0F8D949E8A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33BF-16F4-41B0-B0A2-1DF36223C96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4717599" y="7603709"/>
            <a:ext cx="0" cy="132080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1991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72" y="845312"/>
            <a:ext cx="5467541" cy="216611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72" y="3302000"/>
            <a:ext cx="2674620" cy="58115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993" y="3302000"/>
            <a:ext cx="2674620" cy="58115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6272-E880-47F3-A74A-7D0F8D949E8A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33BF-16F4-41B0-B0A2-1DF36223C9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623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76072" y="845312"/>
            <a:ext cx="5467541" cy="216611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72" y="3148363"/>
            <a:ext cx="2674620" cy="118872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50" b="0" cap="none" baseline="0">
                <a:solidFill>
                  <a:schemeClr val="accent3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6072" y="4286805"/>
            <a:ext cx="2674620" cy="482671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8993" y="3148363"/>
            <a:ext cx="2674620" cy="118872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1650" b="0" kern="1200" cap="none" baseline="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lvl="0" indent="0" algn="l" defTabSz="685800" rtl="0" eaLnBrk="1" latinLnBrk="0" hangingPunct="1">
              <a:lnSpc>
                <a:spcPct val="90000"/>
              </a:lnSpc>
              <a:spcBef>
                <a:spcPts val="135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68993" y="4286805"/>
            <a:ext cx="2674620" cy="482671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6272-E880-47F3-A74A-7D0F8D949E8A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33BF-16F4-41B0-B0A2-1DF36223C9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8559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6272-E880-47F3-A74A-7D0F8D949E8A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33BF-16F4-41B0-B0A2-1DF36223C9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0427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6272-E880-47F3-A74A-7D0F8D949E8A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33BF-16F4-41B0-B0A2-1DF36223C9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665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72" y="681069"/>
            <a:ext cx="2468880" cy="250952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27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4687" y="1188720"/>
            <a:ext cx="3194114" cy="7488936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6072" y="3260842"/>
            <a:ext cx="2468880" cy="5434425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45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6272-E880-47F3-A74A-7D0F8D949E8A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33BF-16F4-41B0-B0A2-1DF36223C9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48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7164644"/>
            <a:ext cx="4371975" cy="2113280"/>
          </a:xfrm>
        </p:spPr>
        <p:txBody>
          <a:bodyPr anchor="ctr">
            <a:normAutofit/>
          </a:bodyPr>
          <a:lstStyle>
            <a:lvl1pPr algn="r">
              <a:defRPr sz="3300" spc="150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6856286" cy="6604000"/>
          </a:xfrm>
          <a:solidFill>
            <a:schemeClr val="accent3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43463" y="7164644"/>
            <a:ext cx="1800225" cy="211328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16272-E880-47F3-A74A-7D0F8D949E8A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33BF-16F4-41B0-B0A2-1DF36223C96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4717599" y="7603709"/>
            <a:ext cx="0" cy="13208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4883284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6072" y="845312"/>
            <a:ext cx="5467541" cy="2166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72" y="3302000"/>
            <a:ext cx="5467541" cy="581152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6073" y="9346572"/>
            <a:ext cx="1211705" cy="396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7016272-E880-47F3-A74A-7D0F8D949E8A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4149" y="9346572"/>
            <a:ext cx="3319571" cy="396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96000" y="9346572"/>
            <a:ext cx="547688" cy="396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B2533BF-16F4-41B0-B0A2-1DF36223C96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28625" y="1193579"/>
            <a:ext cx="0" cy="13208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014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685800" rtl="0" eaLnBrk="1" latinLnBrk="0" hangingPunct="1">
        <a:lnSpc>
          <a:spcPct val="80000"/>
        </a:lnSpc>
        <a:spcBef>
          <a:spcPct val="0"/>
        </a:spcBef>
        <a:buNone/>
        <a:defRPr kumimoji="1" sz="3300" kern="1200" cap="all" spc="75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3"/>
        </a:buClr>
        <a:buSzPct val="100000"/>
        <a:buFont typeface="Tw Cen MT" panose="020B0602020104020603" pitchFamily="34" charset="0"/>
        <a:buChar char=" 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19888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3"/>
        </a:buClr>
        <a:buFont typeface="Wingdings 3" pitchFamily="18" charset="2"/>
        <a:buChar char="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33604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3"/>
        </a:buClr>
        <a:buFont typeface="Wingdings 3" pitchFamily="18" charset="2"/>
        <a:buChar char=""/>
        <a:defRPr kumimoji="1"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44577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3"/>
        </a:buClr>
        <a:buFont typeface="Wingdings 3" pitchFamily="18" charset="2"/>
        <a:buChar char=""/>
        <a:defRPr kumimoji="1"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58293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3"/>
        </a:buClr>
        <a:buFont typeface="Wingdings 3" pitchFamily="18" charset="2"/>
        <a:buChar char=""/>
        <a:defRPr kumimoji="1"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3"/>
        </a:buClr>
        <a:buFont typeface="Wingdings 3" pitchFamily="18" charset="2"/>
        <a:buChar char=""/>
        <a:defRPr kumimoji="1"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795528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3"/>
        </a:buClr>
        <a:buFont typeface="Wingdings 3" pitchFamily="18" charset="2"/>
        <a:buChar char=""/>
        <a:defRPr kumimoji="1"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912114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3"/>
        </a:buClr>
        <a:buFont typeface="Wingdings 3" pitchFamily="18" charset="2"/>
        <a:buChar char=""/>
        <a:defRPr kumimoji="1"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02184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3"/>
        </a:buClr>
        <a:buFont typeface="Wingdings 3" pitchFamily="18" charset="2"/>
        <a:buChar char=""/>
        <a:defRPr kumimoji="1"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png" Type="http://schemas.openxmlformats.org/officeDocument/2006/relationships/image"/><Relationship Id="rId4" Target="../media/image5.png" Type="http://schemas.openxmlformats.org/officeDocument/2006/relationships/image"/><Relationship Id="rId5" Target="../media/image6.png" Type="http://schemas.openxmlformats.org/officeDocument/2006/relationships/image"/><Relationship Id="rId6" Target="../media/image7.png" Type="http://schemas.openxmlformats.org/officeDocument/2006/relationships/image"/><Relationship Id="rId7" Target="../media/image8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Relationship Id="rId3" Target="../media/image10.png" Type="http://schemas.openxmlformats.org/officeDocument/2006/relationships/image"/><Relationship Id="rId4" Target="../media/image11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思考の吹き出し: 雲形 84">
            <a:extLst>
              <a:ext uri="{FF2B5EF4-FFF2-40B4-BE49-F238E27FC236}">
                <a16:creationId xmlns:a16="http://schemas.microsoft.com/office/drawing/2014/main" id="{E1A77BCB-E598-4DEB-88EB-FA46C3B619D6}"/>
              </a:ext>
            </a:extLst>
          </p:cNvPr>
          <p:cNvSpPr/>
          <p:nvPr/>
        </p:nvSpPr>
        <p:spPr>
          <a:xfrm>
            <a:off x="4234029" y="7575582"/>
            <a:ext cx="2466648" cy="1260000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653558 w 2623849"/>
              <a:gd name="connsiteY0" fmla="*/ 1411360 h 1126295"/>
              <a:gd name="connsiteX1" fmla="*/ 622272 w 2623849"/>
              <a:gd name="connsiteY1" fmla="*/ 1442646 h 1126295"/>
              <a:gd name="connsiteX2" fmla="*/ 590986 w 2623849"/>
              <a:gd name="connsiteY2" fmla="*/ 1411360 h 1126295"/>
              <a:gd name="connsiteX3" fmla="*/ 622272 w 2623849"/>
              <a:gd name="connsiteY3" fmla="*/ 1380074 h 1126295"/>
              <a:gd name="connsiteX4" fmla="*/ 653558 w 2623849"/>
              <a:gd name="connsiteY4" fmla="*/ 1411360 h 1126295"/>
              <a:gd name="connsiteX0" fmla="*/ 757469 w 2623849"/>
              <a:gd name="connsiteY0" fmla="*/ 1322038 h 1126295"/>
              <a:gd name="connsiteX1" fmla="*/ 694897 w 2623849"/>
              <a:gd name="connsiteY1" fmla="*/ 1384610 h 1126295"/>
              <a:gd name="connsiteX2" fmla="*/ 632325 w 2623849"/>
              <a:gd name="connsiteY2" fmla="*/ 1322038 h 1126295"/>
              <a:gd name="connsiteX3" fmla="*/ 694897 w 2623849"/>
              <a:gd name="connsiteY3" fmla="*/ 1259466 h 1126295"/>
              <a:gd name="connsiteX4" fmla="*/ 757469 w 2623849"/>
              <a:gd name="connsiteY4" fmla="*/ 1322038 h 1126295"/>
              <a:gd name="connsiteX0" fmla="*/ 900854 w 2623849"/>
              <a:gd name="connsiteY0" fmla="*/ 1184165 h 1126295"/>
              <a:gd name="connsiteX1" fmla="*/ 806996 w 2623849"/>
              <a:gd name="connsiteY1" fmla="*/ 1278023 h 1126295"/>
              <a:gd name="connsiteX2" fmla="*/ 713138 w 2623849"/>
              <a:gd name="connsiteY2" fmla="*/ 1184165 h 1126295"/>
              <a:gd name="connsiteX3" fmla="*/ 806996 w 2623849"/>
              <a:gd name="connsiteY3" fmla="*/ 1090307 h 1126295"/>
              <a:gd name="connsiteX4" fmla="*/ 900854 w 2623849"/>
              <a:gd name="connsiteY4" fmla="*/ 1184165 h 1126295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55193"/>
              <a:gd name="connsiteX1" fmla="*/ 5659 w 43256"/>
              <a:gd name="connsiteY1" fmla="*/ 6766 h 55193"/>
              <a:gd name="connsiteX2" fmla="*/ 14041 w 43256"/>
              <a:gd name="connsiteY2" fmla="*/ 5061 h 55193"/>
              <a:gd name="connsiteX3" fmla="*/ 22492 w 43256"/>
              <a:gd name="connsiteY3" fmla="*/ 3291 h 55193"/>
              <a:gd name="connsiteX4" fmla="*/ 25785 w 43256"/>
              <a:gd name="connsiteY4" fmla="*/ 59 h 55193"/>
              <a:gd name="connsiteX5" fmla="*/ 29869 w 43256"/>
              <a:gd name="connsiteY5" fmla="*/ 2340 h 55193"/>
              <a:gd name="connsiteX6" fmla="*/ 35499 w 43256"/>
              <a:gd name="connsiteY6" fmla="*/ 549 h 55193"/>
              <a:gd name="connsiteX7" fmla="*/ 38354 w 43256"/>
              <a:gd name="connsiteY7" fmla="*/ 5435 h 55193"/>
              <a:gd name="connsiteX8" fmla="*/ 42018 w 43256"/>
              <a:gd name="connsiteY8" fmla="*/ 10177 h 55193"/>
              <a:gd name="connsiteX9" fmla="*/ 41854 w 43256"/>
              <a:gd name="connsiteY9" fmla="*/ 15319 h 55193"/>
              <a:gd name="connsiteX10" fmla="*/ 43052 w 43256"/>
              <a:gd name="connsiteY10" fmla="*/ 23181 h 55193"/>
              <a:gd name="connsiteX11" fmla="*/ 37440 w 43256"/>
              <a:gd name="connsiteY11" fmla="*/ 30063 h 55193"/>
              <a:gd name="connsiteX12" fmla="*/ 35431 w 43256"/>
              <a:gd name="connsiteY12" fmla="*/ 35960 h 55193"/>
              <a:gd name="connsiteX13" fmla="*/ 28591 w 43256"/>
              <a:gd name="connsiteY13" fmla="*/ 36674 h 55193"/>
              <a:gd name="connsiteX14" fmla="*/ 23703 w 43256"/>
              <a:gd name="connsiteY14" fmla="*/ 42965 h 55193"/>
              <a:gd name="connsiteX15" fmla="*/ 16516 w 43256"/>
              <a:gd name="connsiteY15" fmla="*/ 39125 h 55193"/>
              <a:gd name="connsiteX16" fmla="*/ 5840 w 43256"/>
              <a:gd name="connsiteY16" fmla="*/ 35331 h 55193"/>
              <a:gd name="connsiteX17" fmla="*/ 1146 w 43256"/>
              <a:gd name="connsiteY17" fmla="*/ 31109 h 55193"/>
              <a:gd name="connsiteX18" fmla="*/ 2149 w 43256"/>
              <a:gd name="connsiteY18" fmla="*/ 25410 h 55193"/>
              <a:gd name="connsiteX19" fmla="*/ 31 w 43256"/>
              <a:gd name="connsiteY19" fmla="*/ 19563 h 55193"/>
              <a:gd name="connsiteX20" fmla="*/ 3899 w 43256"/>
              <a:gd name="connsiteY20" fmla="*/ 14366 h 55193"/>
              <a:gd name="connsiteX21" fmla="*/ 3936 w 43256"/>
              <a:gd name="connsiteY21" fmla="*/ 14229 h 55193"/>
              <a:gd name="connsiteX0" fmla="*/ 655745 w 2627251"/>
              <a:gd name="connsiteY0" fmla="*/ 1407684 h 1438970"/>
              <a:gd name="connsiteX1" fmla="*/ 624459 w 2627251"/>
              <a:gd name="connsiteY1" fmla="*/ 1438970 h 1438970"/>
              <a:gd name="connsiteX2" fmla="*/ 593173 w 2627251"/>
              <a:gd name="connsiteY2" fmla="*/ 1407684 h 1438970"/>
              <a:gd name="connsiteX3" fmla="*/ 624459 w 2627251"/>
              <a:gd name="connsiteY3" fmla="*/ 1376398 h 1438970"/>
              <a:gd name="connsiteX4" fmla="*/ 655745 w 2627251"/>
              <a:gd name="connsiteY4" fmla="*/ 1407684 h 1438970"/>
              <a:gd name="connsiteX0" fmla="*/ 759656 w 2627251"/>
              <a:gd name="connsiteY0" fmla="*/ 1318362 h 1438970"/>
              <a:gd name="connsiteX1" fmla="*/ 697084 w 2627251"/>
              <a:gd name="connsiteY1" fmla="*/ 1380934 h 1438970"/>
              <a:gd name="connsiteX2" fmla="*/ 634512 w 2627251"/>
              <a:gd name="connsiteY2" fmla="*/ 1318362 h 1438970"/>
              <a:gd name="connsiteX3" fmla="*/ 697084 w 2627251"/>
              <a:gd name="connsiteY3" fmla="*/ 1255790 h 1438970"/>
              <a:gd name="connsiteX4" fmla="*/ 759656 w 2627251"/>
              <a:gd name="connsiteY4" fmla="*/ 1318362 h 1438970"/>
              <a:gd name="connsiteX0" fmla="*/ 903041 w 2627251"/>
              <a:gd name="connsiteY0" fmla="*/ 1180489 h 1438970"/>
              <a:gd name="connsiteX1" fmla="*/ 809183 w 2627251"/>
              <a:gd name="connsiteY1" fmla="*/ 1274347 h 1438970"/>
              <a:gd name="connsiteX2" fmla="*/ 715325 w 2627251"/>
              <a:gd name="connsiteY2" fmla="*/ 1180489 h 1438970"/>
              <a:gd name="connsiteX3" fmla="*/ 809183 w 2627251"/>
              <a:gd name="connsiteY3" fmla="*/ 1086631 h 1438970"/>
              <a:gd name="connsiteX4" fmla="*/ 903041 w 2627251"/>
              <a:gd name="connsiteY4" fmla="*/ 1180489 h 1438970"/>
              <a:gd name="connsiteX0" fmla="*/ 4729 w 43256"/>
              <a:gd name="connsiteY0" fmla="*/ 26036 h 55193"/>
              <a:gd name="connsiteX1" fmla="*/ 2196 w 43256"/>
              <a:gd name="connsiteY1" fmla="*/ 25239 h 55193"/>
              <a:gd name="connsiteX2" fmla="*/ 6964 w 43256"/>
              <a:gd name="connsiteY2" fmla="*/ 34758 h 55193"/>
              <a:gd name="connsiteX3" fmla="*/ 5856 w 43256"/>
              <a:gd name="connsiteY3" fmla="*/ 35139 h 55193"/>
              <a:gd name="connsiteX4" fmla="*/ 16514 w 43256"/>
              <a:gd name="connsiteY4" fmla="*/ 38949 h 55193"/>
              <a:gd name="connsiteX5" fmla="*/ 15846 w 43256"/>
              <a:gd name="connsiteY5" fmla="*/ 37209 h 55193"/>
              <a:gd name="connsiteX6" fmla="*/ 28863 w 43256"/>
              <a:gd name="connsiteY6" fmla="*/ 34610 h 55193"/>
              <a:gd name="connsiteX7" fmla="*/ 28596 w 43256"/>
              <a:gd name="connsiteY7" fmla="*/ 36519 h 55193"/>
              <a:gd name="connsiteX8" fmla="*/ 34165 w 43256"/>
              <a:gd name="connsiteY8" fmla="*/ 22813 h 55193"/>
              <a:gd name="connsiteX9" fmla="*/ 38466 w 43256"/>
              <a:gd name="connsiteY9" fmla="*/ 33619 h 55193"/>
              <a:gd name="connsiteX10" fmla="*/ 41834 w 43256"/>
              <a:gd name="connsiteY10" fmla="*/ 15213 h 55193"/>
              <a:gd name="connsiteX11" fmla="*/ 40386 w 43256"/>
              <a:gd name="connsiteY11" fmla="*/ 17889 h 55193"/>
              <a:gd name="connsiteX12" fmla="*/ 38360 w 43256"/>
              <a:gd name="connsiteY12" fmla="*/ 5285 h 55193"/>
              <a:gd name="connsiteX13" fmla="*/ 38436 w 43256"/>
              <a:gd name="connsiteY13" fmla="*/ 6549 h 55193"/>
              <a:gd name="connsiteX14" fmla="*/ 29114 w 43256"/>
              <a:gd name="connsiteY14" fmla="*/ 3811 h 55193"/>
              <a:gd name="connsiteX15" fmla="*/ 29856 w 43256"/>
              <a:gd name="connsiteY15" fmla="*/ 2199 h 55193"/>
              <a:gd name="connsiteX16" fmla="*/ 22177 w 43256"/>
              <a:gd name="connsiteY16" fmla="*/ 4579 h 55193"/>
              <a:gd name="connsiteX17" fmla="*/ 22536 w 43256"/>
              <a:gd name="connsiteY17" fmla="*/ 3189 h 55193"/>
              <a:gd name="connsiteX18" fmla="*/ 14036 w 43256"/>
              <a:gd name="connsiteY18" fmla="*/ 5051 h 55193"/>
              <a:gd name="connsiteX19" fmla="*/ 15336 w 43256"/>
              <a:gd name="connsiteY19" fmla="*/ 6399 h 55193"/>
              <a:gd name="connsiteX20" fmla="*/ 4163 w 43256"/>
              <a:gd name="connsiteY20" fmla="*/ 15648 h 55193"/>
              <a:gd name="connsiteX21" fmla="*/ 3936 w 43256"/>
              <a:gd name="connsiteY21" fmla="*/ 14229 h 55193"/>
              <a:gd name="connsiteX0" fmla="*/ 3936 w 43256"/>
              <a:gd name="connsiteY0" fmla="*/ 14229 h 55193"/>
              <a:gd name="connsiteX1" fmla="*/ 5659 w 43256"/>
              <a:gd name="connsiteY1" fmla="*/ 6766 h 55193"/>
              <a:gd name="connsiteX2" fmla="*/ 14041 w 43256"/>
              <a:gd name="connsiteY2" fmla="*/ 5061 h 55193"/>
              <a:gd name="connsiteX3" fmla="*/ 22492 w 43256"/>
              <a:gd name="connsiteY3" fmla="*/ 3291 h 55193"/>
              <a:gd name="connsiteX4" fmla="*/ 25785 w 43256"/>
              <a:gd name="connsiteY4" fmla="*/ 59 h 55193"/>
              <a:gd name="connsiteX5" fmla="*/ 29869 w 43256"/>
              <a:gd name="connsiteY5" fmla="*/ 2340 h 55193"/>
              <a:gd name="connsiteX6" fmla="*/ 35499 w 43256"/>
              <a:gd name="connsiteY6" fmla="*/ 549 h 55193"/>
              <a:gd name="connsiteX7" fmla="*/ 38354 w 43256"/>
              <a:gd name="connsiteY7" fmla="*/ 5435 h 55193"/>
              <a:gd name="connsiteX8" fmla="*/ 42018 w 43256"/>
              <a:gd name="connsiteY8" fmla="*/ 10177 h 55193"/>
              <a:gd name="connsiteX9" fmla="*/ 41854 w 43256"/>
              <a:gd name="connsiteY9" fmla="*/ 15319 h 55193"/>
              <a:gd name="connsiteX10" fmla="*/ 43052 w 43256"/>
              <a:gd name="connsiteY10" fmla="*/ 23181 h 55193"/>
              <a:gd name="connsiteX11" fmla="*/ 37440 w 43256"/>
              <a:gd name="connsiteY11" fmla="*/ 30063 h 55193"/>
              <a:gd name="connsiteX12" fmla="*/ 35431 w 43256"/>
              <a:gd name="connsiteY12" fmla="*/ 35960 h 55193"/>
              <a:gd name="connsiteX13" fmla="*/ 28591 w 43256"/>
              <a:gd name="connsiteY13" fmla="*/ 36674 h 55193"/>
              <a:gd name="connsiteX14" fmla="*/ 23703 w 43256"/>
              <a:gd name="connsiteY14" fmla="*/ 42965 h 55193"/>
              <a:gd name="connsiteX15" fmla="*/ 16516 w 43256"/>
              <a:gd name="connsiteY15" fmla="*/ 39125 h 55193"/>
              <a:gd name="connsiteX16" fmla="*/ 5840 w 43256"/>
              <a:gd name="connsiteY16" fmla="*/ 35331 h 55193"/>
              <a:gd name="connsiteX17" fmla="*/ 1146 w 43256"/>
              <a:gd name="connsiteY17" fmla="*/ 31109 h 55193"/>
              <a:gd name="connsiteX18" fmla="*/ 2149 w 43256"/>
              <a:gd name="connsiteY18" fmla="*/ 25410 h 55193"/>
              <a:gd name="connsiteX19" fmla="*/ 31 w 43256"/>
              <a:gd name="connsiteY19" fmla="*/ 19563 h 55193"/>
              <a:gd name="connsiteX20" fmla="*/ 3899 w 43256"/>
              <a:gd name="connsiteY20" fmla="*/ 14366 h 55193"/>
              <a:gd name="connsiteX21" fmla="*/ 3936 w 43256"/>
              <a:gd name="connsiteY21" fmla="*/ 14229 h 55193"/>
              <a:gd name="connsiteX0" fmla="*/ 655745 w 2627251"/>
              <a:gd name="connsiteY0" fmla="*/ 1407684 h 1438970"/>
              <a:gd name="connsiteX1" fmla="*/ 624459 w 2627251"/>
              <a:gd name="connsiteY1" fmla="*/ 1438970 h 1438970"/>
              <a:gd name="connsiteX2" fmla="*/ 593173 w 2627251"/>
              <a:gd name="connsiteY2" fmla="*/ 1407684 h 1438970"/>
              <a:gd name="connsiteX3" fmla="*/ 624459 w 2627251"/>
              <a:gd name="connsiteY3" fmla="*/ 1376398 h 1438970"/>
              <a:gd name="connsiteX4" fmla="*/ 655745 w 2627251"/>
              <a:gd name="connsiteY4" fmla="*/ 1407684 h 1438970"/>
              <a:gd name="connsiteX0" fmla="*/ 759656 w 2627251"/>
              <a:gd name="connsiteY0" fmla="*/ 1318362 h 1438970"/>
              <a:gd name="connsiteX1" fmla="*/ 697084 w 2627251"/>
              <a:gd name="connsiteY1" fmla="*/ 1380934 h 1438970"/>
              <a:gd name="connsiteX2" fmla="*/ 634512 w 2627251"/>
              <a:gd name="connsiteY2" fmla="*/ 1318362 h 1438970"/>
              <a:gd name="connsiteX3" fmla="*/ 697084 w 2627251"/>
              <a:gd name="connsiteY3" fmla="*/ 1255790 h 1438970"/>
              <a:gd name="connsiteX4" fmla="*/ 759656 w 2627251"/>
              <a:gd name="connsiteY4" fmla="*/ 1318362 h 1438970"/>
              <a:gd name="connsiteX0" fmla="*/ 903041 w 2627251"/>
              <a:gd name="connsiteY0" fmla="*/ 1180489 h 1438970"/>
              <a:gd name="connsiteX1" fmla="*/ 809183 w 2627251"/>
              <a:gd name="connsiteY1" fmla="*/ 1274347 h 1438970"/>
              <a:gd name="connsiteX2" fmla="*/ 715325 w 2627251"/>
              <a:gd name="connsiteY2" fmla="*/ 1180489 h 1438970"/>
              <a:gd name="connsiteX3" fmla="*/ 809183 w 2627251"/>
              <a:gd name="connsiteY3" fmla="*/ 1086631 h 1438970"/>
              <a:gd name="connsiteX4" fmla="*/ 903041 w 2627251"/>
              <a:gd name="connsiteY4" fmla="*/ 1180489 h 1438970"/>
              <a:gd name="connsiteX0" fmla="*/ 4729 w 43256"/>
              <a:gd name="connsiteY0" fmla="*/ 26036 h 55193"/>
              <a:gd name="connsiteX1" fmla="*/ 2196 w 43256"/>
              <a:gd name="connsiteY1" fmla="*/ 25239 h 55193"/>
              <a:gd name="connsiteX2" fmla="*/ 6964 w 43256"/>
              <a:gd name="connsiteY2" fmla="*/ 34758 h 55193"/>
              <a:gd name="connsiteX3" fmla="*/ 5856 w 43256"/>
              <a:gd name="connsiteY3" fmla="*/ 35139 h 55193"/>
              <a:gd name="connsiteX4" fmla="*/ 16514 w 43256"/>
              <a:gd name="connsiteY4" fmla="*/ 38949 h 55193"/>
              <a:gd name="connsiteX5" fmla="*/ 15846 w 43256"/>
              <a:gd name="connsiteY5" fmla="*/ 37209 h 55193"/>
              <a:gd name="connsiteX6" fmla="*/ 28863 w 43256"/>
              <a:gd name="connsiteY6" fmla="*/ 34610 h 55193"/>
              <a:gd name="connsiteX7" fmla="*/ 28596 w 43256"/>
              <a:gd name="connsiteY7" fmla="*/ 36519 h 55193"/>
              <a:gd name="connsiteX8" fmla="*/ 34165 w 43256"/>
              <a:gd name="connsiteY8" fmla="*/ 22813 h 55193"/>
              <a:gd name="connsiteX9" fmla="*/ 38466 w 43256"/>
              <a:gd name="connsiteY9" fmla="*/ 29675 h 55193"/>
              <a:gd name="connsiteX10" fmla="*/ 41834 w 43256"/>
              <a:gd name="connsiteY10" fmla="*/ 15213 h 55193"/>
              <a:gd name="connsiteX11" fmla="*/ 40386 w 43256"/>
              <a:gd name="connsiteY11" fmla="*/ 17889 h 55193"/>
              <a:gd name="connsiteX12" fmla="*/ 38360 w 43256"/>
              <a:gd name="connsiteY12" fmla="*/ 5285 h 55193"/>
              <a:gd name="connsiteX13" fmla="*/ 38436 w 43256"/>
              <a:gd name="connsiteY13" fmla="*/ 6549 h 55193"/>
              <a:gd name="connsiteX14" fmla="*/ 29114 w 43256"/>
              <a:gd name="connsiteY14" fmla="*/ 3811 h 55193"/>
              <a:gd name="connsiteX15" fmla="*/ 29856 w 43256"/>
              <a:gd name="connsiteY15" fmla="*/ 2199 h 55193"/>
              <a:gd name="connsiteX16" fmla="*/ 22177 w 43256"/>
              <a:gd name="connsiteY16" fmla="*/ 4579 h 55193"/>
              <a:gd name="connsiteX17" fmla="*/ 22536 w 43256"/>
              <a:gd name="connsiteY17" fmla="*/ 3189 h 55193"/>
              <a:gd name="connsiteX18" fmla="*/ 14036 w 43256"/>
              <a:gd name="connsiteY18" fmla="*/ 5051 h 55193"/>
              <a:gd name="connsiteX19" fmla="*/ 15336 w 43256"/>
              <a:gd name="connsiteY19" fmla="*/ 6399 h 55193"/>
              <a:gd name="connsiteX20" fmla="*/ 4163 w 43256"/>
              <a:gd name="connsiteY20" fmla="*/ 15648 h 55193"/>
              <a:gd name="connsiteX21" fmla="*/ 3936 w 43256"/>
              <a:gd name="connsiteY21" fmla="*/ 14229 h 55193"/>
              <a:gd name="connsiteX0" fmla="*/ 3936 w 43256"/>
              <a:gd name="connsiteY0" fmla="*/ 14229 h 55193"/>
              <a:gd name="connsiteX1" fmla="*/ 5659 w 43256"/>
              <a:gd name="connsiteY1" fmla="*/ 6766 h 55193"/>
              <a:gd name="connsiteX2" fmla="*/ 14041 w 43256"/>
              <a:gd name="connsiteY2" fmla="*/ 5061 h 55193"/>
              <a:gd name="connsiteX3" fmla="*/ 22492 w 43256"/>
              <a:gd name="connsiteY3" fmla="*/ 3291 h 55193"/>
              <a:gd name="connsiteX4" fmla="*/ 25785 w 43256"/>
              <a:gd name="connsiteY4" fmla="*/ 59 h 55193"/>
              <a:gd name="connsiteX5" fmla="*/ 29869 w 43256"/>
              <a:gd name="connsiteY5" fmla="*/ 2340 h 55193"/>
              <a:gd name="connsiteX6" fmla="*/ 35499 w 43256"/>
              <a:gd name="connsiteY6" fmla="*/ 549 h 55193"/>
              <a:gd name="connsiteX7" fmla="*/ 38354 w 43256"/>
              <a:gd name="connsiteY7" fmla="*/ 5435 h 55193"/>
              <a:gd name="connsiteX8" fmla="*/ 42018 w 43256"/>
              <a:gd name="connsiteY8" fmla="*/ 10177 h 55193"/>
              <a:gd name="connsiteX9" fmla="*/ 41854 w 43256"/>
              <a:gd name="connsiteY9" fmla="*/ 15319 h 55193"/>
              <a:gd name="connsiteX10" fmla="*/ 43052 w 43256"/>
              <a:gd name="connsiteY10" fmla="*/ 23181 h 55193"/>
              <a:gd name="connsiteX11" fmla="*/ 37440 w 43256"/>
              <a:gd name="connsiteY11" fmla="*/ 30063 h 55193"/>
              <a:gd name="connsiteX12" fmla="*/ 35431 w 43256"/>
              <a:gd name="connsiteY12" fmla="*/ 35960 h 55193"/>
              <a:gd name="connsiteX13" fmla="*/ 28591 w 43256"/>
              <a:gd name="connsiteY13" fmla="*/ 36674 h 55193"/>
              <a:gd name="connsiteX14" fmla="*/ 23703 w 43256"/>
              <a:gd name="connsiteY14" fmla="*/ 42965 h 55193"/>
              <a:gd name="connsiteX15" fmla="*/ 16516 w 43256"/>
              <a:gd name="connsiteY15" fmla="*/ 39125 h 55193"/>
              <a:gd name="connsiteX16" fmla="*/ 5840 w 43256"/>
              <a:gd name="connsiteY16" fmla="*/ 35331 h 55193"/>
              <a:gd name="connsiteX17" fmla="*/ 1146 w 43256"/>
              <a:gd name="connsiteY17" fmla="*/ 31109 h 55193"/>
              <a:gd name="connsiteX18" fmla="*/ 2149 w 43256"/>
              <a:gd name="connsiteY18" fmla="*/ 25410 h 55193"/>
              <a:gd name="connsiteX19" fmla="*/ 31 w 43256"/>
              <a:gd name="connsiteY19" fmla="*/ 19563 h 55193"/>
              <a:gd name="connsiteX20" fmla="*/ 3899 w 43256"/>
              <a:gd name="connsiteY20" fmla="*/ 14366 h 55193"/>
              <a:gd name="connsiteX21" fmla="*/ 3936 w 43256"/>
              <a:gd name="connsiteY21" fmla="*/ 14229 h 55193"/>
              <a:gd name="connsiteX0" fmla="*/ 655745 w 2627251"/>
              <a:gd name="connsiteY0" fmla="*/ 1407684 h 1438970"/>
              <a:gd name="connsiteX1" fmla="*/ 624459 w 2627251"/>
              <a:gd name="connsiteY1" fmla="*/ 1438970 h 1438970"/>
              <a:gd name="connsiteX2" fmla="*/ 593173 w 2627251"/>
              <a:gd name="connsiteY2" fmla="*/ 1407684 h 1438970"/>
              <a:gd name="connsiteX3" fmla="*/ 624459 w 2627251"/>
              <a:gd name="connsiteY3" fmla="*/ 1376398 h 1438970"/>
              <a:gd name="connsiteX4" fmla="*/ 655745 w 2627251"/>
              <a:gd name="connsiteY4" fmla="*/ 1407684 h 1438970"/>
              <a:gd name="connsiteX0" fmla="*/ 759656 w 2627251"/>
              <a:gd name="connsiteY0" fmla="*/ 1318362 h 1438970"/>
              <a:gd name="connsiteX1" fmla="*/ 697084 w 2627251"/>
              <a:gd name="connsiteY1" fmla="*/ 1380934 h 1438970"/>
              <a:gd name="connsiteX2" fmla="*/ 634512 w 2627251"/>
              <a:gd name="connsiteY2" fmla="*/ 1318362 h 1438970"/>
              <a:gd name="connsiteX3" fmla="*/ 697084 w 2627251"/>
              <a:gd name="connsiteY3" fmla="*/ 1255790 h 1438970"/>
              <a:gd name="connsiteX4" fmla="*/ 759656 w 2627251"/>
              <a:gd name="connsiteY4" fmla="*/ 1318362 h 1438970"/>
              <a:gd name="connsiteX0" fmla="*/ 903041 w 2627251"/>
              <a:gd name="connsiteY0" fmla="*/ 1180489 h 1438970"/>
              <a:gd name="connsiteX1" fmla="*/ 809183 w 2627251"/>
              <a:gd name="connsiteY1" fmla="*/ 1274347 h 1438970"/>
              <a:gd name="connsiteX2" fmla="*/ 715325 w 2627251"/>
              <a:gd name="connsiteY2" fmla="*/ 1180489 h 1438970"/>
              <a:gd name="connsiteX3" fmla="*/ 809183 w 2627251"/>
              <a:gd name="connsiteY3" fmla="*/ 1086631 h 1438970"/>
              <a:gd name="connsiteX4" fmla="*/ 903041 w 2627251"/>
              <a:gd name="connsiteY4" fmla="*/ 1180489 h 1438970"/>
              <a:gd name="connsiteX0" fmla="*/ 4729 w 43256"/>
              <a:gd name="connsiteY0" fmla="*/ 26036 h 55193"/>
              <a:gd name="connsiteX1" fmla="*/ 2196 w 43256"/>
              <a:gd name="connsiteY1" fmla="*/ 25239 h 55193"/>
              <a:gd name="connsiteX2" fmla="*/ 6964 w 43256"/>
              <a:gd name="connsiteY2" fmla="*/ 34758 h 55193"/>
              <a:gd name="connsiteX3" fmla="*/ 5856 w 43256"/>
              <a:gd name="connsiteY3" fmla="*/ 35139 h 55193"/>
              <a:gd name="connsiteX4" fmla="*/ 16514 w 43256"/>
              <a:gd name="connsiteY4" fmla="*/ 38949 h 55193"/>
              <a:gd name="connsiteX5" fmla="*/ 15846 w 43256"/>
              <a:gd name="connsiteY5" fmla="*/ 37209 h 55193"/>
              <a:gd name="connsiteX6" fmla="*/ 28863 w 43256"/>
              <a:gd name="connsiteY6" fmla="*/ 34610 h 55193"/>
              <a:gd name="connsiteX7" fmla="*/ 28596 w 43256"/>
              <a:gd name="connsiteY7" fmla="*/ 36519 h 55193"/>
              <a:gd name="connsiteX8" fmla="*/ 34165 w 43256"/>
              <a:gd name="connsiteY8" fmla="*/ 22813 h 55193"/>
              <a:gd name="connsiteX9" fmla="*/ 40576 w 43256"/>
              <a:gd name="connsiteY9" fmla="*/ 31428 h 55193"/>
              <a:gd name="connsiteX10" fmla="*/ 41834 w 43256"/>
              <a:gd name="connsiteY10" fmla="*/ 15213 h 55193"/>
              <a:gd name="connsiteX11" fmla="*/ 40386 w 43256"/>
              <a:gd name="connsiteY11" fmla="*/ 17889 h 55193"/>
              <a:gd name="connsiteX12" fmla="*/ 38360 w 43256"/>
              <a:gd name="connsiteY12" fmla="*/ 5285 h 55193"/>
              <a:gd name="connsiteX13" fmla="*/ 38436 w 43256"/>
              <a:gd name="connsiteY13" fmla="*/ 6549 h 55193"/>
              <a:gd name="connsiteX14" fmla="*/ 29114 w 43256"/>
              <a:gd name="connsiteY14" fmla="*/ 3811 h 55193"/>
              <a:gd name="connsiteX15" fmla="*/ 29856 w 43256"/>
              <a:gd name="connsiteY15" fmla="*/ 2199 h 55193"/>
              <a:gd name="connsiteX16" fmla="*/ 22177 w 43256"/>
              <a:gd name="connsiteY16" fmla="*/ 4579 h 55193"/>
              <a:gd name="connsiteX17" fmla="*/ 22536 w 43256"/>
              <a:gd name="connsiteY17" fmla="*/ 3189 h 55193"/>
              <a:gd name="connsiteX18" fmla="*/ 14036 w 43256"/>
              <a:gd name="connsiteY18" fmla="*/ 5051 h 55193"/>
              <a:gd name="connsiteX19" fmla="*/ 15336 w 43256"/>
              <a:gd name="connsiteY19" fmla="*/ 6399 h 55193"/>
              <a:gd name="connsiteX20" fmla="*/ 4163 w 43256"/>
              <a:gd name="connsiteY20" fmla="*/ 15648 h 55193"/>
              <a:gd name="connsiteX21" fmla="*/ 3936 w 43256"/>
              <a:gd name="connsiteY21" fmla="*/ 14229 h 55193"/>
              <a:gd name="connsiteX0" fmla="*/ 3936 w 43256"/>
              <a:gd name="connsiteY0" fmla="*/ 14229 h 55193"/>
              <a:gd name="connsiteX1" fmla="*/ 5659 w 43256"/>
              <a:gd name="connsiteY1" fmla="*/ 6766 h 55193"/>
              <a:gd name="connsiteX2" fmla="*/ 14041 w 43256"/>
              <a:gd name="connsiteY2" fmla="*/ 5061 h 55193"/>
              <a:gd name="connsiteX3" fmla="*/ 22492 w 43256"/>
              <a:gd name="connsiteY3" fmla="*/ 3291 h 55193"/>
              <a:gd name="connsiteX4" fmla="*/ 25785 w 43256"/>
              <a:gd name="connsiteY4" fmla="*/ 59 h 55193"/>
              <a:gd name="connsiteX5" fmla="*/ 29869 w 43256"/>
              <a:gd name="connsiteY5" fmla="*/ 2340 h 55193"/>
              <a:gd name="connsiteX6" fmla="*/ 35499 w 43256"/>
              <a:gd name="connsiteY6" fmla="*/ 549 h 55193"/>
              <a:gd name="connsiteX7" fmla="*/ 38354 w 43256"/>
              <a:gd name="connsiteY7" fmla="*/ 5435 h 55193"/>
              <a:gd name="connsiteX8" fmla="*/ 42018 w 43256"/>
              <a:gd name="connsiteY8" fmla="*/ 10177 h 55193"/>
              <a:gd name="connsiteX9" fmla="*/ 41854 w 43256"/>
              <a:gd name="connsiteY9" fmla="*/ 15319 h 55193"/>
              <a:gd name="connsiteX10" fmla="*/ 43052 w 43256"/>
              <a:gd name="connsiteY10" fmla="*/ 23181 h 55193"/>
              <a:gd name="connsiteX11" fmla="*/ 37440 w 43256"/>
              <a:gd name="connsiteY11" fmla="*/ 30063 h 55193"/>
              <a:gd name="connsiteX12" fmla="*/ 38069 w 43256"/>
              <a:gd name="connsiteY12" fmla="*/ 37275 h 55193"/>
              <a:gd name="connsiteX13" fmla="*/ 28591 w 43256"/>
              <a:gd name="connsiteY13" fmla="*/ 36674 h 55193"/>
              <a:gd name="connsiteX14" fmla="*/ 23703 w 43256"/>
              <a:gd name="connsiteY14" fmla="*/ 42965 h 55193"/>
              <a:gd name="connsiteX15" fmla="*/ 16516 w 43256"/>
              <a:gd name="connsiteY15" fmla="*/ 39125 h 55193"/>
              <a:gd name="connsiteX16" fmla="*/ 5840 w 43256"/>
              <a:gd name="connsiteY16" fmla="*/ 35331 h 55193"/>
              <a:gd name="connsiteX17" fmla="*/ 1146 w 43256"/>
              <a:gd name="connsiteY17" fmla="*/ 31109 h 55193"/>
              <a:gd name="connsiteX18" fmla="*/ 2149 w 43256"/>
              <a:gd name="connsiteY18" fmla="*/ 25410 h 55193"/>
              <a:gd name="connsiteX19" fmla="*/ 31 w 43256"/>
              <a:gd name="connsiteY19" fmla="*/ 19563 h 55193"/>
              <a:gd name="connsiteX20" fmla="*/ 3899 w 43256"/>
              <a:gd name="connsiteY20" fmla="*/ 14366 h 55193"/>
              <a:gd name="connsiteX21" fmla="*/ 3936 w 43256"/>
              <a:gd name="connsiteY21" fmla="*/ 14229 h 55193"/>
              <a:gd name="connsiteX0" fmla="*/ 655745 w 2627251"/>
              <a:gd name="connsiteY0" fmla="*/ 1407684 h 1438970"/>
              <a:gd name="connsiteX1" fmla="*/ 624459 w 2627251"/>
              <a:gd name="connsiteY1" fmla="*/ 1438970 h 1438970"/>
              <a:gd name="connsiteX2" fmla="*/ 593173 w 2627251"/>
              <a:gd name="connsiteY2" fmla="*/ 1407684 h 1438970"/>
              <a:gd name="connsiteX3" fmla="*/ 624459 w 2627251"/>
              <a:gd name="connsiteY3" fmla="*/ 1376398 h 1438970"/>
              <a:gd name="connsiteX4" fmla="*/ 655745 w 2627251"/>
              <a:gd name="connsiteY4" fmla="*/ 1407684 h 1438970"/>
              <a:gd name="connsiteX0" fmla="*/ 759656 w 2627251"/>
              <a:gd name="connsiteY0" fmla="*/ 1318362 h 1438970"/>
              <a:gd name="connsiteX1" fmla="*/ 697084 w 2627251"/>
              <a:gd name="connsiteY1" fmla="*/ 1380934 h 1438970"/>
              <a:gd name="connsiteX2" fmla="*/ 634512 w 2627251"/>
              <a:gd name="connsiteY2" fmla="*/ 1318362 h 1438970"/>
              <a:gd name="connsiteX3" fmla="*/ 697084 w 2627251"/>
              <a:gd name="connsiteY3" fmla="*/ 1255790 h 1438970"/>
              <a:gd name="connsiteX4" fmla="*/ 759656 w 2627251"/>
              <a:gd name="connsiteY4" fmla="*/ 1318362 h 1438970"/>
              <a:gd name="connsiteX0" fmla="*/ 903041 w 2627251"/>
              <a:gd name="connsiteY0" fmla="*/ 1180489 h 1438970"/>
              <a:gd name="connsiteX1" fmla="*/ 809183 w 2627251"/>
              <a:gd name="connsiteY1" fmla="*/ 1274347 h 1438970"/>
              <a:gd name="connsiteX2" fmla="*/ 715325 w 2627251"/>
              <a:gd name="connsiteY2" fmla="*/ 1180489 h 1438970"/>
              <a:gd name="connsiteX3" fmla="*/ 809183 w 2627251"/>
              <a:gd name="connsiteY3" fmla="*/ 1086631 h 1438970"/>
              <a:gd name="connsiteX4" fmla="*/ 903041 w 2627251"/>
              <a:gd name="connsiteY4" fmla="*/ 1180489 h 1438970"/>
              <a:gd name="connsiteX0" fmla="*/ 4729 w 43256"/>
              <a:gd name="connsiteY0" fmla="*/ 26036 h 55193"/>
              <a:gd name="connsiteX1" fmla="*/ 2196 w 43256"/>
              <a:gd name="connsiteY1" fmla="*/ 25239 h 55193"/>
              <a:gd name="connsiteX2" fmla="*/ 6964 w 43256"/>
              <a:gd name="connsiteY2" fmla="*/ 34758 h 55193"/>
              <a:gd name="connsiteX3" fmla="*/ 5856 w 43256"/>
              <a:gd name="connsiteY3" fmla="*/ 35139 h 55193"/>
              <a:gd name="connsiteX4" fmla="*/ 16514 w 43256"/>
              <a:gd name="connsiteY4" fmla="*/ 38949 h 55193"/>
              <a:gd name="connsiteX5" fmla="*/ 15846 w 43256"/>
              <a:gd name="connsiteY5" fmla="*/ 37209 h 55193"/>
              <a:gd name="connsiteX6" fmla="*/ 28863 w 43256"/>
              <a:gd name="connsiteY6" fmla="*/ 34610 h 55193"/>
              <a:gd name="connsiteX7" fmla="*/ 28596 w 43256"/>
              <a:gd name="connsiteY7" fmla="*/ 36519 h 55193"/>
              <a:gd name="connsiteX8" fmla="*/ 34165 w 43256"/>
              <a:gd name="connsiteY8" fmla="*/ 22813 h 55193"/>
              <a:gd name="connsiteX9" fmla="*/ 40576 w 43256"/>
              <a:gd name="connsiteY9" fmla="*/ 31428 h 55193"/>
              <a:gd name="connsiteX10" fmla="*/ 41834 w 43256"/>
              <a:gd name="connsiteY10" fmla="*/ 15213 h 55193"/>
              <a:gd name="connsiteX11" fmla="*/ 40386 w 43256"/>
              <a:gd name="connsiteY11" fmla="*/ 17889 h 55193"/>
              <a:gd name="connsiteX12" fmla="*/ 38360 w 43256"/>
              <a:gd name="connsiteY12" fmla="*/ 5285 h 55193"/>
              <a:gd name="connsiteX13" fmla="*/ 38436 w 43256"/>
              <a:gd name="connsiteY13" fmla="*/ 6549 h 55193"/>
              <a:gd name="connsiteX14" fmla="*/ 29114 w 43256"/>
              <a:gd name="connsiteY14" fmla="*/ 3811 h 55193"/>
              <a:gd name="connsiteX15" fmla="*/ 29856 w 43256"/>
              <a:gd name="connsiteY15" fmla="*/ 2199 h 55193"/>
              <a:gd name="connsiteX16" fmla="*/ 22177 w 43256"/>
              <a:gd name="connsiteY16" fmla="*/ 4579 h 55193"/>
              <a:gd name="connsiteX17" fmla="*/ 22536 w 43256"/>
              <a:gd name="connsiteY17" fmla="*/ 3189 h 55193"/>
              <a:gd name="connsiteX18" fmla="*/ 14036 w 43256"/>
              <a:gd name="connsiteY18" fmla="*/ 5051 h 55193"/>
              <a:gd name="connsiteX19" fmla="*/ 15336 w 43256"/>
              <a:gd name="connsiteY19" fmla="*/ 6399 h 55193"/>
              <a:gd name="connsiteX20" fmla="*/ 4163 w 43256"/>
              <a:gd name="connsiteY20" fmla="*/ 15648 h 55193"/>
              <a:gd name="connsiteX21" fmla="*/ 3936 w 43256"/>
              <a:gd name="connsiteY21" fmla="*/ 14229 h 55193"/>
              <a:gd name="connsiteX0" fmla="*/ 3936 w 43167"/>
              <a:gd name="connsiteY0" fmla="*/ 14229 h 55193"/>
              <a:gd name="connsiteX1" fmla="*/ 5659 w 43167"/>
              <a:gd name="connsiteY1" fmla="*/ 6766 h 55193"/>
              <a:gd name="connsiteX2" fmla="*/ 14041 w 43167"/>
              <a:gd name="connsiteY2" fmla="*/ 5061 h 55193"/>
              <a:gd name="connsiteX3" fmla="*/ 22492 w 43167"/>
              <a:gd name="connsiteY3" fmla="*/ 3291 h 55193"/>
              <a:gd name="connsiteX4" fmla="*/ 25785 w 43167"/>
              <a:gd name="connsiteY4" fmla="*/ 59 h 55193"/>
              <a:gd name="connsiteX5" fmla="*/ 29869 w 43167"/>
              <a:gd name="connsiteY5" fmla="*/ 2340 h 55193"/>
              <a:gd name="connsiteX6" fmla="*/ 35499 w 43167"/>
              <a:gd name="connsiteY6" fmla="*/ 549 h 55193"/>
              <a:gd name="connsiteX7" fmla="*/ 38354 w 43167"/>
              <a:gd name="connsiteY7" fmla="*/ 5435 h 55193"/>
              <a:gd name="connsiteX8" fmla="*/ 42018 w 43167"/>
              <a:gd name="connsiteY8" fmla="*/ 10177 h 55193"/>
              <a:gd name="connsiteX9" fmla="*/ 41854 w 43167"/>
              <a:gd name="connsiteY9" fmla="*/ 15319 h 55193"/>
              <a:gd name="connsiteX10" fmla="*/ 43052 w 43167"/>
              <a:gd name="connsiteY10" fmla="*/ 23181 h 55193"/>
              <a:gd name="connsiteX11" fmla="*/ 40078 w 43167"/>
              <a:gd name="connsiteY11" fmla="*/ 30063 h 55193"/>
              <a:gd name="connsiteX12" fmla="*/ 38069 w 43167"/>
              <a:gd name="connsiteY12" fmla="*/ 37275 h 55193"/>
              <a:gd name="connsiteX13" fmla="*/ 28591 w 43167"/>
              <a:gd name="connsiteY13" fmla="*/ 36674 h 55193"/>
              <a:gd name="connsiteX14" fmla="*/ 23703 w 43167"/>
              <a:gd name="connsiteY14" fmla="*/ 42965 h 55193"/>
              <a:gd name="connsiteX15" fmla="*/ 16516 w 43167"/>
              <a:gd name="connsiteY15" fmla="*/ 39125 h 55193"/>
              <a:gd name="connsiteX16" fmla="*/ 5840 w 43167"/>
              <a:gd name="connsiteY16" fmla="*/ 35331 h 55193"/>
              <a:gd name="connsiteX17" fmla="*/ 1146 w 43167"/>
              <a:gd name="connsiteY17" fmla="*/ 31109 h 55193"/>
              <a:gd name="connsiteX18" fmla="*/ 2149 w 43167"/>
              <a:gd name="connsiteY18" fmla="*/ 25410 h 55193"/>
              <a:gd name="connsiteX19" fmla="*/ 31 w 43167"/>
              <a:gd name="connsiteY19" fmla="*/ 19563 h 55193"/>
              <a:gd name="connsiteX20" fmla="*/ 3899 w 43167"/>
              <a:gd name="connsiteY20" fmla="*/ 14366 h 55193"/>
              <a:gd name="connsiteX21" fmla="*/ 3936 w 43167"/>
              <a:gd name="connsiteY21" fmla="*/ 14229 h 55193"/>
              <a:gd name="connsiteX0" fmla="*/ 655745 w 2621845"/>
              <a:gd name="connsiteY0" fmla="*/ 1407684 h 1438970"/>
              <a:gd name="connsiteX1" fmla="*/ 624459 w 2621845"/>
              <a:gd name="connsiteY1" fmla="*/ 1438970 h 1438970"/>
              <a:gd name="connsiteX2" fmla="*/ 593173 w 2621845"/>
              <a:gd name="connsiteY2" fmla="*/ 1407684 h 1438970"/>
              <a:gd name="connsiteX3" fmla="*/ 624459 w 2621845"/>
              <a:gd name="connsiteY3" fmla="*/ 1376398 h 1438970"/>
              <a:gd name="connsiteX4" fmla="*/ 655745 w 2621845"/>
              <a:gd name="connsiteY4" fmla="*/ 1407684 h 1438970"/>
              <a:gd name="connsiteX0" fmla="*/ 759656 w 2621845"/>
              <a:gd name="connsiteY0" fmla="*/ 1318362 h 1438970"/>
              <a:gd name="connsiteX1" fmla="*/ 697084 w 2621845"/>
              <a:gd name="connsiteY1" fmla="*/ 1380934 h 1438970"/>
              <a:gd name="connsiteX2" fmla="*/ 634512 w 2621845"/>
              <a:gd name="connsiteY2" fmla="*/ 1318362 h 1438970"/>
              <a:gd name="connsiteX3" fmla="*/ 697084 w 2621845"/>
              <a:gd name="connsiteY3" fmla="*/ 1255790 h 1438970"/>
              <a:gd name="connsiteX4" fmla="*/ 759656 w 2621845"/>
              <a:gd name="connsiteY4" fmla="*/ 1318362 h 1438970"/>
              <a:gd name="connsiteX0" fmla="*/ 903041 w 2621845"/>
              <a:gd name="connsiteY0" fmla="*/ 1180489 h 1438970"/>
              <a:gd name="connsiteX1" fmla="*/ 809183 w 2621845"/>
              <a:gd name="connsiteY1" fmla="*/ 1274347 h 1438970"/>
              <a:gd name="connsiteX2" fmla="*/ 715325 w 2621845"/>
              <a:gd name="connsiteY2" fmla="*/ 1180489 h 1438970"/>
              <a:gd name="connsiteX3" fmla="*/ 809183 w 2621845"/>
              <a:gd name="connsiteY3" fmla="*/ 1086631 h 1438970"/>
              <a:gd name="connsiteX4" fmla="*/ 903041 w 2621845"/>
              <a:gd name="connsiteY4" fmla="*/ 1180489 h 1438970"/>
              <a:gd name="connsiteX0" fmla="*/ 4729 w 43167"/>
              <a:gd name="connsiteY0" fmla="*/ 26036 h 55193"/>
              <a:gd name="connsiteX1" fmla="*/ 2196 w 43167"/>
              <a:gd name="connsiteY1" fmla="*/ 25239 h 55193"/>
              <a:gd name="connsiteX2" fmla="*/ 6964 w 43167"/>
              <a:gd name="connsiteY2" fmla="*/ 34758 h 55193"/>
              <a:gd name="connsiteX3" fmla="*/ 5856 w 43167"/>
              <a:gd name="connsiteY3" fmla="*/ 35139 h 55193"/>
              <a:gd name="connsiteX4" fmla="*/ 16514 w 43167"/>
              <a:gd name="connsiteY4" fmla="*/ 38949 h 55193"/>
              <a:gd name="connsiteX5" fmla="*/ 15846 w 43167"/>
              <a:gd name="connsiteY5" fmla="*/ 37209 h 55193"/>
              <a:gd name="connsiteX6" fmla="*/ 28863 w 43167"/>
              <a:gd name="connsiteY6" fmla="*/ 34610 h 55193"/>
              <a:gd name="connsiteX7" fmla="*/ 28596 w 43167"/>
              <a:gd name="connsiteY7" fmla="*/ 36519 h 55193"/>
              <a:gd name="connsiteX8" fmla="*/ 34165 w 43167"/>
              <a:gd name="connsiteY8" fmla="*/ 22813 h 55193"/>
              <a:gd name="connsiteX9" fmla="*/ 40576 w 43167"/>
              <a:gd name="connsiteY9" fmla="*/ 31428 h 55193"/>
              <a:gd name="connsiteX10" fmla="*/ 41834 w 43167"/>
              <a:gd name="connsiteY10" fmla="*/ 15213 h 55193"/>
              <a:gd name="connsiteX11" fmla="*/ 40386 w 43167"/>
              <a:gd name="connsiteY11" fmla="*/ 17889 h 55193"/>
              <a:gd name="connsiteX12" fmla="*/ 38360 w 43167"/>
              <a:gd name="connsiteY12" fmla="*/ 5285 h 55193"/>
              <a:gd name="connsiteX13" fmla="*/ 38436 w 43167"/>
              <a:gd name="connsiteY13" fmla="*/ 6549 h 55193"/>
              <a:gd name="connsiteX14" fmla="*/ 29114 w 43167"/>
              <a:gd name="connsiteY14" fmla="*/ 3811 h 55193"/>
              <a:gd name="connsiteX15" fmla="*/ 29856 w 43167"/>
              <a:gd name="connsiteY15" fmla="*/ 2199 h 55193"/>
              <a:gd name="connsiteX16" fmla="*/ 22177 w 43167"/>
              <a:gd name="connsiteY16" fmla="*/ 4579 h 55193"/>
              <a:gd name="connsiteX17" fmla="*/ 22536 w 43167"/>
              <a:gd name="connsiteY17" fmla="*/ 3189 h 55193"/>
              <a:gd name="connsiteX18" fmla="*/ 14036 w 43167"/>
              <a:gd name="connsiteY18" fmla="*/ 5051 h 55193"/>
              <a:gd name="connsiteX19" fmla="*/ 15336 w 43167"/>
              <a:gd name="connsiteY19" fmla="*/ 6399 h 55193"/>
              <a:gd name="connsiteX20" fmla="*/ 4163 w 43167"/>
              <a:gd name="connsiteY20" fmla="*/ 15648 h 55193"/>
              <a:gd name="connsiteX21" fmla="*/ 3936 w 43167"/>
              <a:gd name="connsiteY21" fmla="*/ 14229 h 55193"/>
              <a:gd name="connsiteX0" fmla="*/ 3936 w 43167"/>
              <a:gd name="connsiteY0" fmla="*/ 14229 h 55193"/>
              <a:gd name="connsiteX1" fmla="*/ 5659 w 43167"/>
              <a:gd name="connsiteY1" fmla="*/ 6766 h 55193"/>
              <a:gd name="connsiteX2" fmla="*/ 14041 w 43167"/>
              <a:gd name="connsiteY2" fmla="*/ 5061 h 55193"/>
              <a:gd name="connsiteX3" fmla="*/ 22492 w 43167"/>
              <a:gd name="connsiteY3" fmla="*/ 3291 h 55193"/>
              <a:gd name="connsiteX4" fmla="*/ 25785 w 43167"/>
              <a:gd name="connsiteY4" fmla="*/ 59 h 55193"/>
              <a:gd name="connsiteX5" fmla="*/ 29869 w 43167"/>
              <a:gd name="connsiteY5" fmla="*/ 2340 h 55193"/>
              <a:gd name="connsiteX6" fmla="*/ 35499 w 43167"/>
              <a:gd name="connsiteY6" fmla="*/ 549 h 55193"/>
              <a:gd name="connsiteX7" fmla="*/ 38354 w 43167"/>
              <a:gd name="connsiteY7" fmla="*/ 5435 h 55193"/>
              <a:gd name="connsiteX8" fmla="*/ 42018 w 43167"/>
              <a:gd name="connsiteY8" fmla="*/ 10177 h 55193"/>
              <a:gd name="connsiteX9" fmla="*/ 41854 w 43167"/>
              <a:gd name="connsiteY9" fmla="*/ 15319 h 55193"/>
              <a:gd name="connsiteX10" fmla="*/ 43052 w 43167"/>
              <a:gd name="connsiteY10" fmla="*/ 23181 h 55193"/>
              <a:gd name="connsiteX11" fmla="*/ 40078 w 43167"/>
              <a:gd name="connsiteY11" fmla="*/ 30063 h 55193"/>
              <a:gd name="connsiteX12" fmla="*/ 38069 w 43167"/>
              <a:gd name="connsiteY12" fmla="*/ 38590 h 55193"/>
              <a:gd name="connsiteX13" fmla="*/ 28591 w 43167"/>
              <a:gd name="connsiteY13" fmla="*/ 36674 h 55193"/>
              <a:gd name="connsiteX14" fmla="*/ 23703 w 43167"/>
              <a:gd name="connsiteY14" fmla="*/ 42965 h 55193"/>
              <a:gd name="connsiteX15" fmla="*/ 16516 w 43167"/>
              <a:gd name="connsiteY15" fmla="*/ 39125 h 55193"/>
              <a:gd name="connsiteX16" fmla="*/ 5840 w 43167"/>
              <a:gd name="connsiteY16" fmla="*/ 35331 h 55193"/>
              <a:gd name="connsiteX17" fmla="*/ 1146 w 43167"/>
              <a:gd name="connsiteY17" fmla="*/ 31109 h 55193"/>
              <a:gd name="connsiteX18" fmla="*/ 2149 w 43167"/>
              <a:gd name="connsiteY18" fmla="*/ 25410 h 55193"/>
              <a:gd name="connsiteX19" fmla="*/ 31 w 43167"/>
              <a:gd name="connsiteY19" fmla="*/ 19563 h 55193"/>
              <a:gd name="connsiteX20" fmla="*/ 3899 w 43167"/>
              <a:gd name="connsiteY20" fmla="*/ 14366 h 55193"/>
              <a:gd name="connsiteX21" fmla="*/ 3936 w 43167"/>
              <a:gd name="connsiteY21" fmla="*/ 14229 h 55193"/>
              <a:gd name="connsiteX0" fmla="*/ 655745 w 2621845"/>
              <a:gd name="connsiteY0" fmla="*/ 1407684 h 1438970"/>
              <a:gd name="connsiteX1" fmla="*/ 624459 w 2621845"/>
              <a:gd name="connsiteY1" fmla="*/ 1438970 h 1438970"/>
              <a:gd name="connsiteX2" fmla="*/ 593173 w 2621845"/>
              <a:gd name="connsiteY2" fmla="*/ 1407684 h 1438970"/>
              <a:gd name="connsiteX3" fmla="*/ 624459 w 2621845"/>
              <a:gd name="connsiteY3" fmla="*/ 1376398 h 1438970"/>
              <a:gd name="connsiteX4" fmla="*/ 655745 w 2621845"/>
              <a:gd name="connsiteY4" fmla="*/ 1407684 h 1438970"/>
              <a:gd name="connsiteX0" fmla="*/ 759656 w 2621845"/>
              <a:gd name="connsiteY0" fmla="*/ 1318362 h 1438970"/>
              <a:gd name="connsiteX1" fmla="*/ 697084 w 2621845"/>
              <a:gd name="connsiteY1" fmla="*/ 1380934 h 1438970"/>
              <a:gd name="connsiteX2" fmla="*/ 634512 w 2621845"/>
              <a:gd name="connsiteY2" fmla="*/ 1318362 h 1438970"/>
              <a:gd name="connsiteX3" fmla="*/ 697084 w 2621845"/>
              <a:gd name="connsiteY3" fmla="*/ 1255790 h 1438970"/>
              <a:gd name="connsiteX4" fmla="*/ 759656 w 2621845"/>
              <a:gd name="connsiteY4" fmla="*/ 1318362 h 1438970"/>
              <a:gd name="connsiteX0" fmla="*/ 903041 w 2621845"/>
              <a:gd name="connsiteY0" fmla="*/ 1180489 h 1438970"/>
              <a:gd name="connsiteX1" fmla="*/ 809183 w 2621845"/>
              <a:gd name="connsiteY1" fmla="*/ 1274347 h 1438970"/>
              <a:gd name="connsiteX2" fmla="*/ 715325 w 2621845"/>
              <a:gd name="connsiteY2" fmla="*/ 1180489 h 1438970"/>
              <a:gd name="connsiteX3" fmla="*/ 809183 w 2621845"/>
              <a:gd name="connsiteY3" fmla="*/ 1086631 h 1438970"/>
              <a:gd name="connsiteX4" fmla="*/ 903041 w 2621845"/>
              <a:gd name="connsiteY4" fmla="*/ 1180489 h 1438970"/>
              <a:gd name="connsiteX0" fmla="*/ 4729 w 43167"/>
              <a:gd name="connsiteY0" fmla="*/ 26036 h 55193"/>
              <a:gd name="connsiteX1" fmla="*/ 2196 w 43167"/>
              <a:gd name="connsiteY1" fmla="*/ 25239 h 55193"/>
              <a:gd name="connsiteX2" fmla="*/ 6964 w 43167"/>
              <a:gd name="connsiteY2" fmla="*/ 34758 h 55193"/>
              <a:gd name="connsiteX3" fmla="*/ 5856 w 43167"/>
              <a:gd name="connsiteY3" fmla="*/ 35139 h 55193"/>
              <a:gd name="connsiteX4" fmla="*/ 16514 w 43167"/>
              <a:gd name="connsiteY4" fmla="*/ 38949 h 55193"/>
              <a:gd name="connsiteX5" fmla="*/ 15846 w 43167"/>
              <a:gd name="connsiteY5" fmla="*/ 37209 h 55193"/>
              <a:gd name="connsiteX6" fmla="*/ 28863 w 43167"/>
              <a:gd name="connsiteY6" fmla="*/ 34610 h 55193"/>
              <a:gd name="connsiteX7" fmla="*/ 28596 w 43167"/>
              <a:gd name="connsiteY7" fmla="*/ 36519 h 55193"/>
              <a:gd name="connsiteX8" fmla="*/ 34165 w 43167"/>
              <a:gd name="connsiteY8" fmla="*/ 22813 h 55193"/>
              <a:gd name="connsiteX9" fmla="*/ 40576 w 43167"/>
              <a:gd name="connsiteY9" fmla="*/ 31428 h 55193"/>
              <a:gd name="connsiteX10" fmla="*/ 41834 w 43167"/>
              <a:gd name="connsiteY10" fmla="*/ 15213 h 55193"/>
              <a:gd name="connsiteX11" fmla="*/ 40386 w 43167"/>
              <a:gd name="connsiteY11" fmla="*/ 17889 h 55193"/>
              <a:gd name="connsiteX12" fmla="*/ 38360 w 43167"/>
              <a:gd name="connsiteY12" fmla="*/ 5285 h 55193"/>
              <a:gd name="connsiteX13" fmla="*/ 38436 w 43167"/>
              <a:gd name="connsiteY13" fmla="*/ 6549 h 55193"/>
              <a:gd name="connsiteX14" fmla="*/ 29114 w 43167"/>
              <a:gd name="connsiteY14" fmla="*/ 3811 h 55193"/>
              <a:gd name="connsiteX15" fmla="*/ 29856 w 43167"/>
              <a:gd name="connsiteY15" fmla="*/ 2199 h 55193"/>
              <a:gd name="connsiteX16" fmla="*/ 22177 w 43167"/>
              <a:gd name="connsiteY16" fmla="*/ 4579 h 55193"/>
              <a:gd name="connsiteX17" fmla="*/ 22536 w 43167"/>
              <a:gd name="connsiteY17" fmla="*/ 3189 h 55193"/>
              <a:gd name="connsiteX18" fmla="*/ 14036 w 43167"/>
              <a:gd name="connsiteY18" fmla="*/ 5051 h 55193"/>
              <a:gd name="connsiteX19" fmla="*/ 15336 w 43167"/>
              <a:gd name="connsiteY19" fmla="*/ 6399 h 55193"/>
              <a:gd name="connsiteX20" fmla="*/ 4163 w 43167"/>
              <a:gd name="connsiteY20" fmla="*/ 15648 h 55193"/>
              <a:gd name="connsiteX21" fmla="*/ 3936 w 43167"/>
              <a:gd name="connsiteY21" fmla="*/ 14229 h 55193"/>
              <a:gd name="connsiteX0" fmla="*/ 3936 w 43167"/>
              <a:gd name="connsiteY0" fmla="*/ 14229 h 55193"/>
              <a:gd name="connsiteX1" fmla="*/ 5659 w 43167"/>
              <a:gd name="connsiteY1" fmla="*/ 6766 h 55193"/>
              <a:gd name="connsiteX2" fmla="*/ 14041 w 43167"/>
              <a:gd name="connsiteY2" fmla="*/ 5061 h 55193"/>
              <a:gd name="connsiteX3" fmla="*/ 22492 w 43167"/>
              <a:gd name="connsiteY3" fmla="*/ 3291 h 55193"/>
              <a:gd name="connsiteX4" fmla="*/ 25785 w 43167"/>
              <a:gd name="connsiteY4" fmla="*/ 59 h 55193"/>
              <a:gd name="connsiteX5" fmla="*/ 29869 w 43167"/>
              <a:gd name="connsiteY5" fmla="*/ 2340 h 55193"/>
              <a:gd name="connsiteX6" fmla="*/ 35499 w 43167"/>
              <a:gd name="connsiteY6" fmla="*/ 549 h 55193"/>
              <a:gd name="connsiteX7" fmla="*/ 38354 w 43167"/>
              <a:gd name="connsiteY7" fmla="*/ 5435 h 55193"/>
              <a:gd name="connsiteX8" fmla="*/ 42018 w 43167"/>
              <a:gd name="connsiteY8" fmla="*/ 10177 h 55193"/>
              <a:gd name="connsiteX9" fmla="*/ 41854 w 43167"/>
              <a:gd name="connsiteY9" fmla="*/ 15319 h 55193"/>
              <a:gd name="connsiteX10" fmla="*/ 43052 w 43167"/>
              <a:gd name="connsiteY10" fmla="*/ 23181 h 55193"/>
              <a:gd name="connsiteX11" fmla="*/ 40078 w 43167"/>
              <a:gd name="connsiteY11" fmla="*/ 30063 h 55193"/>
              <a:gd name="connsiteX12" fmla="*/ 36838 w 43167"/>
              <a:gd name="connsiteY12" fmla="*/ 35961 h 55193"/>
              <a:gd name="connsiteX13" fmla="*/ 28591 w 43167"/>
              <a:gd name="connsiteY13" fmla="*/ 36674 h 55193"/>
              <a:gd name="connsiteX14" fmla="*/ 23703 w 43167"/>
              <a:gd name="connsiteY14" fmla="*/ 42965 h 55193"/>
              <a:gd name="connsiteX15" fmla="*/ 16516 w 43167"/>
              <a:gd name="connsiteY15" fmla="*/ 39125 h 55193"/>
              <a:gd name="connsiteX16" fmla="*/ 5840 w 43167"/>
              <a:gd name="connsiteY16" fmla="*/ 35331 h 55193"/>
              <a:gd name="connsiteX17" fmla="*/ 1146 w 43167"/>
              <a:gd name="connsiteY17" fmla="*/ 31109 h 55193"/>
              <a:gd name="connsiteX18" fmla="*/ 2149 w 43167"/>
              <a:gd name="connsiteY18" fmla="*/ 25410 h 55193"/>
              <a:gd name="connsiteX19" fmla="*/ 31 w 43167"/>
              <a:gd name="connsiteY19" fmla="*/ 19563 h 55193"/>
              <a:gd name="connsiteX20" fmla="*/ 3899 w 43167"/>
              <a:gd name="connsiteY20" fmla="*/ 14366 h 55193"/>
              <a:gd name="connsiteX21" fmla="*/ 3936 w 43167"/>
              <a:gd name="connsiteY21" fmla="*/ 14229 h 55193"/>
              <a:gd name="connsiteX0" fmla="*/ 655745 w 2621845"/>
              <a:gd name="connsiteY0" fmla="*/ 1407684 h 1438970"/>
              <a:gd name="connsiteX1" fmla="*/ 624459 w 2621845"/>
              <a:gd name="connsiteY1" fmla="*/ 1438970 h 1438970"/>
              <a:gd name="connsiteX2" fmla="*/ 593173 w 2621845"/>
              <a:gd name="connsiteY2" fmla="*/ 1407684 h 1438970"/>
              <a:gd name="connsiteX3" fmla="*/ 624459 w 2621845"/>
              <a:gd name="connsiteY3" fmla="*/ 1376398 h 1438970"/>
              <a:gd name="connsiteX4" fmla="*/ 655745 w 2621845"/>
              <a:gd name="connsiteY4" fmla="*/ 1407684 h 1438970"/>
              <a:gd name="connsiteX0" fmla="*/ 759656 w 2621845"/>
              <a:gd name="connsiteY0" fmla="*/ 1318362 h 1438970"/>
              <a:gd name="connsiteX1" fmla="*/ 697084 w 2621845"/>
              <a:gd name="connsiteY1" fmla="*/ 1380934 h 1438970"/>
              <a:gd name="connsiteX2" fmla="*/ 634512 w 2621845"/>
              <a:gd name="connsiteY2" fmla="*/ 1318362 h 1438970"/>
              <a:gd name="connsiteX3" fmla="*/ 697084 w 2621845"/>
              <a:gd name="connsiteY3" fmla="*/ 1255790 h 1438970"/>
              <a:gd name="connsiteX4" fmla="*/ 759656 w 2621845"/>
              <a:gd name="connsiteY4" fmla="*/ 1318362 h 1438970"/>
              <a:gd name="connsiteX0" fmla="*/ 903041 w 2621845"/>
              <a:gd name="connsiteY0" fmla="*/ 1180489 h 1438970"/>
              <a:gd name="connsiteX1" fmla="*/ 809183 w 2621845"/>
              <a:gd name="connsiteY1" fmla="*/ 1274347 h 1438970"/>
              <a:gd name="connsiteX2" fmla="*/ 715325 w 2621845"/>
              <a:gd name="connsiteY2" fmla="*/ 1180489 h 1438970"/>
              <a:gd name="connsiteX3" fmla="*/ 809183 w 2621845"/>
              <a:gd name="connsiteY3" fmla="*/ 1086631 h 1438970"/>
              <a:gd name="connsiteX4" fmla="*/ 903041 w 2621845"/>
              <a:gd name="connsiteY4" fmla="*/ 1180489 h 1438970"/>
              <a:gd name="connsiteX0" fmla="*/ 4729 w 43167"/>
              <a:gd name="connsiteY0" fmla="*/ 26036 h 55193"/>
              <a:gd name="connsiteX1" fmla="*/ 2196 w 43167"/>
              <a:gd name="connsiteY1" fmla="*/ 25239 h 55193"/>
              <a:gd name="connsiteX2" fmla="*/ 6964 w 43167"/>
              <a:gd name="connsiteY2" fmla="*/ 34758 h 55193"/>
              <a:gd name="connsiteX3" fmla="*/ 5856 w 43167"/>
              <a:gd name="connsiteY3" fmla="*/ 35139 h 55193"/>
              <a:gd name="connsiteX4" fmla="*/ 16514 w 43167"/>
              <a:gd name="connsiteY4" fmla="*/ 38949 h 55193"/>
              <a:gd name="connsiteX5" fmla="*/ 15846 w 43167"/>
              <a:gd name="connsiteY5" fmla="*/ 37209 h 55193"/>
              <a:gd name="connsiteX6" fmla="*/ 28863 w 43167"/>
              <a:gd name="connsiteY6" fmla="*/ 34610 h 55193"/>
              <a:gd name="connsiteX7" fmla="*/ 28596 w 43167"/>
              <a:gd name="connsiteY7" fmla="*/ 36519 h 55193"/>
              <a:gd name="connsiteX8" fmla="*/ 34165 w 43167"/>
              <a:gd name="connsiteY8" fmla="*/ 22813 h 55193"/>
              <a:gd name="connsiteX9" fmla="*/ 40576 w 43167"/>
              <a:gd name="connsiteY9" fmla="*/ 31428 h 55193"/>
              <a:gd name="connsiteX10" fmla="*/ 41834 w 43167"/>
              <a:gd name="connsiteY10" fmla="*/ 15213 h 55193"/>
              <a:gd name="connsiteX11" fmla="*/ 40386 w 43167"/>
              <a:gd name="connsiteY11" fmla="*/ 17889 h 55193"/>
              <a:gd name="connsiteX12" fmla="*/ 38360 w 43167"/>
              <a:gd name="connsiteY12" fmla="*/ 5285 h 55193"/>
              <a:gd name="connsiteX13" fmla="*/ 38436 w 43167"/>
              <a:gd name="connsiteY13" fmla="*/ 6549 h 55193"/>
              <a:gd name="connsiteX14" fmla="*/ 29114 w 43167"/>
              <a:gd name="connsiteY14" fmla="*/ 3811 h 55193"/>
              <a:gd name="connsiteX15" fmla="*/ 29856 w 43167"/>
              <a:gd name="connsiteY15" fmla="*/ 2199 h 55193"/>
              <a:gd name="connsiteX16" fmla="*/ 22177 w 43167"/>
              <a:gd name="connsiteY16" fmla="*/ 4579 h 55193"/>
              <a:gd name="connsiteX17" fmla="*/ 22536 w 43167"/>
              <a:gd name="connsiteY17" fmla="*/ 3189 h 55193"/>
              <a:gd name="connsiteX18" fmla="*/ 14036 w 43167"/>
              <a:gd name="connsiteY18" fmla="*/ 5051 h 55193"/>
              <a:gd name="connsiteX19" fmla="*/ 15336 w 43167"/>
              <a:gd name="connsiteY19" fmla="*/ 6399 h 55193"/>
              <a:gd name="connsiteX20" fmla="*/ 4163 w 43167"/>
              <a:gd name="connsiteY20" fmla="*/ 15648 h 55193"/>
              <a:gd name="connsiteX21" fmla="*/ 3936 w 43167"/>
              <a:gd name="connsiteY21" fmla="*/ 14229 h 55193"/>
              <a:gd name="connsiteX0" fmla="*/ 3936 w 43167"/>
              <a:gd name="connsiteY0" fmla="*/ 14229 h 55193"/>
              <a:gd name="connsiteX1" fmla="*/ 5659 w 43167"/>
              <a:gd name="connsiteY1" fmla="*/ 6766 h 55193"/>
              <a:gd name="connsiteX2" fmla="*/ 14041 w 43167"/>
              <a:gd name="connsiteY2" fmla="*/ 5061 h 55193"/>
              <a:gd name="connsiteX3" fmla="*/ 22492 w 43167"/>
              <a:gd name="connsiteY3" fmla="*/ 3291 h 55193"/>
              <a:gd name="connsiteX4" fmla="*/ 25785 w 43167"/>
              <a:gd name="connsiteY4" fmla="*/ 59 h 55193"/>
              <a:gd name="connsiteX5" fmla="*/ 29869 w 43167"/>
              <a:gd name="connsiteY5" fmla="*/ 2340 h 55193"/>
              <a:gd name="connsiteX6" fmla="*/ 35499 w 43167"/>
              <a:gd name="connsiteY6" fmla="*/ 549 h 55193"/>
              <a:gd name="connsiteX7" fmla="*/ 38354 w 43167"/>
              <a:gd name="connsiteY7" fmla="*/ 5435 h 55193"/>
              <a:gd name="connsiteX8" fmla="*/ 42018 w 43167"/>
              <a:gd name="connsiteY8" fmla="*/ 10177 h 55193"/>
              <a:gd name="connsiteX9" fmla="*/ 41854 w 43167"/>
              <a:gd name="connsiteY9" fmla="*/ 15319 h 55193"/>
              <a:gd name="connsiteX10" fmla="*/ 43052 w 43167"/>
              <a:gd name="connsiteY10" fmla="*/ 23181 h 55193"/>
              <a:gd name="connsiteX11" fmla="*/ 40078 w 43167"/>
              <a:gd name="connsiteY11" fmla="*/ 30063 h 55193"/>
              <a:gd name="connsiteX12" fmla="*/ 36838 w 43167"/>
              <a:gd name="connsiteY12" fmla="*/ 35961 h 55193"/>
              <a:gd name="connsiteX13" fmla="*/ 28591 w 43167"/>
              <a:gd name="connsiteY13" fmla="*/ 36674 h 55193"/>
              <a:gd name="connsiteX14" fmla="*/ 23703 w 43167"/>
              <a:gd name="connsiteY14" fmla="*/ 42965 h 55193"/>
              <a:gd name="connsiteX15" fmla="*/ 16516 w 43167"/>
              <a:gd name="connsiteY15" fmla="*/ 39125 h 55193"/>
              <a:gd name="connsiteX16" fmla="*/ 5840 w 43167"/>
              <a:gd name="connsiteY16" fmla="*/ 35331 h 55193"/>
              <a:gd name="connsiteX17" fmla="*/ 1146 w 43167"/>
              <a:gd name="connsiteY17" fmla="*/ 31109 h 55193"/>
              <a:gd name="connsiteX18" fmla="*/ 2149 w 43167"/>
              <a:gd name="connsiteY18" fmla="*/ 25410 h 55193"/>
              <a:gd name="connsiteX19" fmla="*/ 31 w 43167"/>
              <a:gd name="connsiteY19" fmla="*/ 19563 h 55193"/>
              <a:gd name="connsiteX20" fmla="*/ 3899 w 43167"/>
              <a:gd name="connsiteY20" fmla="*/ 14366 h 55193"/>
              <a:gd name="connsiteX21" fmla="*/ 3936 w 43167"/>
              <a:gd name="connsiteY21" fmla="*/ 14229 h 55193"/>
              <a:gd name="connsiteX0" fmla="*/ 655745 w 2621845"/>
              <a:gd name="connsiteY0" fmla="*/ 1407684 h 1438970"/>
              <a:gd name="connsiteX1" fmla="*/ 624459 w 2621845"/>
              <a:gd name="connsiteY1" fmla="*/ 1438970 h 1438970"/>
              <a:gd name="connsiteX2" fmla="*/ 593173 w 2621845"/>
              <a:gd name="connsiteY2" fmla="*/ 1407684 h 1438970"/>
              <a:gd name="connsiteX3" fmla="*/ 624459 w 2621845"/>
              <a:gd name="connsiteY3" fmla="*/ 1376398 h 1438970"/>
              <a:gd name="connsiteX4" fmla="*/ 655745 w 2621845"/>
              <a:gd name="connsiteY4" fmla="*/ 1407684 h 1438970"/>
              <a:gd name="connsiteX0" fmla="*/ 759656 w 2621845"/>
              <a:gd name="connsiteY0" fmla="*/ 1318362 h 1438970"/>
              <a:gd name="connsiteX1" fmla="*/ 697084 w 2621845"/>
              <a:gd name="connsiteY1" fmla="*/ 1380934 h 1438970"/>
              <a:gd name="connsiteX2" fmla="*/ 634512 w 2621845"/>
              <a:gd name="connsiteY2" fmla="*/ 1318362 h 1438970"/>
              <a:gd name="connsiteX3" fmla="*/ 697084 w 2621845"/>
              <a:gd name="connsiteY3" fmla="*/ 1255790 h 1438970"/>
              <a:gd name="connsiteX4" fmla="*/ 759656 w 2621845"/>
              <a:gd name="connsiteY4" fmla="*/ 1318362 h 1438970"/>
              <a:gd name="connsiteX0" fmla="*/ 903041 w 2621845"/>
              <a:gd name="connsiteY0" fmla="*/ 1180489 h 1438970"/>
              <a:gd name="connsiteX1" fmla="*/ 809183 w 2621845"/>
              <a:gd name="connsiteY1" fmla="*/ 1274347 h 1438970"/>
              <a:gd name="connsiteX2" fmla="*/ 715325 w 2621845"/>
              <a:gd name="connsiteY2" fmla="*/ 1180489 h 1438970"/>
              <a:gd name="connsiteX3" fmla="*/ 809183 w 2621845"/>
              <a:gd name="connsiteY3" fmla="*/ 1086631 h 1438970"/>
              <a:gd name="connsiteX4" fmla="*/ 903041 w 2621845"/>
              <a:gd name="connsiteY4" fmla="*/ 1180489 h 1438970"/>
              <a:gd name="connsiteX0" fmla="*/ 4729 w 43167"/>
              <a:gd name="connsiteY0" fmla="*/ 26036 h 55193"/>
              <a:gd name="connsiteX1" fmla="*/ 2196 w 43167"/>
              <a:gd name="connsiteY1" fmla="*/ 25239 h 55193"/>
              <a:gd name="connsiteX2" fmla="*/ 6964 w 43167"/>
              <a:gd name="connsiteY2" fmla="*/ 34758 h 55193"/>
              <a:gd name="connsiteX3" fmla="*/ 5856 w 43167"/>
              <a:gd name="connsiteY3" fmla="*/ 35139 h 55193"/>
              <a:gd name="connsiteX4" fmla="*/ 16514 w 43167"/>
              <a:gd name="connsiteY4" fmla="*/ 38949 h 55193"/>
              <a:gd name="connsiteX5" fmla="*/ 15846 w 43167"/>
              <a:gd name="connsiteY5" fmla="*/ 37209 h 55193"/>
              <a:gd name="connsiteX6" fmla="*/ 28863 w 43167"/>
              <a:gd name="connsiteY6" fmla="*/ 34610 h 55193"/>
              <a:gd name="connsiteX7" fmla="*/ 28596 w 43167"/>
              <a:gd name="connsiteY7" fmla="*/ 36519 h 55193"/>
              <a:gd name="connsiteX8" fmla="*/ 34165 w 43167"/>
              <a:gd name="connsiteY8" fmla="*/ 22813 h 55193"/>
              <a:gd name="connsiteX9" fmla="*/ 39697 w 43167"/>
              <a:gd name="connsiteY9" fmla="*/ 30990 h 55193"/>
              <a:gd name="connsiteX10" fmla="*/ 41834 w 43167"/>
              <a:gd name="connsiteY10" fmla="*/ 15213 h 55193"/>
              <a:gd name="connsiteX11" fmla="*/ 40386 w 43167"/>
              <a:gd name="connsiteY11" fmla="*/ 17889 h 55193"/>
              <a:gd name="connsiteX12" fmla="*/ 38360 w 43167"/>
              <a:gd name="connsiteY12" fmla="*/ 5285 h 55193"/>
              <a:gd name="connsiteX13" fmla="*/ 38436 w 43167"/>
              <a:gd name="connsiteY13" fmla="*/ 6549 h 55193"/>
              <a:gd name="connsiteX14" fmla="*/ 29114 w 43167"/>
              <a:gd name="connsiteY14" fmla="*/ 3811 h 55193"/>
              <a:gd name="connsiteX15" fmla="*/ 29856 w 43167"/>
              <a:gd name="connsiteY15" fmla="*/ 2199 h 55193"/>
              <a:gd name="connsiteX16" fmla="*/ 22177 w 43167"/>
              <a:gd name="connsiteY16" fmla="*/ 4579 h 55193"/>
              <a:gd name="connsiteX17" fmla="*/ 22536 w 43167"/>
              <a:gd name="connsiteY17" fmla="*/ 3189 h 55193"/>
              <a:gd name="connsiteX18" fmla="*/ 14036 w 43167"/>
              <a:gd name="connsiteY18" fmla="*/ 5051 h 55193"/>
              <a:gd name="connsiteX19" fmla="*/ 15336 w 43167"/>
              <a:gd name="connsiteY19" fmla="*/ 6399 h 55193"/>
              <a:gd name="connsiteX20" fmla="*/ 4163 w 43167"/>
              <a:gd name="connsiteY20" fmla="*/ 15648 h 55193"/>
              <a:gd name="connsiteX21" fmla="*/ 3936 w 43167"/>
              <a:gd name="connsiteY21" fmla="*/ 14229 h 55193"/>
              <a:gd name="connsiteX0" fmla="*/ 3936 w 43167"/>
              <a:gd name="connsiteY0" fmla="*/ 14229 h 55193"/>
              <a:gd name="connsiteX1" fmla="*/ 5659 w 43167"/>
              <a:gd name="connsiteY1" fmla="*/ 6766 h 55193"/>
              <a:gd name="connsiteX2" fmla="*/ 14041 w 43167"/>
              <a:gd name="connsiteY2" fmla="*/ 5061 h 55193"/>
              <a:gd name="connsiteX3" fmla="*/ 22492 w 43167"/>
              <a:gd name="connsiteY3" fmla="*/ 3291 h 55193"/>
              <a:gd name="connsiteX4" fmla="*/ 25785 w 43167"/>
              <a:gd name="connsiteY4" fmla="*/ 59 h 55193"/>
              <a:gd name="connsiteX5" fmla="*/ 29869 w 43167"/>
              <a:gd name="connsiteY5" fmla="*/ 2340 h 55193"/>
              <a:gd name="connsiteX6" fmla="*/ 35499 w 43167"/>
              <a:gd name="connsiteY6" fmla="*/ 549 h 55193"/>
              <a:gd name="connsiteX7" fmla="*/ 38354 w 43167"/>
              <a:gd name="connsiteY7" fmla="*/ 5435 h 55193"/>
              <a:gd name="connsiteX8" fmla="*/ 42018 w 43167"/>
              <a:gd name="connsiteY8" fmla="*/ 10177 h 55193"/>
              <a:gd name="connsiteX9" fmla="*/ 41854 w 43167"/>
              <a:gd name="connsiteY9" fmla="*/ 15319 h 55193"/>
              <a:gd name="connsiteX10" fmla="*/ 43052 w 43167"/>
              <a:gd name="connsiteY10" fmla="*/ 23181 h 55193"/>
              <a:gd name="connsiteX11" fmla="*/ 40078 w 43167"/>
              <a:gd name="connsiteY11" fmla="*/ 30063 h 55193"/>
              <a:gd name="connsiteX12" fmla="*/ 36838 w 43167"/>
              <a:gd name="connsiteY12" fmla="*/ 35961 h 55193"/>
              <a:gd name="connsiteX13" fmla="*/ 28591 w 43167"/>
              <a:gd name="connsiteY13" fmla="*/ 36674 h 55193"/>
              <a:gd name="connsiteX14" fmla="*/ 23703 w 43167"/>
              <a:gd name="connsiteY14" fmla="*/ 42965 h 55193"/>
              <a:gd name="connsiteX15" fmla="*/ 16516 w 43167"/>
              <a:gd name="connsiteY15" fmla="*/ 39125 h 55193"/>
              <a:gd name="connsiteX16" fmla="*/ 5840 w 43167"/>
              <a:gd name="connsiteY16" fmla="*/ 35331 h 55193"/>
              <a:gd name="connsiteX17" fmla="*/ 1146 w 43167"/>
              <a:gd name="connsiteY17" fmla="*/ 31109 h 55193"/>
              <a:gd name="connsiteX18" fmla="*/ 2149 w 43167"/>
              <a:gd name="connsiteY18" fmla="*/ 25410 h 55193"/>
              <a:gd name="connsiteX19" fmla="*/ 31 w 43167"/>
              <a:gd name="connsiteY19" fmla="*/ 19563 h 55193"/>
              <a:gd name="connsiteX20" fmla="*/ 3899 w 43167"/>
              <a:gd name="connsiteY20" fmla="*/ 14366 h 55193"/>
              <a:gd name="connsiteX21" fmla="*/ 3936 w 43167"/>
              <a:gd name="connsiteY21" fmla="*/ 14229 h 55193"/>
              <a:gd name="connsiteX0" fmla="*/ 655745 w 2621845"/>
              <a:gd name="connsiteY0" fmla="*/ 1407684 h 1438970"/>
              <a:gd name="connsiteX1" fmla="*/ 624459 w 2621845"/>
              <a:gd name="connsiteY1" fmla="*/ 1438970 h 1438970"/>
              <a:gd name="connsiteX2" fmla="*/ 593173 w 2621845"/>
              <a:gd name="connsiteY2" fmla="*/ 1407684 h 1438970"/>
              <a:gd name="connsiteX3" fmla="*/ 624459 w 2621845"/>
              <a:gd name="connsiteY3" fmla="*/ 1376398 h 1438970"/>
              <a:gd name="connsiteX4" fmla="*/ 655745 w 2621845"/>
              <a:gd name="connsiteY4" fmla="*/ 1407684 h 1438970"/>
              <a:gd name="connsiteX0" fmla="*/ 759656 w 2621845"/>
              <a:gd name="connsiteY0" fmla="*/ 1318362 h 1438970"/>
              <a:gd name="connsiteX1" fmla="*/ 697084 w 2621845"/>
              <a:gd name="connsiteY1" fmla="*/ 1380934 h 1438970"/>
              <a:gd name="connsiteX2" fmla="*/ 634512 w 2621845"/>
              <a:gd name="connsiteY2" fmla="*/ 1318362 h 1438970"/>
              <a:gd name="connsiteX3" fmla="*/ 697084 w 2621845"/>
              <a:gd name="connsiteY3" fmla="*/ 1255790 h 1438970"/>
              <a:gd name="connsiteX4" fmla="*/ 759656 w 2621845"/>
              <a:gd name="connsiteY4" fmla="*/ 1318362 h 1438970"/>
              <a:gd name="connsiteX0" fmla="*/ 903041 w 2621845"/>
              <a:gd name="connsiteY0" fmla="*/ 1180489 h 1438970"/>
              <a:gd name="connsiteX1" fmla="*/ 809183 w 2621845"/>
              <a:gd name="connsiteY1" fmla="*/ 1274347 h 1438970"/>
              <a:gd name="connsiteX2" fmla="*/ 715325 w 2621845"/>
              <a:gd name="connsiteY2" fmla="*/ 1180489 h 1438970"/>
              <a:gd name="connsiteX3" fmla="*/ 809183 w 2621845"/>
              <a:gd name="connsiteY3" fmla="*/ 1086631 h 1438970"/>
              <a:gd name="connsiteX4" fmla="*/ 903041 w 2621845"/>
              <a:gd name="connsiteY4" fmla="*/ 1180489 h 1438970"/>
              <a:gd name="connsiteX0" fmla="*/ 4729 w 43167"/>
              <a:gd name="connsiteY0" fmla="*/ 26036 h 55193"/>
              <a:gd name="connsiteX1" fmla="*/ 2196 w 43167"/>
              <a:gd name="connsiteY1" fmla="*/ 25239 h 55193"/>
              <a:gd name="connsiteX2" fmla="*/ 6964 w 43167"/>
              <a:gd name="connsiteY2" fmla="*/ 34758 h 55193"/>
              <a:gd name="connsiteX3" fmla="*/ 5856 w 43167"/>
              <a:gd name="connsiteY3" fmla="*/ 35139 h 55193"/>
              <a:gd name="connsiteX4" fmla="*/ 16514 w 43167"/>
              <a:gd name="connsiteY4" fmla="*/ 38949 h 55193"/>
              <a:gd name="connsiteX5" fmla="*/ 15846 w 43167"/>
              <a:gd name="connsiteY5" fmla="*/ 37209 h 55193"/>
              <a:gd name="connsiteX6" fmla="*/ 28863 w 43167"/>
              <a:gd name="connsiteY6" fmla="*/ 34610 h 55193"/>
              <a:gd name="connsiteX7" fmla="*/ 28596 w 43167"/>
              <a:gd name="connsiteY7" fmla="*/ 36519 h 55193"/>
              <a:gd name="connsiteX8" fmla="*/ 34165 w 43167"/>
              <a:gd name="connsiteY8" fmla="*/ 22813 h 55193"/>
              <a:gd name="connsiteX9" fmla="*/ 38466 w 43167"/>
              <a:gd name="connsiteY9" fmla="*/ 29237 h 55193"/>
              <a:gd name="connsiteX10" fmla="*/ 41834 w 43167"/>
              <a:gd name="connsiteY10" fmla="*/ 15213 h 55193"/>
              <a:gd name="connsiteX11" fmla="*/ 40386 w 43167"/>
              <a:gd name="connsiteY11" fmla="*/ 17889 h 55193"/>
              <a:gd name="connsiteX12" fmla="*/ 38360 w 43167"/>
              <a:gd name="connsiteY12" fmla="*/ 5285 h 55193"/>
              <a:gd name="connsiteX13" fmla="*/ 38436 w 43167"/>
              <a:gd name="connsiteY13" fmla="*/ 6549 h 55193"/>
              <a:gd name="connsiteX14" fmla="*/ 29114 w 43167"/>
              <a:gd name="connsiteY14" fmla="*/ 3811 h 55193"/>
              <a:gd name="connsiteX15" fmla="*/ 29856 w 43167"/>
              <a:gd name="connsiteY15" fmla="*/ 2199 h 55193"/>
              <a:gd name="connsiteX16" fmla="*/ 22177 w 43167"/>
              <a:gd name="connsiteY16" fmla="*/ 4579 h 55193"/>
              <a:gd name="connsiteX17" fmla="*/ 22536 w 43167"/>
              <a:gd name="connsiteY17" fmla="*/ 3189 h 55193"/>
              <a:gd name="connsiteX18" fmla="*/ 14036 w 43167"/>
              <a:gd name="connsiteY18" fmla="*/ 5051 h 55193"/>
              <a:gd name="connsiteX19" fmla="*/ 15336 w 43167"/>
              <a:gd name="connsiteY19" fmla="*/ 6399 h 55193"/>
              <a:gd name="connsiteX20" fmla="*/ 4163 w 43167"/>
              <a:gd name="connsiteY20" fmla="*/ 15648 h 55193"/>
              <a:gd name="connsiteX21" fmla="*/ 3936 w 43167"/>
              <a:gd name="connsiteY21" fmla="*/ 14229 h 55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3167" h="55193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348" y="20724"/>
                  <a:pt x="43052" y="23181"/>
                </a:cubicBezTo>
                <a:cubicBezTo>
                  <a:pt x="42756" y="25638"/>
                  <a:pt x="42802" y="29533"/>
                  <a:pt x="40078" y="30063"/>
                </a:cubicBezTo>
                <a:cubicBezTo>
                  <a:pt x="40065" y="32330"/>
                  <a:pt x="38753" y="34859"/>
                  <a:pt x="36838" y="35961"/>
                </a:cubicBezTo>
                <a:cubicBezTo>
                  <a:pt x="34924" y="37063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2621845" h="1438970">
                <a:moveTo>
                  <a:pt x="655745" y="1407684"/>
                </a:moveTo>
                <a:cubicBezTo>
                  <a:pt x="655745" y="1424963"/>
                  <a:pt x="641738" y="1438970"/>
                  <a:pt x="624459" y="1438970"/>
                </a:cubicBezTo>
                <a:cubicBezTo>
                  <a:pt x="607180" y="1438970"/>
                  <a:pt x="593173" y="1424963"/>
                  <a:pt x="593173" y="1407684"/>
                </a:cubicBezTo>
                <a:cubicBezTo>
                  <a:pt x="593173" y="1390405"/>
                  <a:pt x="607180" y="1376398"/>
                  <a:pt x="624459" y="1376398"/>
                </a:cubicBezTo>
                <a:cubicBezTo>
                  <a:pt x="641738" y="1376398"/>
                  <a:pt x="655745" y="1390405"/>
                  <a:pt x="655745" y="1407684"/>
                </a:cubicBezTo>
                <a:close/>
              </a:path>
              <a:path w="2621845" h="1438970">
                <a:moveTo>
                  <a:pt x="759656" y="1318362"/>
                </a:moveTo>
                <a:cubicBezTo>
                  <a:pt x="759656" y="1352920"/>
                  <a:pt x="731642" y="1380934"/>
                  <a:pt x="697084" y="1380934"/>
                </a:cubicBezTo>
                <a:cubicBezTo>
                  <a:pt x="662526" y="1380934"/>
                  <a:pt x="634512" y="1352920"/>
                  <a:pt x="634512" y="1318362"/>
                </a:cubicBezTo>
                <a:cubicBezTo>
                  <a:pt x="634512" y="1283804"/>
                  <a:pt x="662526" y="1255790"/>
                  <a:pt x="697084" y="1255790"/>
                </a:cubicBezTo>
                <a:cubicBezTo>
                  <a:pt x="731642" y="1255790"/>
                  <a:pt x="759656" y="1283804"/>
                  <a:pt x="759656" y="1318362"/>
                </a:cubicBezTo>
                <a:close/>
              </a:path>
              <a:path w="2621845" h="1438970">
                <a:moveTo>
                  <a:pt x="903041" y="1180489"/>
                </a:moveTo>
                <a:cubicBezTo>
                  <a:pt x="903041" y="1232325"/>
                  <a:pt x="861019" y="1274347"/>
                  <a:pt x="809183" y="1274347"/>
                </a:cubicBezTo>
                <a:cubicBezTo>
                  <a:pt x="757347" y="1274347"/>
                  <a:pt x="715325" y="1232325"/>
                  <a:pt x="715325" y="1180489"/>
                </a:cubicBezTo>
                <a:cubicBezTo>
                  <a:pt x="715325" y="1128653"/>
                  <a:pt x="757347" y="1086631"/>
                  <a:pt x="809183" y="1086631"/>
                </a:cubicBezTo>
                <a:cubicBezTo>
                  <a:pt x="861019" y="1086631"/>
                  <a:pt x="903041" y="1128653"/>
                  <a:pt x="903041" y="1180489"/>
                </a:cubicBezTo>
                <a:close/>
              </a:path>
              <a:path w="43167" h="55193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34165" y="22813"/>
                </a:moveTo>
                <a:cubicBezTo>
                  <a:pt x="36169" y="24141"/>
                  <a:pt x="38484" y="26205"/>
                  <a:pt x="38466" y="29237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小波 24">
            <a:extLst>
              <a:ext uri="{FF2B5EF4-FFF2-40B4-BE49-F238E27FC236}">
                <a16:creationId xmlns:a16="http://schemas.microsoft.com/office/drawing/2014/main" id="{09BABFD3-2883-4AB1-BAD7-A583DB013ECD}"/>
              </a:ext>
            </a:extLst>
          </p:cNvPr>
          <p:cNvSpPr/>
          <p:nvPr/>
        </p:nvSpPr>
        <p:spPr>
          <a:xfrm flipH="1">
            <a:off x="-117911" y="-434886"/>
            <a:ext cx="7086600" cy="3407745"/>
          </a:xfrm>
          <a:prstGeom prst="doubleWave">
            <a:avLst>
              <a:gd name="adj1" fmla="val 5372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FB320888-D651-4F28-9CBB-806985F0A800}"/>
              </a:ext>
            </a:extLst>
          </p:cNvPr>
          <p:cNvSpPr txBox="1">
            <a:spLocks/>
          </p:cNvSpPr>
          <p:nvPr/>
        </p:nvSpPr>
        <p:spPr>
          <a:xfrm>
            <a:off x="243942" y="8897427"/>
            <a:ext cx="3625798" cy="914730"/>
          </a:xfrm>
          <a:prstGeom prst="rect">
            <a:avLst/>
          </a:prstGeom>
        </p:spPr>
        <p:txBody>
          <a:bodyPr/>
          <a:lstStyle>
            <a:lvl1pPr marL="68580" indent="-68580" algn="l" defTabSz="685783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8882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6042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5770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82930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85800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95528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12114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21842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50000"/>
              </a:lnSpc>
              <a:buNone/>
            </a:pPr>
            <a:r>
              <a:rPr lang="en-US" altLang="ja-JP" sz="1400" dirty="0">
                <a:latin typeface="+mn-ea"/>
              </a:rPr>
              <a:t> </a:t>
            </a:r>
            <a:r>
              <a:rPr lang="ja-JP" altLang="en-US" sz="14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お問い合わせ先</a:t>
            </a:r>
            <a:endParaRPr lang="en-US" altLang="ja-JP" sz="1200" b="1" dirty="0">
              <a:solidFill>
                <a:schemeClr val="accent5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50000"/>
              </a:lnSpc>
            </a:pPr>
            <a:r>
              <a:rPr lang="ja-JP" altLang="en-US" sz="12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ハローワークおやま　☎</a:t>
            </a:r>
            <a:r>
              <a:rPr lang="en-US" altLang="ja-JP" sz="12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0285-22-1524</a:t>
            </a:r>
          </a:p>
          <a:p>
            <a:pPr>
              <a:lnSpc>
                <a:spcPct val="50000"/>
              </a:lnSpc>
            </a:pPr>
            <a:r>
              <a:rPr lang="ja-JP" altLang="en-US" sz="12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（部門コード：</a:t>
            </a:r>
            <a:r>
              <a:rPr lang="en-US" altLang="ja-JP" sz="12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41#</a:t>
            </a:r>
            <a:r>
              <a:rPr lang="ja-JP" altLang="en-US" sz="12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　</a:t>
            </a:r>
            <a:endParaRPr lang="en-US" altLang="ja-JP" sz="1200" b="1" dirty="0">
              <a:solidFill>
                <a:schemeClr val="accent5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50000"/>
              </a:lnSpc>
            </a:pPr>
            <a:r>
              <a:rPr lang="ja-JP" altLang="en-US" sz="12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下野市商工観光課　　☎</a:t>
            </a:r>
            <a:r>
              <a:rPr lang="en-US" altLang="ja-JP" sz="12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0285-32-8907</a:t>
            </a:r>
            <a:endParaRPr lang="en-US" altLang="ja-JP" sz="1400" b="1" dirty="0">
              <a:solidFill>
                <a:schemeClr val="accent5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A576268C-9173-410B-89B5-47D3B2CBA23D}"/>
              </a:ext>
            </a:extLst>
          </p:cNvPr>
          <p:cNvGrpSpPr/>
          <p:nvPr/>
        </p:nvGrpSpPr>
        <p:grpSpPr>
          <a:xfrm>
            <a:off x="223576" y="122792"/>
            <a:ext cx="2741398" cy="521687"/>
            <a:chOff x="1587895" y="365552"/>
            <a:chExt cx="3019483" cy="53697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2" name="四角形: 角を丸くする 1">
              <a:extLst>
                <a:ext uri="{FF2B5EF4-FFF2-40B4-BE49-F238E27FC236}">
                  <a16:creationId xmlns:a16="http://schemas.microsoft.com/office/drawing/2014/main" id="{5EE0E4C5-2810-414D-85B4-689AF2C2EAF0}"/>
                </a:ext>
              </a:extLst>
            </p:cNvPr>
            <p:cNvSpPr/>
            <p:nvPr/>
          </p:nvSpPr>
          <p:spPr>
            <a:xfrm>
              <a:off x="1587895" y="365552"/>
              <a:ext cx="2849868" cy="536976"/>
            </a:xfrm>
            <a:prstGeom prst="roundRect">
              <a:avLst/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7" name="タイトル 1">
              <a:extLst>
                <a:ext uri="{FF2B5EF4-FFF2-40B4-BE49-F238E27FC236}">
                  <a16:creationId xmlns:a16="http://schemas.microsoft.com/office/drawing/2014/main" id="{8ECF9799-2BA0-4188-849E-BD8C940FE5C9}"/>
                </a:ext>
              </a:extLst>
            </p:cNvPr>
            <p:cNvSpPr txBox="1">
              <a:spLocks/>
            </p:cNvSpPr>
            <p:nvPr/>
          </p:nvSpPr>
          <p:spPr>
            <a:xfrm>
              <a:off x="2326370" y="484730"/>
              <a:ext cx="2281008" cy="41248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normAutofit/>
            </a:bodyPr>
            <a:lstStyle>
              <a:lvl1pPr algn="l" defTabSz="685783" rtl="0" eaLnBrk="1" latinLnBrk="0" hangingPunct="1">
                <a:lnSpc>
                  <a:spcPct val="80000"/>
                </a:lnSpc>
                <a:spcBef>
                  <a:spcPct val="0"/>
                </a:spcBef>
                <a:buNone/>
                <a:defRPr kumimoji="1" sz="3300" kern="1200" cap="all" spc="75" baseline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ja-JP" altLang="en-US" sz="2000" b="1" dirty="0">
                  <a:solidFill>
                    <a:schemeClr val="accent5">
                      <a:lumMod val="50000"/>
                    </a:schemeClr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栃木県下野市</a:t>
              </a:r>
              <a:endParaRPr lang="en-US" altLang="ja-JP" sz="20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654E81F9-9D89-40DD-9744-BE7CD8110EF3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6775" y="397083"/>
              <a:ext cx="518326" cy="473912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47" name="コンテンツ プレースホルダー 2">
            <a:extLst>
              <a:ext uri="{FF2B5EF4-FFF2-40B4-BE49-F238E27FC236}">
                <a16:creationId xmlns:a16="http://schemas.microsoft.com/office/drawing/2014/main" id="{8BD8D5BC-F298-4316-9AC6-1B90A0E940D5}"/>
              </a:ext>
            </a:extLst>
          </p:cNvPr>
          <p:cNvSpPr txBox="1">
            <a:spLocks/>
          </p:cNvSpPr>
          <p:nvPr/>
        </p:nvSpPr>
        <p:spPr>
          <a:xfrm>
            <a:off x="4303899" y="7807167"/>
            <a:ext cx="2466648" cy="760280"/>
          </a:xfrm>
          <a:prstGeom prst="rect">
            <a:avLst/>
          </a:prstGeom>
        </p:spPr>
        <p:txBody>
          <a:bodyPr/>
          <a:lstStyle>
            <a:lvl1pPr marL="68580" indent="-68580" algn="l" defTabSz="685783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8882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6042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5770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82930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85800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95528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12114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21842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1200"/>
              </a:lnSpc>
              <a:buNone/>
            </a:pPr>
            <a:r>
              <a:rPr lang="ja-JP" altLang="en-US" sz="16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地元で働きたい方、</a:t>
            </a:r>
            <a:endParaRPr lang="en-US" altLang="ja-JP" sz="1600" b="1" dirty="0">
              <a:solidFill>
                <a:schemeClr val="accent5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 algn="ctr">
              <a:lnSpc>
                <a:spcPts val="1200"/>
              </a:lnSpc>
              <a:buNone/>
            </a:pPr>
            <a:r>
              <a:rPr lang="ja-JP" altLang="en-US" sz="16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未経験の方大歓迎！</a:t>
            </a:r>
            <a:endParaRPr lang="en-US" altLang="ja-JP" sz="1600" b="1" dirty="0">
              <a:solidFill>
                <a:schemeClr val="accent5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9" name="四角形: 角を丸くする 48">
            <a:extLst>
              <a:ext uri="{FF2B5EF4-FFF2-40B4-BE49-F238E27FC236}">
                <a16:creationId xmlns:a16="http://schemas.microsoft.com/office/drawing/2014/main" id="{993F717B-285D-48D3-8C18-F02B88906C6B}"/>
              </a:ext>
            </a:extLst>
          </p:cNvPr>
          <p:cNvSpPr/>
          <p:nvPr/>
        </p:nvSpPr>
        <p:spPr>
          <a:xfrm>
            <a:off x="271157" y="5106572"/>
            <a:ext cx="1473413" cy="43200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 dirty="0"/>
          </a:p>
        </p:txBody>
      </p:sp>
      <p:sp>
        <p:nvSpPr>
          <p:cNvPr id="38" name="タイトル 1">
            <a:extLst>
              <a:ext uri="{FF2B5EF4-FFF2-40B4-BE49-F238E27FC236}">
                <a16:creationId xmlns:a16="http://schemas.microsoft.com/office/drawing/2014/main" id="{11E65508-B5D4-4679-A0B5-D5B24FA73AC8}"/>
              </a:ext>
            </a:extLst>
          </p:cNvPr>
          <p:cNvSpPr txBox="1">
            <a:spLocks/>
          </p:cNvSpPr>
          <p:nvPr/>
        </p:nvSpPr>
        <p:spPr>
          <a:xfrm>
            <a:off x="1507351" y="2744174"/>
            <a:ext cx="1454884" cy="535819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783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1" sz="3300" kern="1200" cap="all" spc="75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altLang="ja-JP" sz="20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2026</a:t>
            </a:r>
            <a:r>
              <a:rPr lang="ja-JP" altLang="en-US" sz="20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  <a:endParaRPr lang="en-US" altLang="ja-JP" sz="2000" b="1" dirty="0">
              <a:solidFill>
                <a:schemeClr val="accent5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390EB36-46AB-41A0-B4A3-367391E8BB7E}"/>
              </a:ext>
            </a:extLst>
          </p:cNvPr>
          <p:cNvGrpSpPr/>
          <p:nvPr/>
        </p:nvGrpSpPr>
        <p:grpSpPr>
          <a:xfrm>
            <a:off x="1601458" y="7743445"/>
            <a:ext cx="1044000" cy="1008000"/>
            <a:chOff x="909785" y="4074654"/>
            <a:chExt cx="1044000" cy="1008000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54" name="楕円 53">
              <a:extLst>
                <a:ext uri="{FF2B5EF4-FFF2-40B4-BE49-F238E27FC236}">
                  <a16:creationId xmlns:a16="http://schemas.microsoft.com/office/drawing/2014/main" id="{584A8882-4307-4608-835B-782CE638E69D}"/>
                </a:ext>
              </a:extLst>
            </p:cNvPr>
            <p:cNvSpPr/>
            <p:nvPr/>
          </p:nvSpPr>
          <p:spPr>
            <a:xfrm>
              <a:off x="909785" y="4074654"/>
              <a:ext cx="1044000" cy="1008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2C401146-D5ED-45B7-9789-FD4F7614C609}"/>
                </a:ext>
              </a:extLst>
            </p:cNvPr>
            <p:cNvSpPr txBox="1"/>
            <p:nvPr/>
          </p:nvSpPr>
          <p:spPr>
            <a:xfrm>
              <a:off x="1097315" y="4233450"/>
              <a:ext cx="8223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chemeClr val="accent5">
                      <a:lumMod val="50000"/>
                    </a:schemeClr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参加</a:t>
              </a:r>
              <a:endParaRPr kumimoji="1" lang="en-US" altLang="ja-JP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kumimoji="1" lang="ja-JP" altLang="en-US" b="1" dirty="0">
                  <a:solidFill>
                    <a:schemeClr val="accent5">
                      <a:lumMod val="50000"/>
                    </a:schemeClr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無料</a:t>
              </a:r>
            </a:p>
          </p:txBody>
        </p:sp>
      </p:grpSp>
      <p:sp>
        <p:nvSpPr>
          <p:cNvPr id="46" name="タイトル 1">
            <a:extLst>
              <a:ext uri="{FF2B5EF4-FFF2-40B4-BE49-F238E27FC236}">
                <a16:creationId xmlns:a16="http://schemas.microsoft.com/office/drawing/2014/main" id="{43F0470D-873B-40ED-A9DC-3FF789C58C4A}"/>
              </a:ext>
            </a:extLst>
          </p:cNvPr>
          <p:cNvSpPr txBox="1">
            <a:spLocks/>
          </p:cNvSpPr>
          <p:nvPr/>
        </p:nvSpPr>
        <p:spPr>
          <a:xfrm>
            <a:off x="355516" y="698627"/>
            <a:ext cx="6191676" cy="1584241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783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1" sz="3300" kern="1200" cap="all" spc="75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ja-JP" altLang="en-US" sz="48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医療・介護・保育</a:t>
            </a:r>
            <a:r>
              <a:rPr lang="ja-JP" altLang="en-US" sz="36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endParaRPr lang="en-US" altLang="ja-JP" sz="48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>
              <a:lnSpc>
                <a:spcPct val="100000"/>
              </a:lnSpc>
            </a:pPr>
            <a:r>
              <a:rPr lang="ja-JP" altLang="en-US" sz="60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おしごと面接会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7C542CE-7D0A-4AE5-8BF9-DD89AF33C917}"/>
              </a:ext>
            </a:extLst>
          </p:cNvPr>
          <p:cNvGrpSpPr/>
          <p:nvPr/>
        </p:nvGrpSpPr>
        <p:grpSpPr>
          <a:xfrm>
            <a:off x="371916" y="7743445"/>
            <a:ext cx="1154312" cy="1008000"/>
            <a:chOff x="3368741" y="4090642"/>
            <a:chExt cx="999941" cy="873600"/>
          </a:xfrm>
        </p:grpSpPr>
        <p:sp>
          <p:nvSpPr>
            <p:cNvPr id="15" name="楕円 14">
              <a:extLst>
                <a:ext uri="{FF2B5EF4-FFF2-40B4-BE49-F238E27FC236}">
                  <a16:creationId xmlns:a16="http://schemas.microsoft.com/office/drawing/2014/main" id="{D8BECE09-A524-4DEA-8F9E-5957BF49C26A}"/>
                </a:ext>
              </a:extLst>
            </p:cNvPr>
            <p:cNvSpPr/>
            <p:nvPr/>
          </p:nvSpPr>
          <p:spPr>
            <a:xfrm>
              <a:off x="3416522" y="4090642"/>
              <a:ext cx="904381" cy="873600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2" name="テキスト ボックス 51">
              <a:extLst>
                <a:ext uri="{FF2B5EF4-FFF2-40B4-BE49-F238E27FC236}">
                  <a16:creationId xmlns:a16="http://schemas.microsoft.com/office/drawing/2014/main" id="{63FB15CB-3B40-43DF-AE8C-C3459C8773DF}"/>
                </a:ext>
              </a:extLst>
            </p:cNvPr>
            <p:cNvSpPr txBox="1"/>
            <p:nvPr/>
          </p:nvSpPr>
          <p:spPr>
            <a:xfrm>
              <a:off x="3368741" y="4228265"/>
              <a:ext cx="99994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dirty="0">
                  <a:solidFill>
                    <a:schemeClr val="accent5">
                      <a:lumMod val="50000"/>
                    </a:schemeClr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当日</a:t>
              </a:r>
              <a:endParaRPr kumimoji="1" lang="en-US" altLang="ja-JP" sz="16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ctr"/>
              <a:r>
                <a:rPr kumimoji="1" lang="ja-JP" altLang="en-US" sz="1600" b="1" dirty="0">
                  <a:solidFill>
                    <a:schemeClr val="accent5">
                      <a:lumMod val="50000"/>
                    </a:schemeClr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参加</a:t>
              </a:r>
              <a:r>
                <a:rPr kumimoji="1" lang="en-US" altLang="ja-JP" sz="1600" b="1" dirty="0">
                  <a:solidFill>
                    <a:schemeClr val="accent5">
                      <a:lumMod val="50000"/>
                    </a:schemeClr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OK</a:t>
              </a:r>
              <a:endParaRPr kumimoji="1" lang="ja-JP" altLang="en-US" sz="16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B5F8AF14-53D7-44E0-9218-F1420BB6F40A}"/>
              </a:ext>
            </a:extLst>
          </p:cNvPr>
          <p:cNvGrpSpPr/>
          <p:nvPr/>
        </p:nvGrpSpPr>
        <p:grpSpPr>
          <a:xfrm>
            <a:off x="2768625" y="7746314"/>
            <a:ext cx="1044000" cy="1008000"/>
            <a:chOff x="2010380" y="3865127"/>
            <a:chExt cx="1044000" cy="1008000"/>
          </a:xfrm>
        </p:grpSpPr>
        <p:sp>
          <p:nvSpPr>
            <p:cNvPr id="53" name="楕円 52">
              <a:extLst>
                <a:ext uri="{FF2B5EF4-FFF2-40B4-BE49-F238E27FC236}">
                  <a16:creationId xmlns:a16="http://schemas.microsoft.com/office/drawing/2014/main" id="{40FC9524-1050-47FC-9B73-D65498653AD5}"/>
                </a:ext>
              </a:extLst>
            </p:cNvPr>
            <p:cNvSpPr/>
            <p:nvPr/>
          </p:nvSpPr>
          <p:spPr>
            <a:xfrm>
              <a:off x="2010380" y="3865127"/>
              <a:ext cx="1044000" cy="1008000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テキスト ボックス 50">
              <a:extLst>
                <a:ext uri="{FF2B5EF4-FFF2-40B4-BE49-F238E27FC236}">
                  <a16:creationId xmlns:a16="http://schemas.microsoft.com/office/drawing/2014/main" id="{D1DA24D1-D5F9-455F-8394-C5704E1BEB17}"/>
                </a:ext>
              </a:extLst>
            </p:cNvPr>
            <p:cNvSpPr txBox="1"/>
            <p:nvPr/>
          </p:nvSpPr>
          <p:spPr>
            <a:xfrm>
              <a:off x="2021363" y="4062223"/>
              <a:ext cx="99994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dirty="0">
                  <a:solidFill>
                    <a:schemeClr val="accent5">
                      <a:lumMod val="50000"/>
                    </a:schemeClr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入退場</a:t>
              </a:r>
              <a:endParaRPr kumimoji="1" lang="en-US" altLang="ja-JP" sz="16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algn="ctr"/>
              <a:r>
                <a:rPr kumimoji="1" lang="ja-JP" altLang="en-US" sz="1600" b="1" dirty="0">
                  <a:solidFill>
                    <a:schemeClr val="accent5">
                      <a:lumMod val="50000"/>
                    </a:schemeClr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自由</a:t>
              </a:r>
            </a:p>
          </p:txBody>
        </p: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E7C10E3F-8742-411D-BEF4-E6E30A76D503}"/>
              </a:ext>
            </a:extLst>
          </p:cNvPr>
          <p:cNvGrpSpPr/>
          <p:nvPr/>
        </p:nvGrpSpPr>
        <p:grpSpPr>
          <a:xfrm>
            <a:off x="5565437" y="8644225"/>
            <a:ext cx="1007816" cy="1126295"/>
            <a:chOff x="5363017" y="8616532"/>
            <a:chExt cx="922888" cy="1022672"/>
          </a:xfrm>
        </p:grpSpPr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CB07695C-8205-4D6F-8E1F-97A167079C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363017" y="8616532"/>
              <a:ext cx="912131" cy="1022672"/>
            </a:xfrm>
            <a:prstGeom prst="rect">
              <a:avLst/>
            </a:prstGeom>
          </p:spPr>
        </p:pic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820E3F37-32F6-47F2-99E9-E64E9430EBB5}"/>
                </a:ext>
              </a:extLst>
            </p:cNvPr>
            <p:cNvSpPr txBox="1"/>
            <p:nvPr/>
          </p:nvSpPr>
          <p:spPr>
            <a:xfrm>
              <a:off x="5373774" y="8964035"/>
              <a:ext cx="9121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rgbClr val="F9A401"/>
                  </a:solidFill>
                </a:rPr>
                <a:t>就 職</a:t>
              </a:r>
            </a:p>
          </p:txBody>
        </p:sp>
      </p:grp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5DF395DF-376D-48F3-A2EC-E3DDE1BBEDE8}"/>
              </a:ext>
            </a:extLst>
          </p:cNvPr>
          <p:cNvSpPr/>
          <p:nvPr/>
        </p:nvSpPr>
        <p:spPr>
          <a:xfrm>
            <a:off x="27412" y="0"/>
            <a:ext cx="6830588" cy="9906000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8E46BFC6-861F-466B-BE32-16BC0C3644F0}"/>
              </a:ext>
            </a:extLst>
          </p:cNvPr>
          <p:cNvGrpSpPr/>
          <p:nvPr/>
        </p:nvGrpSpPr>
        <p:grpSpPr>
          <a:xfrm>
            <a:off x="223576" y="4093194"/>
            <a:ext cx="3614129" cy="867947"/>
            <a:chOff x="153369" y="4590081"/>
            <a:chExt cx="3614129" cy="867947"/>
          </a:xfrm>
        </p:grpSpPr>
        <p:sp>
          <p:nvSpPr>
            <p:cNvPr id="45" name="タイトル 1">
              <a:extLst>
                <a:ext uri="{FF2B5EF4-FFF2-40B4-BE49-F238E27FC236}">
                  <a16:creationId xmlns:a16="http://schemas.microsoft.com/office/drawing/2014/main" id="{8FC6AB49-7990-4A6E-A6CF-A78F2871120D}"/>
                </a:ext>
              </a:extLst>
            </p:cNvPr>
            <p:cNvSpPr txBox="1">
              <a:spLocks/>
            </p:cNvSpPr>
            <p:nvPr/>
          </p:nvSpPr>
          <p:spPr>
            <a:xfrm>
              <a:off x="1076031" y="4590081"/>
              <a:ext cx="2691467" cy="867947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algn="l" defTabSz="685783" rtl="0" eaLnBrk="1" latinLnBrk="0" hangingPunct="1">
                <a:lnSpc>
                  <a:spcPct val="80000"/>
                </a:lnSpc>
                <a:spcBef>
                  <a:spcPct val="0"/>
                </a:spcBef>
                <a:buNone/>
                <a:defRPr kumimoji="1" sz="3300" kern="1200" cap="all" spc="75" baseline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00000"/>
                </a:lnSpc>
              </a:pPr>
              <a:r>
                <a:rPr lang="en-US" altLang="ja-JP" sz="2400" dirty="0">
                  <a:solidFill>
                    <a:schemeClr val="accent5">
                      <a:lumMod val="50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10:00</a:t>
              </a:r>
              <a:r>
                <a:rPr lang="ja-JP" altLang="en-US" sz="2400" dirty="0">
                  <a:solidFill>
                    <a:schemeClr val="accent5">
                      <a:lumMod val="50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～</a:t>
              </a:r>
              <a:r>
                <a:rPr lang="en-US" altLang="ja-JP" sz="2400" dirty="0">
                  <a:solidFill>
                    <a:schemeClr val="accent5">
                      <a:lumMod val="50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11:30</a:t>
              </a:r>
            </a:p>
            <a:p>
              <a:pPr>
                <a:lnSpc>
                  <a:spcPct val="100000"/>
                </a:lnSpc>
              </a:pPr>
              <a:r>
                <a:rPr lang="ja-JP" altLang="en-US" sz="1600" dirty="0">
                  <a:solidFill>
                    <a:schemeClr val="accent5">
                      <a:lumMod val="50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＜受付 </a:t>
              </a:r>
              <a:r>
                <a:rPr lang="en-US" altLang="ja-JP" sz="1600" dirty="0">
                  <a:solidFill>
                    <a:schemeClr val="accent5">
                      <a:lumMod val="50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9:30</a:t>
              </a:r>
              <a:r>
                <a:rPr lang="ja-JP" altLang="en-US" sz="1600" dirty="0">
                  <a:solidFill>
                    <a:schemeClr val="accent5">
                      <a:lumMod val="50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～＞</a:t>
              </a:r>
              <a:endParaRPr lang="en-US" altLang="ja-JP" sz="1600" dirty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grpSp>
          <p:nvGrpSpPr>
            <p:cNvPr id="42" name="グループ化 41">
              <a:extLst>
                <a:ext uri="{FF2B5EF4-FFF2-40B4-BE49-F238E27FC236}">
                  <a16:creationId xmlns:a16="http://schemas.microsoft.com/office/drawing/2014/main" id="{E5C259C4-8F50-4A45-B45F-52AA7D6695C5}"/>
                </a:ext>
              </a:extLst>
            </p:cNvPr>
            <p:cNvGrpSpPr/>
            <p:nvPr/>
          </p:nvGrpSpPr>
          <p:grpSpPr>
            <a:xfrm>
              <a:off x="153369" y="4590198"/>
              <a:ext cx="1048774" cy="809114"/>
              <a:chOff x="153369" y="4590198"/>
              <a:chExt cx="1048774" cy="809114"/>
            </a:xfrm>
          </p:grpSpPr>
          <p:sp>
            <p:nvSpPr>
              <p:cNvPr id="27" name="四角形: 角を丸くする 26">
                <a:extLst>
                  <a:ext uri="{FF2B5EF4-FFF2-40B4-BE49-F238E27FC236}">
                    <a16:creationId xmlns:a16="http://schemas.microsoft.com/office/drawing/2014/main" id="{264D6046-7AFF-42DB-805D-B1A6571CD8B5}"/>
                  </a:ext>
                </a:extLst>
              </p:cNvPr>
              <p:cNvSpPr/>
              <p:nvPr/>
            </p:nvSpPr>
            <p:spPr>
              <a:xfrm>
                <a:off x="245515" y="4590198"/>
                <a:ext cx="847907" cy="809114"/>
              </a:xfrm>
              <a:prstGeom prst="roundRect">
                <a:avLst>
                  <a:gd name="adj" fmla="val 15436"/>
                </a:avLst>
              </a:prstGeom>
              <a:solidFill>
                <a:srgbClr val="9C85C0"/>
              </a:solidFill>
              <a:ln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8" name="タイトル 1">
                <a:extLst>
                  <a:ext uri="{FF2B5EF4-FFF2-40B4-BE49-F238E27FC236}">
                    <a16:creationId xmlns:a16="http://schemas.microsoft.com/office/drawing/2014/main" id="{80FD7E5E-4492-4C40-82CC-DF80599D147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3369" y="4627229"/>
                <a:ext cx="1048774" cy="6371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="ctr">
                <a:normAutofit/>
              </a:bodyPr>
              <a:lstStyle>
                <a:lvl1pPr algn="l" defTabSz="685783" rtl="0" eaLnBrk="1" latinLnBrk="0" hangingPunct="1">
                  <a:lnSpc>
                    <a:spcPct val="80000"/>
                  </a:lnSpc>
                  <a:spcBef>
                    <a:spcPct val="0"/>
                  </a:spcBef>
                  <a:buNone/>
                  <a:defRPr kumimoji="1" sz="3300" kern="1200" cap="all" spc="75" baseline="0">
                    <a:solidFill>
                      <a:schemeClr val="tx1">
                        <a:lumMod val="90000"/>
                        <a:lumOff val="10000"/>
                      </a:schemeClr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ctr">
                  <a:lnSpc>
                    <a:spcPct val="100000"/>
                  </a:lnSpc>
                </a:pPr>
                <a:r>
                  <a:rPr lang="ja-JP" altLang="en-US" sz="2400" b="1" dirty="0">
                    <a:solidFill>
                      <a:schemeClr val="bg1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保育</a:t>
                </a:r>
                <a:endParaRPr lang="en-US" altLang="ja-JP" sz="2400" b="1" dirty="0">
                  <a:solidFill>
                    <a:schemeClr val="bg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</p:txBody>
          </p:sp>
        </p:grpSp>
      </p:grp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3FF1AA44-C9F2-4BCF-881B-DAC7CFC7276D}"/>
              </a:ext>
            </a:extLst>
          </p:cNvPr>
          <p:cNvGrpSpPr/>
          <p:nvPr/>
        </p:nvGrpSpPr>
        <p:grpSpPr>
          <a:xfrm>
            <a:off x="3494969" y="4091862"/>
            <a:ext cx="3243607" cy="861138"/>
            <a:chOff x="3429000" y="4585433"/>
            <a:chExt cx="3243607" cy="861138"/>
          </a:xfrm>
        </p:grpSpPr>
        <p:sp>
          <p:nvSpPr>
            <p:cNvPr id="59" name="タイトル 1">
              <a:extLst>
                <a:ext uri="{FF2B5EF4-FFF2-40B4-BE49-F238E27FC236}">
                  <a16:creationId xmlns:a16="http://schemas.microsoft.com/office/drawing/2014/main" id="{343F2E0A-75F9-43F9-BA9F-13A5C0691F62}"/>
                </a:ext>
              </a:extLst>
            </p:cNvPr>
            <p:cNvSpPr txBox="1">
              <a:spLocks/>
            </p:cNvSpPr>
            <p:nvPr/>
          </p:nvSpPr>
          <p:spPr>
            <a:xfrm>
              <a:off x="4306006" y="4602785"/>
              <a:ext cx="2366601" cy="802011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algn="l" defTabSz="685783" rtl="0" eaLnBrk="1" latinLnBrk="0" hangingPunct="1">
                <a:lnSpc>
                  <a:spcPct val="80000"/>
                </a:lnSpc>
                <a:spcBef>
                  <a:spcPct val="0"/>
                </a:spcBef>
                <a:buNone/>
                <a:defRPr kumimoji="1" sz="3300" kern="1200" cap="all" spc="75" baseline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00000"/>
                </a:lnSpc>
              </a:pPr>
              <a:r>
                <a:rPr lang="en-US" altLang="ja-JP" sz="2400" dirty="0">
                  <a:solidFill>
                    <a:schemeClr val="accent5">
                      <a:lumMod val="50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13:30</a:t>
              </a:r>
              <a:r>
                <a:rPr lang="ja-JP" altLang="en-US" sz="2400" dirty="0">
                  <a:solidFill>
                    <a:schemeClr val="accent5">
                      <a:lumMod val="50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～</a:t>
              </a:r>
              <a:r>
                <a:rPr lang="en-US" altLang="ja-JP" sz="2400" dirty="0">
                  <a:solidFill>
                    <a:schemeClr val="accent5">
                      <a:lumMod val="50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15:30</a:t>
              </a:r>
            </a:p>
            <a:p>
              <a:pPr>
                <a:lnSpc>
                  <a:spcPct val="100000"/>
                </a:lnSpc>
              </a:pPr>
              <a:r>
                <a:rPr lang="ja-JP" altLang="en-US" sz="1600" dirty="0">
                  <a:solidFill>
                    <a:schemeClr val="accent5">
                      <a:lumMod val="50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＜受付　</a:t>
              </a:r>
              <a:r>
                <a:rPr lang="en-US" altLang="ja-JP" sz="1600" dirty="0">
                  <a:solidFill>
                    <a:schemeClr val="accent5">
                      <a:lumMod val="50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13:00</a:t>
              </a:r>
              <a:r>
                <a:rPr lang="ja-JP" altLang="en-US" sz="1600" dirty="0">
                  <a:solidFill>
                    <a:schemeClr val="accent5">
                      <a:lumMod val="50000"/>
                    </a:schemeClr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～＞</a:t>
              </a:r>
              <a:endParaRPr lang="en-US" altLang="ja-JP" sz="1600" dirty="0">
                <a:solidFill>
                  <a:schemeClr val="accent5">
                    <a:lumMod val="50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grpSp>
          <p:nvGrpSpPr>
            <p:cNvPr id="43" name="グループ化 42">
              <a:extLst>
                <a:ext uri="{FF2B5EF4-FFF2-40B4-BE49-F238E27FC236}">
                  <a16:creationId xmlns:a16="http://schemas.microsoft.com/office/drawing/2014/main" id="{25485659-6EF5-4528-89F3-29286F25988C}"/>
                </a:ext>
              </a:extLst>
            </p:cNvPr>
            <p:cNvGrpSpPr/>
            <p:nvPr/>
          </p:nvGrpSpPr>
          <p:grpSpPr>
            <a:xfrm>
              <a:off x="3429000" y="4585433"/>
              <a:ext cx="927796" cy="861138"/>
              <a:chOff x="3429000" y="4585433"/>
              <a:chExt cx="927796" cy="861138"/>
            </a:xfrm>
          </p:grpSpPr>
          <p:sp>
            <p:nvSpPr>
              <p:cNvPr id="61" name="四角形: 角を丸くする 60">
                <a:extLst>
                  <a:ext uri="{FF2B5EF4-FFF2-40B4-BE49-F238E27FC236}">
                    <a16:creationId xmlns:a16="http://schemas.microsoft.com/office/drawing/2014/main" id="{090C2C3B-DFCA-4D89-BBCF-C8174687732F}"/>
                  </a:ext>
                </a:extLst>
              </p:cNvPr>
              <p:cNvSpPr/>
              <p:nvPr/>
            </p:nvSpPr>
            <p:spPr>
              <a:xfrm>
                <a:off x="3429000" y="4585433"/>
                <a:ext cx="847907" cy="795148"/>
              </a:xfrm>
              <a:prstGeom prst="roundRect">
                <a:avLst>
                  <a:gd name="adj" fmla="val 15436"/>
                </a:avLst>
              </a:prstGeom>
              <a:solidFill>
                <a:schemeClr val="accent3"/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0" name="タイトル 1">
                <a:extLst>
                  <a:ext uri="{FF2B5EF4-FFF2-40B4-BE49-F238E27FC236}">
                    <a16:creationId xmlns:a16="http://schemas.microsoft.com/office/drawing/2014/main" id="{B9CC4759-A04B-46F6-970F-8643594AD08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492796" y="4620222"/>
                <a:ext cx="864000" cy="826349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algn="l" defTabSz="685783" rtl="0" eaLnBrk="1" latinLnBrk="0" hangingPunct="1">
                  <a:lnSpc>
                    <a:spcPct val="80000"/>
                  </a:lnSpc>
                  <a:spcBef>
                    <a:spcPct val="0"/>
                  </a:spcBef>
                  <a:buNone/>
                  <a:defRPr kumimoji="1" sz="3300" kern="1200" cap="all" spc="75" baseline="0">
                    <a:solidFill>
                      <a:schemeClr val="tx1">
                        <a:lumMod val="90000"/>
                        <a:lumOff val="10000"/>
                      </a:schemeClr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00000"/>
                  </a:lnSpc>
                </a:pPr>
                <a:r>
                  <a:rPr lang="ja-JP" altLang="en-US" sz="2000" b="1" dirty="0">
                    <a:solidFill>
                      <a:schemeClr val="bg1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介護</a:t>
                </a:r>
                <a:endParaRPr lang="en-US" altLang="ja-JP" sz="2000" b="1" dirty="0">
                  <a:solidFill>
                    <a:schemeClr val="bg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  <a:p>
                <a:pPr>
                  <a:lnSpc>
                    <a:spcPct val="100000"/>
                  </a:lnSpc>
                </a:pPr>
                <a:r>
                  <a:rPr lang="ja-JP" altLang="en-US" sz="2000" b="1" dirty="0">
                    <a:solidFill>
                      <a:schemeClr val="bg1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医療</a:t>
                </a:r>
                <a:endParaRPr lang="en-US" altLang="ja-JP" sz="2000" b="1" dirty="0">
                  <a:solidFill>
                    <a:schemeClr val="bg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</p:txBody>
          </p:sp>
        </p:grpSp>
      </p:grpSp>
      <p:sp>
        <p:nvSpPr>
          <p:cNvPr id="65" name="タイトル 1">
            <a:extLst>
              <a:ext uri="{FF2B5EF4-FFF2-40B4-BE49-F238E27FC236}">
                <a16:creationId xmlns:a16="http://schemas.microsoft.com/office/drawing/2014/main" id="{6F3ECB03-8BC1-40B5-9168-94AD428B1691}"/>
              </a:ext>
            </a:extLst>
          </p:cNvPr>
          <p:cNvSpPr txBox="1">
            <a:spLocks/>
          </p:cNvSpPr>
          <p:nvPr/>
        </p:nvSpPr>
        <p:spPr>
          <a:xfrm>
            <a:off x="1447902" y="3050769"/>
            <a:ext cx="3504768" cy="1095061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685783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1" sz="3300" kern="1200" cap="all" spc="75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66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６</a:t>
            </a:r>
            <a:r>
              <a:rPr lang="ja-JP" altLang="en-US" sz="32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66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lang="ja-JP" altLang="en-US" sz="32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endParaRPr lang="en-US" altLang="ja-JP" sz="2400" b="1" dirty="0">
              <a:solidFill>
                <a:schemeClr val="accent5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2B24A0B5-3547-4060-96D0-703245542819}"/>
              </a:ext>
            </a:extLst>
          </p:cNvPr>
          <p:cNvSpPr txBox="1"/>
          <p:nvPr/>
        </p:nvSpPr>
        <p:spPr>
          <a:xfrm>
            <a:off x="4537835" y="3392794"/>
            <a:ext cx="1027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32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木</a:t>
            </a:r>
            <a:r>
              <a:rPr lang="en-US" altLang="ja-JP" sz="32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9" name="コンテンツ プレースホルダー 2">
            <a:extLst>
              <a:ext uri="{FF2B5EF4-FFF2-40B4-BE49-F238E27FC236}">
                <a16:creationId xmlns:a16="http://schemas.microsoft.com/office/drawing/2014/main" id="{610E522C-39B8-42AF-86C7-9A28E7704B09}"/>
              </a:ext>
            </a:extLst>
          </p:cNvPr>
          <p:cNvSpPr txBox="1">
            <a:spLocks/>
          </p:cNvSpPr>
          <p:nvPr/>
        </p:nvSpPr>
        <p:spPr>
          <a:xfrm>
            <a:off x="1729482" y="5115372"/>
            <a:ext cx="5009094" cy="2903522"/>
          </a:xfrm>
          <a:prstGeom prst="rect">
            <a:avLst/>
          </a:prstGeom>
        </p:spPr>
        <p:txBody>
          <a:bodyPr/>
          <a:lstStyle>
            <a:lvl1pPr marL="68580" indent="-68580" algn="l" defTabSz="685783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8882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6042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5770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82930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85800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95528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12114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21842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000"/>
              </a:lnSpc>
            </a:pPr>
            <a:r>
              <a:rPr lang="ja-JP" altLang="en-US" sz="20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下野市役所 ３階会議室</a:t>
            </a:r>
            <a:endParaRPr lang="en-US" altLang="ja-JP" sz="1400" b="1" dirty="0">
              <a:solidFill>
                <a:schemeClr val="accent5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000"/>
              </a:lnSpc>
              <a:spcBef>
                <a:spcPts val="0"/>
              </a:spcBef>
            </a:pPr>
            <a:r>
              <a:rPr lang="ja-JP" altLang="en-US" sz="14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駐車場有／自治医大駅から徒歩３分</a:t>
            </a:r>
            <a:endParaRPr lang="en-US" altLang="ja-JP" sz="1600" b="1" dirty="0">
              <a:solidFill>
                <a:schemeClr val="accent5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000"/>
              </a:lnSpc>
              <a:spcBef>
                <a:spcPts val="0"/>
              </a:spcBef>
            </a:pPr>
            <a:endParaRPr lang="en-US" altLang="ja-JP" sz="1600" b="1" dirty="0">
              <a:solidFill>
                <a:schemeClr val="accent5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200"/>
              </a:lnSpc>
              <a:spcBef>
                <a:spcPts val="0"/>
              </a:spcBef>
            </a:pPr>
            <a:r>
              <a:rPr lang="ja-JP" altLang="en-US" sz="18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医療・介護４社　保育５社</a:t>
            </a:r>
            <a:endParaRPr lang="en-US" altLang="ja-JP" sz="1800" b="1" dirty="0">
              <a:solidFill>
                <a:schemeClr val="accent5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000"/>
              </a:lnSpc>
              <a:spcBef>
                <a:spcPts val="0"/>
              </a:spcBef>
            </a:pPr>
            <a:endParaRPr lang="en-US" altLang="ja-JP" sz="1600" b="1" dirty="0">
              <a:solidFill>
                <a:schemeClr val="accent5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6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医療・介護・保育に関するお仕事を探している方</a:t>
            </a:r>
            <a:endParaRPr lang="en-US" altLang="ja-JP" sz="1600" b="1" dirty="0">
              <a:solidFill>
                <a:schemeClr val="accent5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altLang="ja-JP" sz="1600" b="1" dirty="0">
              <a:solidFill>
                <a:schemeClr val="accent5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ja-JP" sz="1600" b="1" dirty="0">
              <a:solidFill>
                <a:schemeClr val="accent5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ts val="0"/>
              </a:spcBef>
            </a:pPr>
            <a:r>
              <a:rPr lang="ja-JP" altLang="en-US" sz="16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事前にハローワークおやまで求職申込登録を行い、紹介状の交付を受けるとスムーズですが、当日参加も可能です。</a:t>
            </a:r>
            <a:endParaRPr lang="en-US" altLang="ja-JP" sz="1800" dirty="0">
              <a:solidFill>
                <a:schemeClr val="accent5">
                  <a:lumMod val="50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0" name="四角形: 角を丸くする 69">
            <a:extLst>
              <a:ext uri="{FF2B5EF4-FFF2-40B4-BE49-F238E27FC236}">
                <a16:creationId xmlns:a16="http://schemas.microsoft.com/office/drawing/2014/main" id="{6A86DEB3-ED05-40D2-AD75-6EC0BD884F51}"/>
              </a:ext>
            </a:extLst>
          </p:cNvPr>
          <p:cNvSpPr/>
          <p:nvPr/>
        </p:nvSpPr>
        <p:spPr>
          <a:xfrm>
            <a:off x="262196" y="5811190"/>
            <a:ext cx="1473413" cy="444573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 dirty="0"/>
          </a:p>
        </p:txBody>
      </p:sp>
      <p:sp>
        <p:nvSpPr>
          <p:cNvPr id="71" name="四角形: 角を丸くする 70">
            <a:extLst>
              <a:ext uri="{FF2B5EF4-FFF2-40B4-BE49-F238E27FC236}">
                <a16:creationId xmlns:a16="http://schemas.microsoft.com/office/drawing/2014/main" id="{E7C0C411-FFD0-4AFF-B23A-61C1484014DA}"/>
              </a:ext>
            </a:extLst>
          </p:cNvPr>
          <p:cNvSpPr/>
          <p:nvPr/>
        </p:nvSpPr>
        <p:spPr>
          <a:xfrm>
            <a:off x="280206" y="6335477"/>
            <a:ext cx="1473413" cy="441502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 dirty="0"/>
          </a:p>
        </p:txBody>
      </p:sp>
      <p:sp>
        <p:nvSpPr>
          <p:cNvPr id="72" name="四角形: 角を丸くする 71">
            <a:extLst>
              <a:ext uri="{FF2B5EF4-FFF2-40B4-BE49-F238E27FC236}">
                <a16:creationId xmlns:a16="http://schemas.microsoft.com/office/drawing/2014/main" id="{149A050D-2C82-4FB8-A500-17DFFCA76FEB}"/>
              </a:ext>
            </a:extLst>
          </p:cNvPr>
          <p:cNvSpPr/>
          <p:nvPr/>
        </p:nvSpPr>
        <p:spPr>
          <a:xfrm>
            <a:off x="271157" y="6866894"/>
            <a:ext cx="1473413" cy="43200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B28776B8-C616-4031-9031-0D35D8858158}"/>
              </a:ext>
            </a:extLst>
          </p:cNvPr>
          <p:cNvSpPr txBox="1">
            <a:spLocks/>
          </p:cNvSpPr>
          <p:nvPr/>
        </p:nvSpPr>
        <p:spPr>
          <a:xfrm>
            <a:off x="232965" y="5115372"/>
            <a:ext cx="1454884" cy="2816109"/>
          </a:xfrm>
          <a:prstGeom prst="rect">
            <a:avLst/>
          </a:prstGeom>
        </p:spPr>
        <p:txBody>
          <a:bodyPr/>
          <a:lstStyle>
            <a:lvl1pPr marL="68580" indent="-68580" algn="l" defTabSz="685783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8882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6042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5770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82930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85800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95528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12114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21842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>
              <a:lnSpc>
                <a:spcPts val="2000"/>
              </a:lnSpc>
            </a:pPr>
            <a:r>
              <a:rPr lang="ja-JP" altLang="en-US" sz="18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　　　場</a:t>
            </a:r>
            <a:endParaRPr lang="en-US" altLang="ja-JP" sz="18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dist">
              <a:lnSpc>
                <a:spcPts val="2000"/>
              </a:lnSpc>
              <a:spcBef>
                <a:spcPts val="3600"/>
              </a:spcBef>
            </a:pPr>
            <a:r>
              <a:rPr lang="ja-JP" altLang="en-US" sz="18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参加企業</a:t>
            </a:r>
            <a:endParaRPr lang="en-US" altLang="ja-JP" sz="18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dist">
              <a:lnSpc>
                <a:spcPts val="2000"/>
              </a:lnSpc>
              <a:spcBef>
                <a:spcPts val="1800"/>
              </a:spcBef>
            </a:pPr>
            <a:r>
              <a:rPr lang="ja-JP" altLang="en-US" sz="18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対象者</a:t>
            </a:r>
            <a:endParaRPr lang="en-US" altLang="ja-JP" sz="18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dist">
              <a:lnSpc>
                <a:spcPts val="2000"/>
              </a:lnSpc>
              <a:spcBef>
                <a:spcPts val="1800"/>
              </a:spcBef>
            </a:pPr>
            <a:r>
              <a:rPr lang="ja-JP" altLang="en-US" sz="18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参加方法</a:t>
            </a:r>
            <a:endParaRPr lang="en-US" altLang="ja-JP" sz="18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74" name="図 73">
            <a:extLst>
              <a:ext uri="{FF2B5EF4-FFF2-40B4-BE49-F238E27FC236}">
                <a16:creationId xmlns:a16="http://schemas.microsoft.com/office/drawing/2014/main" id="{D57879E8-72C6-402B-A3F1-5C48B57CC8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5766" y="2369436"/>
            <a:ext cx="1121370" cy="1718478"/>
          </a:xfrm>
          <a:prstGeom prst="rect">
            <a:avLst/>
          </a:prstGeom>
        </p:spPr>
      </p:pic>
      <p:pic>
        <p:nvPicPr>
          <p:cNvPr id="76" name="図 75">
            <a:extLst>
              <a:ext uri="{FF2B5EF4-FFF2-40B4-BE49-F238E27FC236}">
                <a16:creationId xmlns:a16="http://schemas.microsoft.com/office/drawing/2014/main" id="{F36D8941-1BFA-427B-A900-F90C43FADB2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4804" y="4918113"/>
            <a:ext cx="1268449" cy="1393696"/>
          </a:xfrm>
          <a:prstGeom prst="rect">
            <a:avLst/>
          </a:prstGeom>
        </p:spPr>
      </p:pic>
      <p:pic>
        <p:nvPicPr>
          <p:cNvPr id="78" name="図 77">
            <a:extLst>
              <a:ext uri="{FF2B5EF4-FFF2-40B4-BE49-F238E27FC236}">
                <a16:creationId xmlns:a16="http://schemas.microsoft.com/office/drawing/2014/main" id="{9AC12419-5DF5-4300-B38E-C6C35E03AC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39" y="2441382"/>
            <a:ext cx="642771" cy="1584242"/>
          </a:xfrm>
          <a:prstGeom prst="rect">
            <a:avLst/>
          </a:prstGeom>
        </p:spPr>
      </p:pic>
      <p:pic>
        <p:nvPicPr>
          <p:cNvPr id="84" name="図 83">
            <a:extLst>
              <a:ext uri="{FF2B5EF4-FFF2-40B4-BE49-F238E27FC236}">
                <a16:creationId xmlns:a16="http://schemas.microsoft.com/office/drawing/2014/main" id="{66D42AAE-346A-4C2D-8275-F551ECC62A1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11" y="8510941"/>
            <a:ext cx="1225834" cy="126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393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3">
            <a:extLst>
              <a:ext uri="{FF2B5EF4-FFF2-40B4-BE49-F238E27FC236}">
                <a16:creationId xmlns:a16="http://schemas.microsoft.com/office/drawing/2014/main" id="{A391FE99-F703-475A-8428-B65C3C3F31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842266"/>
              </p:ext>
            </p:extLst>
          </p:nvPr>
        </p:nvGraphicFramePr>
        <p:xfrm>
          <a:off x="184074" y="1348062"/>
          <a:ext cx="6491138" cy="7274132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528831">
                  <a:extLst>
                    <a:ext uri="{9D8B030D-6E8A-4147-A177-3AD203B41FA5}">
                      <a16:colId xmlns:a16="http://schemas.microsoft.com/office/drawing/2014/main" val="2284062543"/>
                    </a:ext>
                  </a:extLst>
                </a:gridCol>
                <a:gridCol w="3593369">
                  <a:extLst>
                    <a:ext uri="{9D8B030D-6E8A-4147-A177-3AD203B41FA5}">
                      <a16:colId xmlns:a16="http://schemas.microsoft.com/office/drawing/2014/main" val="1651245834"/>
                    </a:ext>
                  </a:extLst>
                </a:gridCol>
                <a:gridCol w="2368938">
                  <a:extLst>
                    <a:ext uri="{9D8B030D-6E8A-4147-A177-3AD203B41FA5}">
                      <a16:colId xmlns:a16="http://schemas.microsoft.com/office/drawing/2014/main" val="1279857492"/>
                    </a:ext>
                  </a:extLst>
                </a:gridCol>
              </a:tblGrid>
              <a:tr h="523774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事業所名</a:t>
                      </a:r>
                      <a:endParaRPr kumimoji="1" lang="en-US" altLang="ja-JP" sz="14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事業所所在地または</a:t>
                      </a:r>
                      <a:endParaRPr kumimoji="1" lang="en-US" altLang="ja-JP" sz="1400" b="1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就業場所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260813"/>
                  </a:ext>
                </a:extLst>
              </a:tr>
              <a:tr h="77025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1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下野市役所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グリム保育園・しば保育園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下野市内の学童保育室１０ヶ所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下野市笹原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26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6839419"/>
                  </a:ext>
                </a:extLst>
              </a:tr>
              <a:tr h="5545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2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学校法人むつみ学園　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認定こども園むつみこども園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下野市柴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769-17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025401"/>
                  </a:ext>
                </a:extLst>
              </a:tr>
              <a:tr h="9863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3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学校法人　内木学園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認定こども園薬師寺幼稚園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社会福祉法人　内木会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認定みらいこども園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下野市薬師寺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1584-2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下野市緑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2-3292-1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713225"/>
                  </a:ext>
                </a:extLst>
              </a:tr>
              <a:tr h="87227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4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学校法人　愛泉学園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認定こども園愛泉幼稚園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認定こども園第二愛泉幼稚園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下野市小金井４丁目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12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番地８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下野市柴</a:t>
                      </a:r>
                      <a:r>
                        <a:rPr kumimoji="1" lang="en-US" altLang="ja-JP" sz="120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1403-12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210811"/>
                  </a:ext>
                </a:extLst>
              </a:tr>
              <a:tr h="432611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事業所名</a:t>
                      </a:r>
                      <a:endParaRPr kumimoji="1" lang="en-US" altLang="ja-JP" sz="1400" b="1" dirty="0">
                        <a:solidFill>
                          <a:schemeClr val="bg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事業所所在地または</a:t>
                      </a:r>
                      <a:endParaRPr kumimoji="1" lang="en-US" altLang="ja-JP" sz="1200" b="1" dirty="0">
                        <a:solidFill>
                          <a:schemeClr val="bg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就業場所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640007"/>
                  </a:ext>
                </a:extLst>
              </a:tr>
              <a:tr h="141727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5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株式会社フレンド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ふれんどショートステイしもつけ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ふれんどしもつけデイサービスセンター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ふれんど小規模多機能施設　下野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ふれんど南河内デイサービスセンター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フレンド福祉用具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下野市薬師寺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3178-8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下野市薬師寺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3178-55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下野市薬師寺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3181-6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下野市祇園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1-10-3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２階</a:t>
                      </a: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753033"/>
                  </a:ext>
                </a:extLst>
              </a:tr>
              <a:tr h="5545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6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社会医療法人　友志会　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石橋総合病院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下野市下古山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1-15-4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495478"/>
                  </a:ext>
                </a:extLst>
              </a:tr>
              <a:tr h="5545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7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社会福祉法人　徳知会　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ゆうがおの丘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下野市下石橋５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01-1</a:t>
                      </a: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209923"/>
                  </a:ext>
                </a:extLst>
              </a:tr>
              <a:tr h="58323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8</a:t>
                      </a:r>
                      <a:endParaRPr kumimoji="1" lang="ja-JP" altLang="en-US" sz="1400" dirty="0"/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社会福祉法人　敬和会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【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特別養護老人ホームまほろばの里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】</a:t>
                      </a: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下野市箕輪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441-1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060977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7F7AEE8A-347B-4C9D-94F1-8CA34DF1030C}"/>
              </a:ext>
            </a:extLst>
          </p:cNvPr>
          <p:cNvGrpSpPr/>
          <p:nvPr/>
        </p:nvGrpSpPr>
        <p:grpSpPr>
          <a:xfrm>
            <a:off x="360121" y="265667"/>
            <a:ext cx="5978795" cy="1287652"/>
            <a:chOff x="361946" y="528830"/>
            <a:chExt cx="5978795" cy="1044305"/>
          </a:xfrm>
        </p:grpSpPr>
        <p:sp>
          <p:nvSpPr>
            <p:cNvPr id="4" name="タイトル 1">
              <a:extLst>
                <a:ext uri="{FF2B5EF4-FFF2-40B4-BE49-F238E27FC236}">
                  <a16:creationId xmlns:a16="http://schemas.microsoft.com/office/drawing/2014/main" id="{28C8BE62-7D6C-4982-9BE1-02AB31158B4F}"/>
                </a:ext>
              </a:extLst>
            </p:cNvPr>
            <p:cNvSpPr txBox="1">
              <a:spLocks/>
            </p:cNvSpPr>
            <p:nvPr/>
          </p:nvSpPr>
          <p:spPr>
            <a:xfrm>
              <a:off x="361946" y="528830"/>
              <a:ext cx="5978795" cy="1022725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l" defTabSz="685783" rtl="0" eaLnBrk="1" latinLnBrk="0" hangingPunct="1">
                <a:lnSpc>
                  <a:spcPct val="80000"/>
                </a:lnSpc>
                <a:spcBef>
                  <a:spcPct val="0"/>
                </a:spcBef>
                <a:buNone/>
                <a:defRPr kumimoji="1" sz="3300" kern="1200" cap="all" spc="75" baseline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2400" b="1" dirty="0">
                  <a:solidFill>
                    <a:schemeClr val="accent5">
                      <a:lumMod val="50000"/>
                    </a:schemeClr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医療・介護・保育のおしごと面接会</a:t>
              </a:r>
              <a:endParaRPr lang="en-US" altLang="ja-JP" sz="24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5" name="タイトル 1">
              <a:extLst>
                <a:ext uri="{FF2B5EF4-FFF2-40B4-BE49-F238E27FC236}">
                  <a16:creationId xmlns:a16="http://schemas.microsoft.com/office/drawing/2014/main" id="{C30DAC00-11BE-44F5-A3BD-EBBFE281B203}"/>
                </a:ext>
              </a:extLst>
            </p:cNvPr>
            <p:cNvSpPr txBox="1">
              <a:spLocks/>
            </p:cNvSpPr>
            <p:nvPr/>
          </p:nvSpPr>
          <p:spPr>
            <a:xfrm>
              <a:off x="1327280" y="916394"/>
              <a:ext cx="4048125" cy="656741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l" defTabSz="685783" rtl="0" eaLnBrk="1" latinLnBrk="0" hangingPunct="1">
                <a:lnSpc>
                  <a:spcPct val="80000"/>
                </a:lnSpc>
                <a:spcBef>
                  <a:spcPct val="0"/>
                </a:spcBef>
                <a:buNone/>
                <a:defRPr kumimoji="1" sz="3300" kern="1200" cap="all" spc="75" baseline="0">
                  <a:solidFill>
                    <a:schemeClr val="tx1">
                      <a:lumMod val="90000"/>
                      <a:lumOff val="10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4000" b="1" dirty="0">
                  <a:solidFill>
                    <a:schemeClr val="accent5">
                      <a:lumMod val="50000"/>
                    </a:schemeClr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参加事業所一覧</a:t>
              </a:r>
              <a:endParaRPr lang="en-US" altLang="ja-JP" sz="4000" b="1" dirty="0">
                <a:solidFill>
                  <a:schemeClr val="accent5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571CE75D-01FF-49FA-95BD-1590596E6645}"/>
              </a:ext>
            </a:extLst>
          </p:cNvPr>
          <p:cNvSpPr txBox="1">
            <a:spLocks/>
          </p:cNvSpPr>
          <p:nvPr/>
        </p:nvSpPr>
        <p:spPr>
          <a:xfrm>
            <a:off x="1761049" y="8834978"/>
            <a:ext cx="3176940" cy="813271"/>
          </a:xfrm>
          <a:prstGeom prst="homePlate">
            <a:avLst>
              <a:gd name="adj" fmla="val 64113"/>
            </a:avLst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accent4">
                <a:lumMod val="75000"/>
              </a:schemeClr>
            </a:solidFill>
          </a:ln>
        </p:spPr>
        <p:txBody>
          <a:bodyPr anchor="ctr"/>
          <a:lstStyle>
            <a:lvl1pPr marL="68580" indent="-68580" algn="l" defTabSz="685783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8882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6042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5770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82930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85800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95528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12114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21842" indent="-102868" algn="l" defTabSz="685783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2"/>
              </a:buClr>
              <a:buFont typeface="Wingdings 3" pitchFamily="18" charset="2"/>
              <a:buChar char=""/>
              <a:defRPr kumimoji="1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詳しい求人情報はこちらから！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（情報は随時更新されます）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8E044AA7-D931-4E79-87DF-FD23ABE8D4C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92" y="9467806"/>
            <a:ext cx="570411" cy="172353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06CAF607-DC2C-46E0-B2DE-A7BB9D0990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897" y="8440668"/>
            <a:ext cx="1113314" cy="1113314"/>
          </a:xfrm>
          <a:prstGeom prst="rect">
            <a:avLst/>
          </a:prstGeom>
        </p:spPr>
      </p:pic>
      <p:sp>
        <p:nvSpPr>
          <p:cNvPr id="8" name="矢印: 山形 7">
            <a:extLst>
              <a:ext uri="{FF2B5EF4-FFF2-40B4-BE49-F238E27FC236}">
                <a16:creationId xmlns:a16="http://schemas.microsoft.com/office/drawing/2014/main" id="{67945E4A-8ACF-48F1-B3D4-CA17E9D04FC1}"/>
              </a:ext>
            </a:extLst>
          </p:cNvPr>
          <p:cNvSpPr/>
          <p:nvPr/>
        </p:nvSpPr>
        <p:spPr>
          <a:xfrm>
            <a:off x="4585649" y="8834978"/>
            <a:ext cx="787934" cy="813271"/>
          </a:xfrm>
          <a:prstGeom prst="chevron">
            <a:avLst>
              <a:gd name="adj" fmla="val 67961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CB3EE16-F90D-4FFA-88E4-27F980130405}"/>
              </a:ext>
            </a:extLst>
          </p:cNvPr>
          <p:cNvSpPr/>
          <p:nvPr/>
        </p:nvSpPr>
        <p:spPr>
          <a:xfrm>
            <a:off x="27412" y="0"/>
            <a:ext cx="6830588" cy="9906000"/>
          </a:xfrm>
          <a:prstGeom prst="rect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3E1F1C66-68BF-AC9B-7698-024F0AB74C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1310" y="8778612"/>
            <a:ext cx="966051" cy="966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339505"/>
      </p:ext>
    </p:extLst>
  </p:cSld>
  <p:clrMapOvr>
    <a:masterClrMapping/>
  </p:clrMapOvr>
</p:sld>
</file>

<file path=ppt/theme/_rels/theme1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2" Target="../media/image2.jpeg" Type="http://schemas.openxmlformats.org/officeDocument/2006/relationships/image"/></Relationships>
</file>

<file path=ppt/theme/theme1.xml><?xml version="1.0" encoding="utf-8"?>
<a:theme xmlns:a="http://schemas.openxmlformats.org/drawingml/2006/main" name="インテグラル">
  <a:themeElements>
    <a:clrScheme name="ペーパー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インテグラル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インテグラル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B4028482-F53A-4442-AB14-9B7A43F44F9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dbbe5-076b-4606-a03b-9598f5f2f35a" xsi:nil="true"/>
    <Owner xmlns="59f93ff6-212c-472f-975b-0d74f93c8876">
      <UserInfo>
        <DisplayName/>
        <AccountId xsi:nil="true"/>
        <AccountType/>
      </UserInfo>
    </Owner>
    <lcf76f155ced4ddcb4097134ff3c332f xmlns="59f93ff6-212c-472f-975b-0d74f93c8876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73B3623F9D73A47B33C178FF251081E" ma:contentTypeVersion="14" ma:contentTypeDescription="新しいドキュメントを作成します。" ma:contentTypeScope="" ma:versionID="617c1cb8dc2c92d98b99cd27e54aecde">
  <xsd:schema xmlns:xsd="http://www.w3.org/2001/XMLSchema" xmlns:xs="http://www.w3.org/2001/XMLSchema" xmlns:p="http://schemas.microsoft.com/office/2006/metadata/properties" xmlns:ns2="59f93ff6-212c-472f-975b-0d74f93c8876" xmlns:ns3="263dbbe5-076b-4606-a03b-9598f5f2f35a" targetNamespace="http://schemas.microsoft.com/office/2006/metadata/properties" ma:root="true" ma:fieldsID="86573ea4295647e9862ca84a02b376e0" ns2:_="" ns3:_="">
    <xsd:import namespace="59f93ff6-212c-472f-975b-0d74f93c8876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f93ff6-212c-472f-975b-0d74f93c8876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c5f92efe-d98d-46b2-8a95-2a199ac61c35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B41C4C-9A09-43A9-BB35-AEC0E4196207}">
  <ds:schemaRefs>
    <ds:schemaRef ds:uri="http://purl.org/dc/terms/"/>
    <ds:schemaRef ds:uri="http://purl.org/dc/dcmitype/"/>
    <ds:schemaRef ds:uri="http://schemas.microsoft.com/office/2006/metadata/properties"/>
    <ds:schemaRef ds:uri="http://purl.org/dc/elements/1.1/"/>
    <ds:schemaRef ds:uri="http://schemas.microsoft.com/office/2006/documentManagement/types"/>
    <ds:schemaRef ds:uri="59f93ff6-212c-472f-975b-0d74f93c8876"/>
    <ds:schemaRef ds:uri="http://schemas.microsoft.com/office/infopath/2007/PartnerControls"/>
    <ds:schemaRef ds:uri="http://schemas.openxmlformats.org/package/2006/metadata/core-properties"/>
    <ds:schemaRef ds:uri="263dbbe5-076b-4606-a03b-9598f5f2f35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45DC019-6323-4972-ACEE-56B04D6345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f93ff6-212c-472f-975b-0d74f93c8876"/>
    <ds:schemaRef ds:uri="263dbbe5-076b-4606-a03b-9598f5f2f3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0311C77-780A-4367-B4C9-A1771DB444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Words>393</Words>
  <PresentationFormat>A4 210 x 297 mm</PresentationFormat>
  <Paragraphs>94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HGP創英角ｺﾞｼｯｸUB</vt:lpstr>
      <vt:lpstr>HG丸ｺﾞｼｯｸM-PRO</vt:lpstr>
      <vt:lpstr>游ゴシック</vt:lpstr>
      <vt:lpstr>Tw Cen MT</vt:lpstr>
      <vt:lpstr>Tw Cen MT Condensed</vt:lpstr>
      <vt:lpstr>Wingdings 3</vt:lpstr>
      <vt:lpstr>インテグラル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0x010100973B3623F9D73A47B33C178FF251081E</vt:lpwstr>
  </property>
</Properties>
</file>