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41" r:id="rId4"/>
  </p:sldMasterIdLst>
  <p:sldIdLst>
    <p:sldId id="256" r:id="rId5"/>
  </p:sldIdLst>
  <p:sldSz cx="6858000" cy="9906000" type="A4"/>
  <p:notesSz cx="6805613"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559DFE-75AA-966D-6B3D-1DE9A30DCDDC}" v="32" dt="2025-12-02T01:30:19.1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p:scale>
          <a:sx n="100" d="100"/>
          <a:sy n="100" d="100"/>
        </p:scale>
        <p:origin x="1056" y="78"/>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changesInfos/changesInfo1.xml" Type="http://schemas.microsoft.com/office/2016/11/relationships/changesInfo"/><Relationship Id="rId11"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presProps.xml" Type="http://schemas.openxmlformats.org/officeDocument/2006/relationships/presProps"/><Relationship Id="rId7" Target="viewProps.xml" Type="http://schemas.openxmlformats.org/officeDocument/2006/relationships/viewProps"/><Relationship Id="rId8" Target="theme/theme1.xml" Type="http://schemas.openxmlformats.org/officeDocument/2006/relationships/theme"/><Relationship Id="rId9" Target="tableStyles.xml" Type="http://schemas.openxmlformats.org/officeDocument/2006/relationships/tableStyle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山田明弘" userId="S::yavuva@kikan-ad.esb.mhlw.go.jp::75e6e7c5-03e7-4cd3-aaca-f4356602b07f" providerId="AD" clId="Web-{0C6DF09E-9B27-E529-A60E-DBAC12C4AC22}"/>
    <pc:docChg chg="modSld">
      <pc:chgData name="山田明弘" userId="S::yavuva@kikan-ad.esb.mhlw.go.jp::75e6e7c5-03e7-4cd3-aaca-f4356602b07f" providerId="AD" clId="Web-{0C6DF09E-9B27-E529-A60E-DBAC12C4AC22}" dt="2025-11-07T03:53:02.470" v="28" actId="1076"/>
      <pc:docMkLst>
        <pc:docMk/>
      </pc:docMkLst>
      <pc:sldChg chg="addSp modSp">
        <pc:chgData name="山田明弘" userId="S::yavuva@kikan-ad.esb.mhlw.go.jp::75e6e7c5-03e7-4cd3-aaca-f4356602b07f" providerId="AD" clId="Web-{0C6DF09E-9B27-E529-A60E-DBAC12C4AC22}" dt="2025-11-07T03:53:02.470" v="28" actId="1076"/>
        <pc:sldMkLst>
          <pc:docMk/>
          <pc:sldMk cId="2486707748" sldId="256"/>
        </pc:sldMkLst>
        <pc:spChg chg="add mod">
          <ac:chgData name="山田明弘" userId="S::yavuva@kikan-ad.esb.mhlw.go.jp::75e6e7c5-03e7-4cd3-aaca-f4356602b07f" providerId="AD" clId="Web-{0C6DF09E-9B27-E529-A60E-DBAC12C4AC22}" dt="2025-11-07T03:53:02.470" v="28" actId="1076"/>
          <ac:spMkLst>
            <pc:docMk/>
            <pc:sldMk cId="2486707748" sldId="256"/>
            <ac:spMk id="7" creationId="{76B61F89-F0B6-D01C-A345-46BB5285A4B3}"/>
          </ac:spMkLst>
        </pc:spChg>
      </pc:sldChg>
    </pc:docChg>
  </pc:docChgLst>
  <pc:docChgLst>
    <pc:chgData name="山田明弘" userId="S::yavuva@kikan-ad.esb.mhlw.go.jp::75e6e7c5-03e7-4cd3-aaca-f4356602b07f" providerId="AD" clId="Web-{11D99969-E2E4-1476-371C-A51DD8898FDF}"/>
    <pc:docChg chg="modSld">
      <pc:chgData name="山田明弘" userId="S::yavuva@kikan-ad.esb.mhlw.go.jp::75e6e7c5-03e7-4cd3-aaca-f4356602b07f" providerId="AD" clId="Web-{11D99969-E2E4-1476-371C-A51DD8898FDF}" dt="2025-11-07T04:21:52.141" v="0" actId="20577"/>
      <pc:docMkLst>
        <pc:docMk/>
      </pc:docMkLst>
      <pc:sldChg chg="modSp">
        <pc:chgData name="山田明弘" userId="S::yavuva@kikan-ad.esb.mhlw.go.jp::75e6e7c5-03e7-4cd3-aaca-f4356602b07f" providerId="AD" clId="Web-{11D99969-E2E4-1476-371C-A51DD8898FDF}" dt="2025-11-07T04:21:52.141" v="0" actId="20577"/>
        <pc:sldMkLst>
          <pc:docMk/>
          <pc:sldMk cId="2486707748" sldId="256"/>
        </pc:sldMkLst>
        <pc:spChg chg="mod">
          <ac:chgData name="山田明弘" userId="S::yavuva@kikan-ad.esb.mhlw.go.jp::75e6e7c5-03e7-4cd3-aaca-f4356602b07f" providerId="AD" clId="Web-{11D99969-E2E4-1476-371C-A51DD8898FDF}" dt="2025-11-07T04:21:52.141" v="0" actId="20577"/>
          <ac:spMkLst>
            <pc:docMk/>
            <pc:sldMk cId="2486707748" sldId="256"/>
            <ac:spMk id="4" creationId="{00000000-0000-0000-0000-000000000000}"/>
          </ac:spMkLst>
        </pc:spChg>
      </pc:sldChg>
    </pc:docChg>
  </pc:docChgLst>
  <pc:docChgLst>
    <pc:chgData name="山田明弘" userId="S::yavuva@kikan-ad.esb.mhlw.go.jp::75e6e7c5-03e7-4cd3-aaca-f4356602b07f" providerId="AD" clId="Web-{47EAA8C0-5D16-4CFD-46D5-01121EAB6772}"/>
    <pc:docChg chg="modSld">
      <pc:chgData name="山田明弘" userId="S::yavuva@kikan-ad.esb.mhlw.go.jp::75e6e7c5-03e7-4cd3-aaca-f4356602b07f" providerId="AD" clId="Web-{47EAA8C0-5D16-4CFD-46D5-01121EAB6772}" dt="2025-11-07T04:08:48.102" v="15" actId="1076"/>
      <pc:docMkLst>
        <pc:docMk/>
      </pc:docMkLst>
      <pc:sldChg chg="addSp modSp">
        <pc:chgData name="山田明弘" userId="S::yavuva@kikan-ad.esb.mhlw.go.jp::75e6e7c5-03e7-4cd3-aaca-f4356602b07f" providerId="AD" clId="Web-{47EAA8C0-5D16-4CFD-46D5-01121EAB6772}" dt="2025-11-07T04:08:48.102" v="15" actId="1076"/>
        <pc:sldMkLst>
          <pc:docMk/>
          <pc:sldMk cId="2486707748" sldId="256"/>
        </pc:sldMkLst>
        <pc:spChg chg="mod">
          <ac:chgData name="山田明弘" userId="S::yavuva@kikan-ad.esb.mhlw.go.jp::75e6e7c5-03e7-4cd3-aaca-f4356602b07f" providerId="AD" clId="Web-{47EAA8C0-5D16-4CFD-46D5-01121EAB6772}" dt="2025-11-07T04:08:48.102" v="15" actId="1076"/>
          <ac:spMkLst>
            <pc:docMk/>
            <pc:sldMk cId="2486707748" sldId="256"/>
            <ac:spMk id="7" creationId="{76B61F89-F0B6-D01C-A345-46BB5285A4B3}"/>
          </ac:spMkLst>
        </pc:spChg>
        <pc:spChg chg="add mod">
          <ac:chgData name="山田明弘" userId="S::yavuva@kikan-ad.esb.mhlw.go.jp::75e6e7c5-03e7-4cd3-aaca-f4356602b07f" providerId="AD" clId="Web-{47EAA8C0-5D16-4CFD-46D5-01121EAB6772}" dt="2025-11-07T04:08:31.726" v="14" actId="1076"/>
          <ac:spMkLst>
            <pc:docMk/>
            <pc:sldMk cId="2486707748" sldId="256"/>
            <ac:spMk id="8" creationId="{A2564197-49D8-A8B1-0E9E-6B959974E2F0}"/>
          </ac:spMkLst>
        </pc:spChg>
      </pc:sldChg>
    </pc:docChg>
  </pc:docChgLst>
  <pc:docChgLst>
    <pc:chgData name="山田明弘" userId="S::yavuva@kikan-ad.esb.mhlw.go.jp::75e6e7c5-03e7-4cd3-aaca-f4356602b07f" providerId="AD" clId="Web-{5B88302F-C722-7C19-A40B-6AB97689D7EA}"/>
    <pc:docChg chg="modSld">
      <pc:chgData name="山田明弘" userId="S::yavuva@kikan-ad.esb.mhlw.go.jp::75e6e7c5-03e7-4cd3-aaca-f4356602b07f" providerId="AD" clId="Web-{5B88302F-C722-7C19-A40B-6AB97689D7EA}" dt="2025-11-06T01:23:42.919" v="21" actId="20577"/>
      <pc:docMkLst>
        <pc:docMk/>
      </pc:docMkLst>
      <pc:sldChg chg="modSp">
        <pc:chgData name="山田明弘" userId="S::yavuva@kikan-ad.esb.mhlw.go.jp::75e6e7c5-03e7-4cd3-aaca-f4356602b07f" providerId="AD" clId="Web-{5B88302F-C722-7C19-A40B-6AB97689D7EA}" dt="2025-11-06T01:23:42.919" v="21" actId="20577"/>
        <pc:sldMkLst>
          <pc:docMk/>
          <pc:sldMk cId="2486707748" sldId="256"/>
        </pc:sldMkLst>
        <pc:spChg chg="mod">
          <ac:chgData name="山田明弘" userId="S::yavuva@kikan-ad.esb.mhlw.go.jp::75e6e7c5-03e7-4cd3-aaca-f4356602b07f" providerId="AD" clId="Web-{5B88302F-C722-7C19-A40B-6AB97689D7EA}" dt="2025-11-06T01:23:42.919" v="21" actId="20577"/>
          <ac:spMkLst>
            <pc:docMk/>
            <pc:sldMk cId="2486707748" sldId="256"/>
            <ac:spMk id="25" creationId="{00000000-0000-0000-0000-000000000000}"/>
          </ac:spMkLst>
        </pc:spChg>
      </pc:sldChg>
    </pc:docChg>
  </pc:docChgLst>
  <pc:docChgLst>
    <pc:chgData name="山田明弘" userId="S::yavuva@kikan-ad.esb.mhlw.go.jp::75e6e7c5-03e7-4cd3-aaca-f4356602b07f" providerId="AD" clId="Web-{6C32963D-DE1B-293F-108F-9372C45B79C0}"/>
    <pc:docChg chg="modSld">
      <pc:chgData name="山田明弘" userId="S::yavuva@kikan-ad.esb.mhlw.go.jp::75e6e7c5-03e7-4cd3-aaca-f4356602b07f" providerId="AD" clId="Web-{6C32963D-DE1B-293F-108F-9372C45B79C0}" dt="2025-11-28T05:37:26.103" v="7" actId="20577"/>
      <pc:docMkLst>
        <pc:docMk/>
      </pc:docMkLst>
      <pc:sldChg chg="modSp">
        <pc:chgData name="山田明弘" userId="S::yavuva@kikan-ad.esb.mhlw.go.jp::75e6e7c5-03e7-4cd3-aaca-f4356602b07f" providerId="AD" clId="Web-{6C32963D-DE1B-293F-108F-9372C45B79C0}" dt="2025-11-28T05:37:26.103" v="7" actId="20577"/>
        <pc:sldMkLst>
          <pc:docMk/>
          <pc:sldMk cId="2486707748" sldId="256"/>
        </pc:sldMkLst>
        <pc:spChg chg="mod">
          <ac:chgData name="山田明弘" userId="S::yavuva@kikan-ad.esb.mhlw.go.jp::75e6e7c5-03e7-4cd3-aaca-f4356602b07f" providerId="AD" clId="Web-{6C32963D-DE1B-293F-108F-9372C45B79C0}" dt="2025-11-28T05:37:26.103" v="7" actId="20577"/>
          <ac:spMkLst>
            <pc:docMk/>
            <pc:sldMk cId="2486707748" sldId="256"/>
            <ac:spMk id="4" creationId="{00000000-0000-0000-0000-000000000000}"/>
          </ac:spMkLst>
        </pc:spChg>
      </pc:sldChg>
    </pc:docChg>
  </pc:docChgLst>
  <pc:docChgLst>
    <pc:chgData name="山田明弘" userId="S::yavuva@kikan-ad.esb.mhlw.go.jp::75e6e7c5-03e7-4cd3-aaca-f4356602b07f" providerId="AD" clId="Web-{23B19FAE-3F5D-C6DA-1396-FAF019E9B6E8}"/>
    <pc:docChg chg="modSld">
      <pc:chgData name="山田明弘" userId="S::yavuva@kikan-ad.esb.mhlw.go.jp::75e6e7c5-03e7-4cd3-aaca-f4356602b07f" providerId="AD" clId="Web-{23B19FAE-3F5D-C6DA-1396-FAF019E9B6E8}" dt="2025-11-28T05:33:43.151" v="3" actId="20577"/>
      <pc:docMkLst>
        <pc:docMk/>
      </pc:docMkLst>
      <pc:sldChg chg="modSp">
        <pc:chgData name="山田明弘" userId="S::yavuva@kikan-ad.esb.mhlw.go.jp::75e6e7c5-03e7-4cd3-aaca-f4356602b07f" providerId="AD" clId="Web-{23B19FAE-3F5D-C6DA-1396-FAF019E9B6E8}" dt="2025-11-28T05:33:43.151" v="3" actId="20577"/>
        <pc:sldMkLst>
          <pc:docMk/>
          <pc:sldMk cId="2486707748" sldId="256"/>
        </pc:sldMkLst>
        <pc:spChg chg="mod">
          <ac:chgData name="山田明弘" userId="S::yavuva@kikan-ad.esb.mhlw.go.jp::75e6e7c5-03e7-4cd3-aaca-f4356602b07f" providerId="AD" clId="Web-{23B19FAE-3F5D-C6DA-1396-FAF019E9B6E8}" dt="2025-11-28T05:33:43.151" v="3" actId="20577"/>
          <ac:spMkLst>
            <pc:docMk/>
            <pc:sldMk cId="2486707748" sldId="256"/>
            <ac:spMk id="18" creationId="{00000000-0000-0000-0000-000000000000}"/>
          </ac:spMkLst>
        </pc:spChg>
      </pc:sldChg>
    </pc:docChg>
  </pc:docChgLst>
  <pc:docChgLst>
    <pc:chgData name="山田明弘" userId="S::yavuva@kikan-ad.esb.mhlw.go.jp::75e6e7c5-03e7-4cd3-aaca-f4356602b07f" providerId="AD" clId="Web-{66559DFE-75AA-966D-6B3D-1DE9A30DCDDC}"/>
    <pc:docChg chg="modSld">
      <pc:chgData name="山田明弘" userId="S::yavuva@kikan-ad.esb.mhlw.go.jp::75e6e7c5-03e7-4cd3-aaca-f4356602b07f" providerId="AD" clId="Web-{66559DFE-75AA-966D-6B3D-1DE9A30DCDDC}" dt="2025-12-02T01:30:19.132" v="16" actId="1076"/>
      <pc:docMkLst>
        <pc:docMk/>
      </pc:docMkLst>
      <pc:sldChg chg="modSp">
        <pc:chgData name="山田明弘" userId="S::yavuva@kikan-ad.esb.mhlw.go.jp::75e6e7c5-03e7-4cd3-aaca-f4356602b07f" providerId="AD" clId="Web-{66559DFE-75AA-966D-6B3D-1DE9A30DCDDC}" dt="2025-12-02T01:30:19.132" v="16" actId="1076"/>
        <pc:sldMkLst>
          <pc:docMk/>
          <pc:sldMk cId="2486707748" sldId="256"/>
        </pc:sldMkLst>
        <pc:spChg chg="mod">
          <ac:chgData name="山田明弘" userId="S::yavuva@kikan-ad.esb.mhlw.go.jp::75e6e7c5-03e7-4cd3-aaca-f4356602b07f" providerId="AD" clId="Web-{66559DFE-75AA-966D-6B3D-1DE9A30DCDDC}" dt="2025-12-02T01:30:19.132" v="16" actId="1076"/>
          <ac:spMkLst>
            <pc:docMk/>
            <pc:sldMk cId="2486707748" sldId="256"/>
            <ac:spMk id="7" creationId="{76B61F89-F0B6-D01C-A345-46BB5285A4B3}"/>
          </ac:spMkLst>
        </pc:spChg>
      </pc:sldChg>
    </pc:docChg>
  </pc:docChgLst>
</pc:chgInfo>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6350" y="-12231"/>
            <a:ext cx="6878487" cy="9930462"/>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847947" y="3473216"/>
            <a:ext cx="4370039" cy="2377992"/>
          </a:xfrm>
        </p:spPr>
        <p:txBody>
          <a:bodyPr anchor="b">
            <a:noAutofit/>
          </a:bodyPr>
          <a:lstStyle>
            <a:lvl1pPr algn="r">
              <a:defRPr sz="405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847947" y="5851205"/>
            <a:ext cx="4370039" cy="1584410"/>
          </a:xfrm>
        </p:spPr>
        <p:txBody>
          <a:bodyPr anchor="t"/>
          <a:lstStyle>
            <a:lvl1pPr marL="0" indent="0" algn="r">
              <a:buNone/>
              <a:defRPr>
                <a:solidFill>
                  <a:schemeClr val="tx1">
                    <a:lumMod val="50000"/>
                    <a:lumOff val="5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5A8C4E8-E365-4FEA-8AFF-CDD7B137EE1C}" type="datetimeFigureOut">
              <a:rPr kumimoji="1" lang="ja-JP" altLang="en-US" smtClean="0"/>
              <a:t>2025/12/1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7B5741A8-BBE3-4B60-B05E-9E802CF4BC18}" type="slidenum">
              <a:rPr kumimoji="1" lang="ja-JP" altLang="en-US" smtClean="0"/>
              <a:t>‹#›</a:t>
            </a:fld>
            <a:endParaRPr kumimoji="1" lang="ja-JP" altLang="en-US" dirty="0"/>
          </a:p>
        </p:txBody>
      </p:sp>
    </p:spTree>
    <p:extLst>
      <p:ext uri="{BB962C8B-B14F-4D97-AF65-F5344CB8AC3E}">
        <p14:creationId xmlns:p14="http://schemas.microsoft.com/office/powerpoint/2010/main" val="643703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457200" y="880533"/>
            <a:ext cx="4760786" cy="4916311"/>
          </a:xfrm>
        </p:spPr>
        <p:txBody>
          <a:bodyPr anchor="ctr">
            <a:normAutofit/>
          </a:bodyPr>
          <a:lstStyle>
            <a:lvl1pPr algn="l">
              <a:defRPr sz="33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57200" y="6457245"/>
            <a:ext cx="4760786" cy="2269167"/>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5A8C4E8-E365-4FEA-8AFF-CDD7B137EE1C}" type="datetimeFigureOut">
              <a:rPr kumimoji="1" lang="ja-JP" altLang="en-US" smtClean="0"/>
              <a:t>2025/12/1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7B5741A8-BBE3-4B60-B05E-9E802CF4BC18}" type="slidenum">
              <a:rPr kumimoji="1" lang="ja-JP" altLang="en-US" smtClean="0"/>
              <a:t>‹#›</a:t>
            </a:fld>
            <a:endParaRPr kumimoji="1" lang="ja-JP" altLang="en-US" dirty="0"/>
          </a:p>
        </p:txBody>
      </p:sp>
    </p:spTree>
    <p:extLst>
      <p:ext uri="{BB962C8B-B14F-4D97-AF65-F5344CB8AC3E}">
        <p14:creationId xmlns:p14="http://schemas.microsoft.com/office/powerpoint/2010/main" val="1474895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581164" y="880533"/>
            <a:ext cx="4554137" cy="4365978"/>
          </a:xfrm>
        </p:spPr>
        <p:txBody>
          <a:bodyPr anchor="ctr">
            <a:normAutofit/>
          </a:bodyPr>
          <a:lstStyle>
            <a:lvl1pPr algn="l">
              <a:defRPr sz="33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825806" y="5246511"/>
            <a:ext cx="4064853" cy="550333"/>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457199" y="6457245"/>
            <a:ext cx="4760786" cy="2269167"/>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5A8C4E8-E365-4FEA-8AFF-CDD7B137EE1C}" type="datetimeFigureOut">
              <a:rPr kumimoji="1" lang="ja-JP" altLang="en-US" smtClean="0"/>
              <a:t>2025/12/1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7B5741A8-BBE3-4B60-B05E-9E802CF4BC18}" type="slidenum">
              <a:rPr kumimoji="1" lang="ja-JP" altLang="en-US" smtClean="0"/>
              <a:t>‹#›</a:t>
            </a:fld>
            <a:endParaRPr kumimoji="1" lang="ja-JP" altLang="en-US" dirty="0"/>
          </a:p>
        </p:txBody>
      </p:sp>
      <p:sp>
        <p:nvSpPr>
          <p:cNvPr id="24" name="TextBox 23"/>
          <p:cNvSpPr txBox="1"/>
          <p:nvPr/>
        </p:nvSpPr>
        <p:spPr>
          <a:xfrm>
            <a:off x="362034" y="1141657"/>
            <a:ext cx="342989" cy="8446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5060775" y="4169470"/>
            <a:ext cx="342989" cy="8446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594302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457199" y="2790649"/>
            <a:ext cx="4760786" cy="3748998"/>
          </a:xfrm>
        </p:spPr>
        <p:txBody>
          <a:bodyPr anchor="b">
            <a:normAutofit/>
          </a:bodyPr>
          <a:lstStyle>
            <a:lvl1pPr algn="l">
              <a:defRPr sz="33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57199" y="6539647"/>
            <a:ext cx="4760786" cy="2186765"/>
          </a:xfrm>
        </p:spPr>
        <p:txBody>
          <a:bodyPr anchor="t">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5A8C4E8-E365-4FEA-8AFF-CDD7B137EE1C}" type="datetimeFigureOut">
              <a:rPr kumimoji="1" lang="ja-JP" altLang="en-US" smtClean="0"/>
              <a:t>2025/12/1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7B5741A8-BBE3-4B60-B05E-9E802CF4BC18}" type="slidenum">
              <a:rPr kumimoji="1" lang="ja-JP" altLang="en-US" smtClean="0"/>
              <a:t>‹#›</a:t>
            </a:fld>
            <a:endParaRPr kumimoji="1" lang="ja-JP" altLang="en-US" dirty="0"/>
          </a:p>
        </p:txBody>
      </p:sp>
    </p:spTree>
    <p:extLst>
      <p:ext uri="{BB962C8B-B14F-4D97-AF65-F5344CB8AC3E}">
        <p14:creationId xmlns:p14="http://schemas.microsoft.com/office/powerpoint/2010/main" val="1174276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581164" y="880533"/>
            <a:ext cx="4554137" cy="4365978"/>
          </a:xfrm>
        </p:spPr>
        <p:txBody>
          <a:bodyPr anchor="ctr">
            <a:normAutofit/>
          </a:bodyPr>
          <a:lstStyle>
            <a:lvl1pPr algn="l">
              <a:defRPr sz="33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457198" y="5796844"/>
            <a:ext cx="4760787" cy="742803"/>
          </a:xfrm>
        </p:spPr>
        <p:txBody>
          <a:bodyPr anchor="b">
            <a:noAutofit/>
          </a:bodyPr>
          <a:lstStyle>
            <a:lvl1pPr marL="0" indent="0">
              <a:buFontTx/>
              <a:buNone/>
              <a:defRPr sz="1800">
                <a:solidFill>
                  <a:schemeClr val="tx1">
                    <a:lumMod val="75000"/>
                    <a:lumOff val="25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457199" y="6539647"/>
            <a:ext cx="4760786" cy="2186765"/>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5A8C4E8-E365-4FEA-8AFF-CDD7B137EE1C}" type="datetimeFigureOut">
              <a:rPr kumimoji="1" lang="ja-JP" altLang="en-US" smtClean="0"/>
              <a:t>2025/12/1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7B5741A8-BBE3-4B60-B05E-9E802CF4BC18}" type="slidenum">
              <a:rPr kumimoji="1" lang="ja-JP" altLang="en-US" smtClean="0"/>
              <a:t>‹#›</a:t>
            </a:fld>
            <a:endParaRPr kumimoji="1" lang="ja-JP" altLang="en-US" dirty="0"/>
          </a:p>
        </p:txBody>
      </p:sp>
      <p:sp>
        <p:nvSpPr>
          <p:cNvPr id="24" name="TextBox 23"/>
          <p:cNvSpPr txBox="1"/>
          <p:nvPr/>
        </p:nvSpPr>
        <p:spPr>
          <a:xfrm>
            <a:off x="362034" y="1141657"/>
            <a:ext cx="342989" cy="8446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5060775" y="4169470"/>
            <a:ext cx="342989" cy="8446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918994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461886" y="880533"/>
            <a:ext cx="4756099" cy="4365978"/>
          </a:xfrm>
        </p:spPr>
        <p:txBody>
          <a:bodyPr anchor="ctr">
            <a:normAutofit/>
          </a:bodyPr>
          <a:lstStyle>
            <a:lvl1pPr algn="l">
              <a:defRPr sz="33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457198" y="5796844"/>
            <a:ext cx="4760787" cy="742803"/>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457199" y="6539647"/>
            <a:ext cx="4760786" cy="2186765"/>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5A8C4E8-E365-4FEA-8AFF-CDD7B137EE1C}" type="datetimeFigureOut">
              <a:rPr kumimoji="1" lang="ja-JP" altLang="en-US" smtClean="0"/>
              <a:t>2025/12/1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7B5741A8-BBE3-4B60-B05E-9E802CF4BC18}" type="slidenum">
              <a:rPr kumimoji="1" lang="ja-JP" altLang="en-US" smtClean="0"/>
              <a:t>‹#›</a:t>
            </a:fld>
            <a:endParaRPr kumimoji="1" lang="ja-JP" altLang="en-US" dirty="0"/>
          </a:p>
        </p:txBody>
      </p:sp>
    </p:spTree>
    <p:extLst>
      <p:ext uri="{BB962C8B-B14F-4D97-AF65-F5344CB8AC3E}">
        <p14:creationId xmlns:p14="http://schemas.microsoft.com/office/powerpoint/2010/main" val="22957334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5A8C4E8-E365-4FEA-8AFF-CDD7B137EE1C}" type="datetimeFigureOut">
              <a:rPr kumimoji="1" lang="ja-JP" altLang="en-US" smtClean="0"/>
              <a:t>2025/12/1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7B5741A8-BBE3-4B60-B05E-9E802CF4BC18}" type="slidenum">
              <a:rPr kumimoji="1" lang="ja-JP" altLang="en-US" smtClean="0"/>
              <a:t>‹#›</a:t>
            </a:fld>
            <a:endParaRPr kumimoji="1" lang="ja-JP" altLang="en-US" dirty="0"/>
          </a:p>
        </p:txBody>
      </p:sp>
    </p:spTree>
    <p:extLst>
      <p:ext uri="{BB962C8B-B14F-4D97-AF65-F5344CB8AC3E}">
        <p14:creationId xmlns:p14="http://schemas.microsoft.com/office/powerpoint/2010/main" val="42521745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82984" y="880534"/>
            <a:ext cx="734109" cy="7585429"/>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57199" y="880534"/>
            <a:ext cx="3896270" cy="758542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5A8C4E8-E365-4FEA-8AFF-CDD7B137EE1C}" type="datetimeFigureOut">
              <a:rPr kumimoji="1" lang="ja-JP" altLang="en-US" smtClean="0"/>
              <a:t>2025/12/1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7B5741A8-BBE3-4B60-B05E-9E802CF4BC18}" type="slidenum">
              <a:rPr kumimoji="1" lang="ja-JP" altLang="en-US" smtClean="0"/>
              <a:t>‹#›</a:t>
            </a:fld>
            <a:endParaRPr kumimoji="1" lang="ja-JP" altLang="en-US" dirty="0"/>
          </a:p>
        </p:txBody>
      </p:sp>
    </p:spTree>
    <p:extLst>
      <p:ext uri="{BB962C8B-B14F-4D97-AF65-F5344CB8AC3E}">
        <p14:creationId xmlns:p14="http://schemas.microsoft.com/office/powerpoint/2010/main" val="3162531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5A8C4E8-E365-4FEA-8AFF-CDD7B137EE1C}" type="datetimeFigureOut">
              <a:rPr kumimoji="1" lang="ja-JP" altLang="en-US" smtClean="0"/>
              <a:t>2025/12/1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7B5741A8-BBE3-4B60-B05E-9E802CF4BC18}" type="slidenum">
              <a:rPr kumimoji="1" lang="ja-JP" altLang="en-US" smtClean="0"/>
              <a:t>‹#›</a:t>
            </a:fld>
            <a:endParaRPr kumimoji="1" lang="ja-JP" altLang="en-US" dirty="0"/>
          </a:p>
        </p:txBody>
      </p:sp>
    </p:spTree>
    <p:extLst>
      <p:ext uri="{BB962C8B-B14F-4D97-AF65-F5344CB8AC3E}">
        <p14:creationId xmlns:p14="http://schemas.microsoft.com/office/powerpoint/2010/main" val="3575812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57199" y="3901254"/>
            <a:ext cx="4760786" cy="2638395"/>
          </a:xfrm>
        </p:spPr>
        <p:txBody>
          <a:bodyPr anchor="b"/>
          <a:lstStyle>
            <a:lvl1pPr algn="l">
              <a:defRPr sz="3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57199" y="6539647"/>
            <a:ext cx="4760786" cy="1242800"/>
          </a:xfrm>
        </p:spPr>
        <p:txBody>
          <a:bodyPr anchor="t"/>
          <a:lstStyle>
            <a:lvl1pPr marL="0" indent="0" algn="l">
              <a:buNone/>
              <a:defRPr sz="150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5A8C4E8-E365-4FEA-8AFF-CDD7B137EE1C}" type="datetimeFigureOut">
              <a:rPr kumimoji="1" lang="ja-JP" altLang="en-US" smtClean="0"/>
              <a:t>2025/12/1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7B5741A8-BBE3-4B60-B05E-9E802CF4BC18}" type="slidenum">
              <a:rPr kumimoji="1" lang="ja-JP" altLang="en-US" smtClean="0"/>
              <a:t>‹#›</a:t>
            </a:fld>
            <a:endParaRPr kumimoji="1" lang="ja-JP" altLang="en-US" dirty="0"/>
          </a:p>
        </p:txBody>
      </p:sp>
    </p:spTree>
    <p:extLst>
      <p:ext uri="{BB962C8B-B14F-4D97-AF65-F5344CB8AC3E}">
        <p14:creationId xmlns:p14="http://schemas.microsoft.com/office/powerpoint/2010/main" val="119497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57200" y="880533"/>
            <a:ext cx="4760786" cy="1907822"/>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57200" y="3120851"/>
            <a:ext cx="2316082" cy="5605560"/>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2901903" y="3120853"/>
            <a:ext cx="2316083" cy="5605561"/>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5A8C4E8-E365-4FEA-8AFF-CDD7B137EE1C}" type="datetimeFigureOut">
              <a:rPr kumimoji="1" lang="ja-JP" altLang="en-US" smtClean="0"/>
              <a:t>2025/12/1</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7B5741A8-BBE3-4B60-B05E-9E802CF4BC18}" type="slidenum">
              <a:rPr kumimoji="1" lang="ja-JP" altLang="en-US" smtClean="0"/>
              <a:t>‹#›</a:t>
            </a:fld>
            <a:endParaRPr kumimoji="1" lang="ja-JP" altLang="en-US" dirty="0"/>
          </a:p>
        </p:txBody>
      </p:sp>
    </p:spTree>
    <p:extLst>
      <p:ext uri="{BB962C8B-B14F-4D97-AF65-F5344CB8AC3E}">
        <p14:creationId xmlns:p14="http://schemas.microsoft.com/office/powerpoint/2010/main" val="2696265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57200" y="880533"/>
            <a:ext cx="4760785" cy="1907822"/>
          </a:xfrm>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57199" y="3121420"/>
            <a:ext cx="2318004" cy="832378"/>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57199" y="3953801"/>
            <a:ext cx="2318004" cy="4772613"/>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2899980" y="3121420"/>
            <a:ext cx="2318004" cy="832378"/>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2899980" y="3953801"/>
            <a:ext cx="2318004" cy="4772613"/>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5A8C4E8-E365-4FEA-8AFF-CDD7B137EE1C}" type="datetimeFigureOut">
              <a:rPr kumimoji="1" lang="ja-JP" altLang="en-US" smtClean="0"/>
              <a:t>2025/12/1</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7B5741A8-BBE3-4B60-B05E-9E802CF4BC18}" type="slidenum">
              <a:rPr kumimoji="1" lang="ja-JP" altLang="en-US" smtClean="0"/>
              <a:t>‹#›</a:t>
            </a:fld>
            <a:endParaRPr kumimoji="1" lang="ja-JP" altLang="en-US" dirty="0"/>
          </a:p>
        </p:txBody>
      </p:sp>
    </p:spTree>
    <p:extLst>
      <p:ext uri="{BB962C8B-B14F-4D97-AF65-F5344CB8AC3E}">
        <p14:creationId xmlns:p14="http://schemas.microsoft.com/office/powerpoint/2010/main" val="1329767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457199" y="880533"/>
            <a:ext cx="4760786" cy="1907822"/>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5A8C4E8-E365-4FEA-8AFF-CDD7B137EE1C}" type="datetimeFigureOut">
              <a:rPr kumimoji="1" lang="ja-JP" altLang="en-US" smtClean="0"/>
              <a:t>2025/12/1</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7B5741A8-BBE3-4B60-B05E-9E802CF4BC18}" type="slidenum">
              <a:rPr kumimoji="1" lang="ja-JP" altLang="en-US" smtClean="0"/>
              <a:t>‹#›</a:t>
            </a:fld>
            <a:endParaRPr kumimoji="1" lang="ja-JP" altLang="en-US" dirty="0"/>
          </a:p>
        </p:txBody>
      </p:sp>
    </p:spTree>
    <p:extLst>
      <p:ext uri="{BB962C8B-B14F-4D97-AF65-F5344CB8AC3E}">
        <p14:creationId xmlns:p14="http://schemas.microsoft.com/office/powerpoint/2010/main" val="4273782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A8C4E8-E365-4FEA-8AFF-CDD7B137EE1C}" type="datetimeFigureOut">
              <a:rPr kumimoji="1" lang="ja-JP" altLang="en-US" smtClean="0"/>
              <a:t>2025/12/1</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7B5741A8-BBE3-4B60-B05E-9E802CF4BC18}" type="slidenum">
              <a:rPr kumimoji="1" lang="ja-JP" altLang="en-US" smtClean="0"/>
              <a:t>‹#›</a:t>
            </a:fld>
            <a:endParaRPr kumimoji="1" lang="ja-JP" altLang="en-US" dirty="0"/>
          </a:p>
        </p:txBody>
      </p:sp>
    </p:spTree>
    <p:extLst>
      <p:ext uri="{BB962C8B-B14F-4D97-AF65-F5344CB8AC3E}">
        <p14:creationId xmlns:p14="http://schemas.microsoft.com/office/powerpoint/2010/main" val="3998605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57199" y="2164650"/>
            <a:ext cx="2092637" cy="1846673"/>
          </a:xfrm>
        </p:spPr>
        <p:txBody>
          <a:bodyPr anchor="b">
            <a:normAutofit/>
          </a:bodyPr>
          <a:lstStyle>
            <a:lvl1pPr>
              <a:defRPr sz="1500"/>
            </a:lvl1pPr>
          </a:lstStyle>
          <a:p>
            <a:r>
              <a:rPr lang="ja-JP" altLang="en-US"/>
              <a:t>マスター タイトルの書式設定</a:t>
            </a:r>
            <a:endParaRPr lang="en-US" dirty="0"/>
          </a:p>
        </p:txBody>
      </p:sp>
      <p:sp>
        <p:nvSpPr>
          <p:cNvPr id="3" name="Content Placeholder 2"/>
          <p:cNvSpPr>
            <a:spLocks noGrp="1"/>
          </p:cNvSpPr>
          <p:nvPr>
            <p:ph idx="1"/>
          </p:nvPr>
        </p:nvSpPr>
        <p:spPr>
          <a:xfrm>
            <a:off x="2678456" y="743781"/>
            <a:ext cx="2539528" cy="7982631"/>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57199" y="4011323"/>
            <a:ext cx="2092637" cy="3733093"/>
          </a:xfrm>
        </p:spPr>
        <p:txBody>
          <a:bodyPr>
            <a:normAutofit/>
          </a:bodyPr>
          <a:lstStyle>
            <a:lvl1pPr marL="0" indent="0">
              <a:buNone/>
              <a:defRPr sz="105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5A8C4E8-E365-4FEA-8AFF-CDD7B137EE1C}" type="datetimeFigureOut">
              <a:rPr kumimoji="1" lang="ja-JP" altLang="en-US" smtClean="0"/>
              <a:t>2025/12/1</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7B5741A8-BBE3-4B60-B05E-9E802CF4BC18}" type="slidenum">
              <a:rPr kumimoji="1" lang="ja-JP" altLang="en-US" smtClean="0"/>
              <a:t>‹#›</a:t>
            </a:fld>
            <a:endParaRPr kumimoji="1" lang="ja-JP" altLang="en-US" dirty="0"/>
          </a:p>
        </p:txBody>
      </p:sp>
    </p:spTree>
    <p:extLst>
      <p:ext uri="{BB962C8B-B14F-4D97-AF65-F5344CB8AC3E}">
        <p14:creationId xmlns:p14="http://schemas.microsoft.com/office/powerpoint/2010/main" val="8335022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57199" y="6934200"/>
            <a:ext cx="4760786" cy="818622"/>
          </a:xfrm>
        </p:spPr>
        <p:txBody>
          <a:bodyPr anchor="b">
            <a:normAutofit/>
          </a:bodyPr>
          <a:lstStyle>
            <a:lvl1pPr algn="l">
              <a:defRPr sz="18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7199" y="880533"/>
            <a:ext cx="4760786" cy="5554926"/>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57199" y="7752822"/>
            <a:ext cx="4760786" cy="973590"/>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5A8C4E8-E365-4FEA-8AFF-CDD7B137EE1C}" type="datetimeFigureOut">
              <a:rPr kumimoji="1" lang="ja-JP" altLang="en-US" smtClean="0"/>
              <a:t>2025/12/1</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7B5741A8-BBE3-4B60-B05E-9E802CF4BC18}" type="slidenum">
              <a:rPr kumimoji="1" lang="ja-JP" altLang="en-US" smtClean="0"/>
              <a:t>‹#›</a:t>
            </a:fld>
            <a:endParaRPr kumimoji="1" lang="ja-JP" altLang="en-US" dirty="0"/>
          </a:p>
        </p:txBody>
      </p:sp>
    </p:spTree>
    <p:extLst>
      <p:ext uri="{BB962C8B-B14F-4D97-AF65-F5344CB8AC3E}">
        <p14:creationId xmlns:p14="http://schemas.microsoft.com/office/powerpoint/2010/main" val="212844099"/>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slideLayouts/slideLayout15.xml" Type="http://schemas.openxmlformats.org/officeDocument/2006/relationships/slideLayout"/><Relationship Id="rId16" Target="../slideLayouts/slideLayout16.xml" Type="http://schemas.openxmlformats.org/officeDocument/2006/relationships/slideLayout"/><Relationship Id="rId17"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6350" y="-12231"/>
            <a:ext cx="6878488" cy="9930462"/>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457200" y="880533"/>
            <a:ext cx="4760785" cy="1907822"/>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57199" y="3120853"/>
            <a:ext cx="4760786" cy="5605561"/>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053944" y="8726414"/>
            <a:ext cx="513099" cy="527403"/>
          </a:xfrm>
          <a:prstGeom prst="rect">
            <a:avLst/>
          </a:prstGeom>
        </p:spPr>
        <p:txBody>
          <a:bodyPr vert="horz" lIns="91440" tIns="45720" rIns="91440" bIns="45720" rtlCol="0" anchor="ctr"/>
          <a:lstStyle>
            <a:lvl1pPr algn="r">
              <a:defRPr sz="675">
                <a:solidFill>
                  <a:schemeClr val="tx1">
                    <a:tint val="75000"/>
                  </a:schemeClr>
                </a:solidFill>
              </a:defRPr>
            </a:lvl1pPr>
          </a:lstStyle>
          <a:p>
            <a:fld id="{35A8C4E8-E365-4FEA-8AFF-CDD7B137EE1C}" type="datetimeFigureOut">
              <a:rPr kumimoji="1" lang="ja-JP" altLang="en-US" smtClean="0"/>
              <a:t>2025/12/1</a:t>
            </a:fld>
            <a:endParaRPr kumimoji="1" lang="ja-JP" altLang="en-US" dirty="0"/>
          </a:p>
        </p:txBody>
      </p:sp>
      <p:sp>
        <p:nvSpPr>
          <p:cNvPr id="5" name="Footer Placeholder 4"/>
          <p:cNvSpPr>
            <a:spLocks noGrp="1"/>
          </p:cNvSpPr>
          <p:nvPr>
            <p:ph type="ftr" sz="quarter" idx="3"/>
          </p:nvPr>
        </p:nvSpPr>
        <p:spPr>
          <a:xfrm>
            <a:off x="457200" y="8726414"/>
            <a:ext cx="3467230" cy="527403"/>
          </a:xfrm>
          <a:prstGeom prst="rect">
            <a:avLst/>
          </a:prstGeom>
        </p:spPr>
        <p:txBody>
          <a:bodyPr vert="horz" lIns="91440" tIns="45720" rIns="91440" bIns="45720" rtlCol="0" anchor="ctr"/>
          <a:lstStyle>
            <a:lvl1pPr algn="l">
              <a:defRPr sz="675">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4833507" y="8726414"/>
            <a:ext cx="384479" cy="527403"/>
          </a:xfrm>
          <a:prstGeom prst="rect">
            <a:avLst/>
          </a:prstGeom>
        </p:spPr>
        <p:txBody>
          <a:bodyPr vert="horz" lIns="91440" tIns="45720" rIns="91440" bIns="45720" rtlCol="0" anchor="ctr"/>
          <a:lstStyle>
            <a:lvl1pPr algn="r">
              <a:defRPr sz="675">
                <a:solidFill>
                  <a:schemeClr val="accent1"/>
                </a:solidFill>
              </a:defRPr>
            </a:lvl1pPr>
          </a:lstStyle>
          <a:p>
            <a:fld id="{7B5741A8-BBE3-4B60-B05E-9E802CF4BC18}" type="slidenum">
              <a:rPr kumimoji="1" lang="ja-JP" altLang="en-US" smtClean="0"/>
              <a:t>‹#›</a:t>
            </a:fld>
            <a:endParaRPr kumimoji="1" lang="ja-JP" altLang="en-US" dirty="0"/>
          </a:p>
        </p:txBody>
      </p:sp>
    </p:spTree>
    <p:extLst>
      <p:ext uri="{BB962C8B-B14F-4D97-AF65-F5344CB8AC3E}">
        <p14:creationId xmlns:p14="http://schemas.microsoft.com/office/powerpoint/2010/main" val="4236091324"/>
      </p:ext>
    </p:extLst>
  </p:cSld>
  <p:clrMap bg1="lt1" tx1="dk1" bg2="lt2" tx2="dk2" accent1="accent1" accent2="accent2" accent3="accent3" accent4="accent4" accent5="accent5" accent6="accent6" hlink="hlink" folHlink="folHlink"/>
  <p:sldLayoutIdLst>
    <p:sldLayoutId id="2147484242" r:id="rId1"/>
    <p:sldLayoutId id="2147484243" r:id="rId2"/>
    <p:sldLayoutId id="2147484244" r:id="rId3"/>
    <p:sldLayoutId id="2147484245" r:id="rId4"/>
    <p:sldLayoutId id="2147484246" r:id="rId5"/>
    <p:sldLayoutId id="2147484247" r:id="rId6"/>
    <p:sldLayoutId id="2147484248" r:id="rId7"/>
    <p:sldLayoutId id="2147484249" r:id="rId8"/>
    <p:sldLayoutId id="2147484250" r:id="rId9"/>
    <p:sldLayoutId id="2147484251" r:id="rId10"/>
    <p:sldLayoutId id="2147484252" r:id="rId11"/>
    <p:sldLayoutId id="2147484253" r:id="rId12"/>
    <p:sldLayoutId id="2147484254" r:id="rId13"/>
    <p:sldLayoutId id="2147484255" r:id="rId14"/>
    <p:sldLayoutId id="2147484256" r:id="rId15"/>
    <p:sldLayoutId id="2147484257" r:id="rId16"/>
  </p:sldLayoutIdLst>
  <p:txStyles>
    <p:titleStyle>
      <a:lvl1pPr algn="l" defTabSz="342900" rtl="0" eaLnBrk="1" latinLnBrk="0" hangingPunct="1">
        <a:spcBef>
          <a:spcPct val="0"/>
        </a:spcBef>
        <a:buNone/>
        <a:defRPr kumimoji="1" sz="27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kumimoji="1" sz="1350" kern="1200">
          <a:solidFill>
            <a:schemeClr val="tx1"/>
          </a:solidFill>
          <a:latin typeface="+mn-lt"/>
          <a:ea typeface="+mn-ea"/>
          <a:cs typeface="+mn-cs"/>
        </a:defRPr>
      </a:lvl1pPr>
      <a:lvl2pPr marL="342900" algn="l" defTabSz="342900" rtl="0" eaLnBrk="1" latinLnBrk="0" hangingPunct="1">
        <a:defRPr kumimoji="1" sz="1350" kern="1200">
          <a:solidFill>
            <a:schemeClr val="tx1"/>
          </a:solidFill>
          <a:latin typeface="+mn-lt"/>
          <a:ea typeface="+mn-ea"/>
          <a:cs typeface="+mn-cs"/>
        </a:defRPr>
      </a:lvl2pPr>
      <a:lvl3pPr marL="685800" algn="l" defTabSz="342900" rtl="0" eaLnBrk="1" latinLnBrk="0" hangingPunct="1">
        <a:defRPr kumimoji="1" sz="1350" kern="1200">
          <a:solidFill>
            <a:schemeClr val="tx1"/>
          </a:solidFill>
          <a:latin typeface="+mn-lt"/>
          <a:ea typeface="+mn-ea"/>
          <a:cs typeface="+mn-cs"/>
        </a:defRPr>
      </a:lvl3pPr>
      <a:lvl4pPr marL="1028700" algn="l" defTabSz="342900" rtl="0" eaLnBrk="1" latinLnBrk="0" hangingPunct="1">
        <a:defRPr kumimoji="1" sz="1350" kern="1200">
          <a:solidFill>
            <a:schemeClr val="tx1"/>
          </a:solidFill>
          <a:latin typeface="+mn-lt"/>
          <a:ea typeface="+mn-ea"/>
          <a:cs typeface="+mn-cs"/>
        </a:defRPr>
      </a:lvl4pPr>
      <a:lvl5pPr marL="1371600" algn="l" defTabSz="342900" rtl="0" eaLnBrk="1" latinLnBrk="0" hangingPunct="1">
        <a:defRPr kumimoji="1" sz="1350" kern="1200">
          <a:solidFill>
            <a:schemeClr val="tx1"/>
          </a:solidFill>
          <a:latin typeface="+mn-lt"/>
          <a:ea typeface="+mn-ea"/>
          <a:cs typeface="+mn-cs"/>
        </a:defRPr>
      </a:lvl5pPr>
      <a:lvl6pPr marL="1714500" algn="l" defTabSz="342900" rtl="0" eaLnBrk="1" latinLnBrk="0" hangingPunct="1">
        <a:defRPr kumimoji="1" sz="1350" kern="1200">
          <a:solidFill>
            <a:schemeClr val="tx1"/>
          </a:solidFill>
          <a:latin typeface="+mn-lt"/>
          <a:ea typeface="+mn-ea"/>
          <a:cs typeface="+mn-cs"/>
        </a:defRPr>
      </a:lvl6pPr>
      <a:lvl7pPr marL="2057400" algn="l" defTabSz="342900" rtl="0" eaLnBrk="1" latinLnBrk="0" hangingPunct="1">
        <a:defRPr kumimoji="1" sz="1350" kern="1200">
          <a:solidFill>
            <a:schemeClr val="tx1"/>
          </a:solidFill>
          <a:latin typeface="+mn-lt"/>
          <a:ea typeface="+mn-ea"/>
          <a:cs typeface="+mn-cs"/>
        </a:defRPr>
      </a:lvl7pPr>
      <a:lvl8pPr marL="2400300" algn="l" defTabSz="342900" rtl="0" eaLnBrk="1" latinLnBrk="0" hangingPunct="1">
        <a:defRPr kumimoji="1" sz="1350" kern="1200">
          <a:solidFill>
            <a:schemeClr val="tx1"/>
          </a:solidFill>
          <a:latin typeface="+mn-lt"/>
          <a:ea typeface="+mn-ea"/>
          <a:cs typeface="+mn-cs"/>
        </a:defRPr>
      </a:lvl8pPr>
      <a:lvl9pPr marL="2743200" algn="l" defTabSz="3429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15503" y="159550"/>
            <a:ext cx="4370039" cy="578887"/>
          </a:xfrm>
          <a:ln>
            <a:noFill/>
          </a:ln>
        </p:spPr>
        <p:txBody>
          <a:bodyPr>
            <a:normAutofit fontScale="90000"/>
          </a:bodyPr>
          <a:lstStyle/>
          <a:p>
            <a:pPr algn="ctr"/>
            <a:r>
              <a:rPr kumimoji="1" lang="ja-JP" altLang="en-US" sz="3600" b="1" dirty="0">
                <a:ln w="19050">
                  <a:solidFill>
                    <a:srgbClr val="FFFF00"/>
                  </a:solidFill>
                </a:ln>
                <a:solidFill>
                  <a:schemeClr val="accent1">
                    <a:lumMod val="75000"/>
                  </a:schemeClr>
                </a:solidFill>
                <a:effectLst>
                  <a:glow rad="63500">
                    <a:schemeClr val="accent1">
                      <a:satMod val="175000"/>
                      <a:alpha val="40000"/>
                    </a:schemeClr>
                  </a:glow>
                </a:effectLst>
                <a:latin typeface="HGP創英角ﾎﾟｯﾌﾟ体" panose="040B0A00000000000000" pitchFamily="50" charset="-128"/>
                <a:ea typeface="HGP創英角ﾎﾟｯﾌﾟ体" panose="040B0A00000000000000" pitchFamily="50" charset="-128"/>
              </a:rPr>
              <a:t>職場見学会・相談会</a:t>
            </a:r>
          </a:p>
        </p:txBody>
      </p:sp>
      <p:sp>
        <p:nvSpPr>
          <p:cNvPr id="3" name="サブタイトル 2"/>
          <p:cNvSpPr>
            <a:spLocks noGrp="1"/>
          </p:cNvSpPr>
          <p:nvPr>
            <p:ph type="subTitle" idx="1"/>
          </p:nvPr>
        </p:nvSpPr>
        <p:spPr>
          <a:xfrm>
            <a:off x="-417513" y="790052"/>
            <a:ext cx="7687706" cy="1057595"/>
          </a:xfrm>
        </p:spPr>
        <p:txBody>
          <a:bodyPr>
            <a:noAutofit/>
          </a:bodyPr>
          <a:lstStyle/>
          <a:p>
            <a:pPr algn="ctr"/>
            <a:r>
              <a:rPr kumimoji="1" lang="ja-JP" altLang="en-US" sz="4400" b="1" dirty="0">
                <a:solidFill>
                  <a:schemeClr val="tx1"/>
                </a:solidFill>
                <a:effectLst>
                  <a:glow rad="101600">
                    <a:schemeClr val="accent3">
                      <a:satMod val="175000"/>
                      <a:alpha val="88000"/>
                    </a:schemeClr>
                  </a:glow>
                </a:effectLst>
              </a:rPr>
              <a:t>社会福祉法人　希望の家</a:t>
            </a:r>
          </a:p>
        </p:txBody>
      </p:sp>
      <p:sp>
        <p:nvSpPr>
          <p:cNvPr id="4" name="テキスト ボックス 3"/>
          <p:cNvSpPr txBox="1"/>
          <p:nvPr/>
        </p:nvSpPr>
        <p:spPr>
          <a:xfrm>
            <a:off x="-128478" y="1451625"/>
            <a:ext cx="6858000" cy="830997"/>
          </a:xfrm>
          <a:prstGeom prst="rect">
            <a:avLst/>
          </a:prstGeom>
          <a:noFill/>
        </p:spPr>
        <p:txBody>
          <a:bodyPr wrap="square" lIns="91440" tIns="45720" rIns="91440" bIns="45720" rtlCol="0" anchor="t">
            <a:spAutoFit/>
          </a:bodyPr>
          <a:lstStyle/>
          <a:p>
            <a:pPr algn="ctr"/>
            <a:r>
              <a:rPr kumimoji="1" lang="ja-JP" altLang="en-US" sz="1600" u="sng" dirty="0">
                <a:solidFill>
                  <a:srgbClr val="FF0000"/>
                </a:solidFill>
                <a:latin typeface="HGPｺﾞｼｯｸE"/>
                <a:ea typeface="HGPｺﾞｼｯｸE"/>
              </a:rPr>
              <a:t>雇用保険の求職活動実績</a:t>
            </a:r>
            <a:r>
              <a:rPr kumimoji="1" lang="ja-JP" altLang="en-US" sz="1600" u="sng" dirty="0">
                <a:latin typeface="HGPｺﾞｼｯｸE"/>
                <a:ea typeface="HGPｺﾞｼｯｸE"/>
              </a:rPr>
              <a:t>の対象となります。</a:t>
            </a:r>
            <a:br>
              <a:rPr lang="en-US" altLang="ja-JP" sz="1600" b="1" u="sng" dirty="0">
                <a:latin typeface="HGPｺﾞｼｯｸE" panose="020B0900000000000000" pitchFamily="50" charset="-128"/>
                <a:ea typeface="HGPｺﾞｼｯｸE" panose="020B0900000000000000" pitchFamily="50" charset="-128"/>
              </a:rPr>
            </a:br>
            <a:r>
              <a:rPr kumimoji="1" lang="ja-JP" altLang="en-US" sz="1600" b="1" dirty="0">
                <a:solidFill>
                  <a:sysClr val="windowText" lastClr="000000"/>
                </a:solidFill>
                <a:latin typeface="HGPｺﾞｼｯｸE"/>
                <a:ea typeface="HGPｺﾞｼｯｸE"/>
              </a:rPr>
              <a:t>　直接業務内容を確認できるチャンスです！個別相談もできます！</a:t>
            </a:r>
            <a:endParaRPr kumimoji="1" lang="en-US" altLang="ja-JP" sz="1600" b="1" dirty="0">
              <a:solidFill>
                <a:sysClr val="windowText" lastClr="000000"/>
              </a:solidFill>
              <a:latin typeface="HGPｺﾞｼｯｸE"/>
              <a:ea typeface="HGPｺﾞｼｯｸE"/>
            </a:endParaRPr>
          </a:p>
          <a:p>
            <a:pPr algn="ctr"/>
            <a:r>
              <a:rPr kumimoji="1" lang="ja-JP" altLang="en-US" sz="1600" b="1">
                <a:solidFill>
                  <a:sysClr val="windowText" lastClr="000000"/>
                </a:solidFill>
                <a:latin typeface="HGPｺﾞｼｯｸE"/>
                <a:ea typeface="HGPｺﾞｼｯｸE"/>
              </a:rPr>
              <a:t>　　福祉に興味のある方大歓迎！！</a:t>
            </a:r>
            <a:endParaRPr lang="ja-JP" altLang="en-US" sz="1600" b="1">
              <a:solidFill>
                <a:sysClr val="windowText" lastClr="000000"/>
              </a:solidFill>
              <a:latin typeface="HGPｺﾞｼｯｸE" panose="020B0900000000000000" pitchFamily="50" charset="-128"/>
              <a:ea typeface="HGPｺﾞｼｯｸE" panose="020B0900000000000000" pitchFamily="50" charset="-128"/>
            </a:endParaRPr>
          </a:p>
        </p:txBody>
      </p:sp>
      <p:sp>
        <p:nvSpPr>
          <p:cNvPr id="9" name="正方形/長方形 8"/>
          <p:cNvSpPr/>
          <p:nvPr/>
        </p:nvSpPr>
        <p:spPr>
          <a:xfrm>
            <a:off x="1612898" y="2564825"/>
            <a:ext cx="5109091" cy="584775"/>
          </a:xfrm>
          <a:prstGeom prst="rect">
            <a:avLst/>
          </a:prstGeom>
          <a:noFill/>
        </p:spPr>
        <p:txBody>
          <a:bodyPr wrap="none" lIns="91440" tIns="45720" rIns="91440" bIns="45720">
            <a:spAutoFit/>
          </a:bodyPr>
          <a:lstStyle/>
          <a:p>
            <a:pPr algn="ctr"/>
            <a:r>
              <a:rPr lang="ja-JP" altLang="en-US" sz="3200" b="1" cap="none" spc="0" dirty="0">
                <a:ln w="6600">
                  <a:solidFill>
                    <a:schemeClr val="accent2"/>
                  </a:solidFill>
                  <a:prstDash val="solid"/>
                </a:ln>
                <a:effectLst>
                  <a:outerShdw dist="38100" dir="2700000" algn="tl" rotWithShape="0">
                    <a:schemeClr val="accent2"/>
                  </a:outerShdw>
                </a:effectLst>
              </a:rPr>
              <a:t>令和８</a:t>
            </a:r>
            <a:r>
              <a:rPr lang="ja-JP" altLang="en-US" sz="3200" b="1" dirty="0">
                <a:ln w="6600">
                  <a:solidFill>
                    <a:schemeClr val="accent2"/>
                  </a:solidFill>
                  <a:prstDash val="solid"/>
                </a:ln>
                <a:effectLst>
                  <a:outerShdw dist="38100" dir="2700000" algn="tl" rotWithShape="0">
                    <a:schemeClr val="accent2"/>
                  </a:outerShdw>
                </a:effectLst>
              </a:rPr>
              <a:t>年１月２２日（木）</a:t>
            </a:r>
            <a:endParaRPr lang="ja-JP" altLang="en-US" sz="3200" b="1" cap="none" spc="0" dirty="0">
              <a:ln w="6600">
                <a:solidFill>
                  <a:schemeClr val="accent2"/>
                </a:solidFill>
                <a:prstDash val="solid"/>
              </a:ln>
              <a:effectLst>
                <a:outerShdw dist="38100" dir="2700000" algn="tl" rotWithShape="0">
                  <a:schemeClr val="accent2"/>
                </a:outerShdw>
              </a:effectLst>
            </a:endParaRPr>
          </a:p>
        </p:txBody>
      </p:sp>
      <p:sp>
        <p:nvSpPr>
          <p:cNvPr id="11" name="正方形/長方形 10"/>
          <p:cNvSpPr/>
          <p:nvPr/>
        </p:nvSpPr>
        <p:spPr>
          <a:xfrm>
            <a:off x="1565337" y="3602150"/>
            <a:ext cx="2954655" cy="646331"/>
          </a:xfrm>
          <a:prstGeom prst="rect">
            <a:avLst/>
          </a:prstGeom>
          <a:noFill/>
        </p:spPr>
        <p:txBody>
          <a:bodyPr wrap="none" lIns="91440" tIns="45720" rIns="91440" bIns="45720">
            <a:spAutoFit/>
          </a:bodyPr>
          <a:lstStyle/>
          <a:p>
            <a:pPr algn="ctr"/>
            <a:r>
              <a:rPr lang="ja-JP" altLang="en-US" sz="3600" b="1" cap="none" spc="0" dirty="0">
                <a:ln w="6600">
                  <a:solidFill>
                    <a:schemeClr val="accent2"/>
                  </a:solidFill>
                  <a:prstDash val="solid"/>
                </a:ln>
                <a:effectLst>
                  <a:outerShdw dist="38100" dir="2700000" algn="tl" rotWithShape="0">
                    <a:schemeClr val="accent2"/>
                  </a:outerShdw>
                </a:effectLst>
              </a:rPr>
              <a:t>１３：３０～</a:t>
            </a:r>
          </a:p>
        </p:txBody>
      </p:sp>
      <p:sp>
        <p:nvSpPr>
          <p:cNvPr id="16" name="テキスト ボックス 35"/>
          <p:cNvSpPr txBox="1"/>
          <p:nvPr/>
        </p:nvSpPr>
        <p:spPr>
          <a:xfrm>
            <a:off x="164399" y="8154639"/>
            <a:ext cx="1447800" cy="368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en-US" altLang="ja-JP" sz="1400" b="0" dirty="0">
                <a:solidFill>
                  <a:srgbClr val="C00000"/>
                </a:solidFill>
                <a:latin typeface="HGPｺﾞｼｯｸE" panose="020B0900000000000000" pitchFamily="50" charset="-128"/>
                <a:ea typeface="HGPｺﾞｼｯｸE" panose="020B0900000000000000" pitchFamily="50" charset="-128"/>
              </a:rPr>
              <a:t>※</a:t>
            </a:r>
            <a:r>
              <a:rPr kumimoji="1" lang="ja-JP" altLang="en-US" sz="1400" b="0" dirty="0">
                <a:solidFill>
                  <a:srgbClr val="C00000"/>
                </a:solidFill>
                <a:latin typeface="HGPｺﾞｼｯｸE" panose="020B0900000000000000" pitchFamily="50" charset="-128"/>
                <a:ea typeface="HGPｺﾞｼｯｸE" panose="020B0900000000000000" pitchFamily="50" charset="-128"/>
              </a:rPr>
              <a:t>注意事項</a:t>
            </a:r>
            <a:r>
              <a:rPr kumimoji="1" lang="en-US" altLang="ja-JP" sz="1400" b="0" dirty="0">
                <a:solidFill>
                  <a:srgbClr val="C00000"/>
                </a:solidFill>
                <a:latin typeface="HGPｺﾞｼｯｸE" panose="020B0900000000000000" pitchFamily="50" charset="-128"/>
                <a:ea typeface="HGPｺﾞｼｯｸE" panose="020B0900000000000000" pitchFamily="50" charset="-128"/>
              </a:rPr>
              <a:t>※</a:t>
            </a:r>
            <a:endParaRPr kumimoji="1" lang="ja-JP" altLang="en-US" sz="1400" b="0" dirty="0">
              <a:solidFill>
                <a:srgbClr val="C00000"/>
              </a:solidFill>
              <a:latin typeface="HGPｺﾞｼｯｸE" panose="020B0900000000000000" pitchFamily="50" charset="-128"/>
              <a:ea typeface="HGPｺﾞｼｯｸE" panose="020B0900000000000000" pitchFamily="50" charset="-128"/>
            </a:endParaRPr>
          </a:p>
        </p:txBody>
      </p:sp>
      <p:sp>
        <p:nvSpPr>
          <p:cNvPr id="17" name="テキスト ボックス 36"/>
          <p:cNvSpPr txBox="1"/>
          <p:nvPr/>
        </p:nvSpPr>
        <p:spPr>
          <a:xfrm>
            <a:off x="89169" y="8405402"/>
            <a:ext cx="6591300" cy="120506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kumimoji="1" lang="ja-JP" altLang="en-US" sz="1400" b="0" u="none" dirty="0">
                <a:solidFill>
                  <a:sysClr val="windowText" lastClr="000000"/>
                </a:solidFill>
                <a:latin typeface="HGPｺﾞｼｯｸE" panose="020B0900000000000000" pitchFamily="50" charset="-128"/>
                <a:ea typeface="HGPｺﾞｼｯｸE" panose="020B0900000000000000" pitchFamily="50" charset="-128"/>
              </a:rPr>
              <a:t>発熱・風邪、体調の優れない等の自覚症状がある方、または最近あった方については大事をとって参加をお控えいただきますようお願いいたします。</a:t>
            </a:r>
          </a:p>
        </p:txBody>
      </p:sp>
      <p:sp>
        <p:nvSpPr>
          <p:cNvPr id="18" name="テキスト ボックス 40"/>
          <p:cNvSpPr txBox="1"/>
          <p:nvPr/>
        </p:nvSpPr>
        <p:spPr>
          <a:xfrm>
            <a:off x="518165" y="8907294"/>
            <a:ext cx="5692286" cy="72278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91440" tIns="45720" rIns="91440" bIns="4572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kumimoji="1" lang="ja-JP" altLang="en-US" sz="1200" b="1" dirty="0">
                <a:latin typeface="HGPｺﾞｼｯｸE"/>
                <a:ea typeface="HGPｺﾞｼｯｸE"/>
              </a:rPr>
              <a:t>・</a:t>
            </a:r>
            <a:r>
              <a:rPr kumimoji="1" lang="ja-JP" altLang="en-US" sz="1200" b="1" u="sng" dirty="0">
                <a:latin typeface="HGPｺﾞｼｯｸE"/>
                <a:ea typeface="HGPｺﾞｼｯｸE"/>
              </a:rPr>
              <a:t>後日、面接をご希望の方は、ハローワークの紹介状が必要になりますので、　</a:t>
            </a:r>
            <a:r>
              <a:rPr kumimoji="1" lang="ja-JP" altLang="en-US" sz="1200" b="1" dirty="0">
                <a:latin typeface="HGPｺﾞｼｯｸE"/>
                <a:ea typeface="HGPｺﾞｼｯｸE"/>
              </a:rPr>
              <a:t>　　　　</a:t>
            </a:r>
            <a:r>
              <a:rPr kumimoji="1" lang="ja-JP" altLang="en-US" sz="1200" b="1" u="sng" dirty="0">
                <a:latin typeface="HGPｺﾞｼｯｸE"/>
                <a:ea typeface="HGPｺﾞｼｯｸE"/>
              </a:rPr>
              <a:t>ハローワークで紹介状の交付を受けてください。</a:t>
            </a:r>
            <a:endParaRPr lang="ja-JP" altLang="en-US" sz="1200" b="1" u="sng">
              <a:solidFill>
                <a:srgbClr val="FF0000"/>
              </a:solidFill>
              <a:latin typeface="HGPｺﾞｼｯｸE"/>
              <a:ea typeface="HGPｺﾞｼｯｸE"/>
            </a:endParaRPr>
          </a:p>
        </p:txBody>
      </p:sp>
      <p:sp>
        <p:nvSpPr>
          <p:cNvPr id="19" name="テキスト ボックス 18"/>
          <p:cNvSpPr txBox="1"/>
          <p:nvPr/>
        </p:nvSpPr>
        <p:spPr>
          <a:xfrm>
            <a:off x="1115503" y="9502171"/>
            <a:ext cx="5142642" cy="646331"/>
          </a:xfrm>
          <a:prstGeom prst="rect">
            <a:avLst/>
          </a:prstGeom>
          <a:noFill/>
        </p:spPr>
        <p:txBody>
          <a:bodyPr wrap="square" rtlCol="0">
            <a:spAutoFit/>
          </a:bodyPr>
          <a:lstStyle/>
          <a:p>
            <a:r>
              <a:rPr lang="ja-JP" altLang="ja-JP" b="1" kern="100" dirty="0">
                <a:ln w="22225" cap="flat" cmpd="sng" algn="ctr">
                  <a:solidFill>
                    <a:schemeClr val="tx1">
                      <a:lumMod val="95000"/>
                      <a:lumOff val="5000"/>
                    </a:schemeClr>
                  </a:solidFill>
                  <a:prstDash val="solid"/>
                  <a:round/>
                </a:ln>
                <a:solidFill>
                  <a:schemeClr val="bg1"/>
                </a:solidFill>
                <a:latin typeface="HGP創英角ｺﾞｼｯｸUB" panose="020B0900000000000000" pitchFamily="50" charset="-128"/>
                <a:ea typeface="HGP創英角ｺﾞｼｯｸUB" panose="020B0900000000000000" pitchFamily="50" charset="-128"/>
                <a:cs typeface="Times New Roman"/>
              </a:rPr>
              <a:t>ハローワーク</a:t>
            </a:r>
            <a:r>
              <a:rPr lang="ja-JP" altLang="en-US" b="1" kern="100" dirty="0">
                <a:ln w="22225" cap="flat" cmpd="sng" algn="ctr">
                  <a:solidFill>
                    <a:schemeClr val="tx1">
                      <a:lumMod val="95000"/>
                      <a:lumOff val="5000"/>
                    </a:schemeClr>
                  </a:solidFill>
                  <a:prstDash val="solid"/>
                  <a:round/>
                </a:ln>
                <a:solidFill>
                  <a:schemeClr val="bg1"/>
                </a:solidFill>
                <a:latin typeface="HGP創英角ｺﾞｼｯｸUB" panose="020B0900000000000000" pitchFamily="50" charset="-128"/>
                <a:ea typeface="HGP創英角ｺﾞｼｯｸUB" panose="020B0900000000000000" pitchFamily="50" charset="-128"/>
                <a:cs typeface="Times New Roman"/>
              </a:rPr>
              <a:t>鹿沼　　</a:t>
            </a:r>
            <a:r>
              <a:rPr lang="en-US" altLang="ja-JP" b="1" kern="100" dirty="0">
                <a:ln w="22225" cap="flat" cmpd="sng" algn="ctr">
                  <a:solidFill>
                    <a:schemeClr val="tx1">
                      <a:lumMod val="95000"/>
                      <a:lumOff val="5000"/>
                    </a:schemeClr>
                  </a:solidFill>
                  <a:prstDash val="solid"/>
                  <a:round/>
                </a:ln>
                <a:solidFill>
                  <a:schemeClr val="bg1"/>
                </a:solidFill>
                <a:latin typeface="HGP創英角ｺﾞｼｯｸUB" panose="020B0900000000000000" pitchFamily="50" charset="-128"/>
                <a:ea typeface="HGP創英角ｺﾞｼｯｸUB" panose="020B0900000000000000" pitchFamily="50" charset="-128"/>
                <a:cs typeface="Times New Roman"/>
              </a:rPr>
              <a:t>Tel : 0289-62-5125</a:t>
            </a:r>
          </a:p>
          <a:p>
            <a:endParaRPr kumimoji="1" lang="ja-JP" altLang="en-US" dirty="0"/>
          </a:p>
        </p:txBody>
      </p:sp>
      <p:sp>
        <p:nvSpPr>
          <p:cNvPr id="21" name="正方形/長方形 20"/>
          <p:cNvSpPr/>
          <p:nvPr/>
        </p:nvSpPr>
        <p:spPr>
          <a:xfrm>
            <a:off x="1661040" y="5102150"/>
            <a:ext cx="3530600" cy="368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kumimoji="1" lang="ja-JP" altLang="en-US" b="0" u="sng" baseline="0" dirty="0">
                <a:ln w="25400">
                  <a:noFill/>
                </a:ln>
                <a:solidFill>
                  <a:srgbClr val="FF0000"/>
                </a:solidFill>
                <a:latin typeface="HGPｺﾞｼｯｸE" panose="020B0900000000000000" pitchFamily="50" charset="-128"/>
                <a:ea typeface="HGPｺﾞｼｯｸE" panose="020B0900000000000000" pitchFamily="50" charset="-128"/>
              </a:rPr>
              <a:t>（ハローワークのスタッフが現地でお待ちしております</a:t>
            </a:r>
            <a:r>
              <a:rPr kumimoji="1" lang="ja-JP" altLang="en-US" b="0" u="sng" dirty="0">
                <a:ln w="25400">
                  <a:noFill/>
                </a:ln>
                <a:solidFill>
                  <a:srgbClr val="FF0000"/>
                </a:solidFill>
                <a:latin typeface="HGPｺﾞｼｯｸE" panose="020B0900000000000000" pitchFamily="50" charset="-128"/>
                <a:ea typeface="HGPｺﾞｼｯｸE" panose="020B0900000000000000" pitchFamily="50" charset="-128"/>
              </a:rPr>
              <a:t>）   </a:t>
            </a:r>
          </a:p>
        </p:txBody>
      </p:sp>
      <p:sp>
        <p:nvSpPr>
          <p:cNvPr id="22" name="正方形/長方形 21"/>
          <p:cNvSpPr/>
          <p:nvPr/>
        </p:nvSpPr>
        <p:spPr>
          <a:xfrm>
            <a:off x="1656147" y="4737721"/>
            <a:ext cx="3416321" cy="523220"/>
          </a:xfrm>
          <a:prstGeom prst="rect">
            <a:avLst/>
          </a:prstGeom>
          <a:noFill/>
        </p:spPr>
        <p:txBody>
          <a:bodyPr wrap="none" lIns="91440" tIns="45720" rIns="91440" bIns="45720">
            <a:spAutoFit/>
          </a:bodyPr>
          <a:lstStyle/>
          <a:p>
            <a:pPr algn="ctr"/>
            <a:r>
              <a:rPr lang="ja-JP" altLang="en-US" sz="2800" b="1" dirty="0">
                <a:ln w="6600">
                  <a:solidFill>
                    <a:schemeClr val="accent2"/>
                  </a:solidFill>
                  <a:prstDash val="solid"/>
                </a:ln>
                <a:effectLst>
                  <a:outerShdw dist="38100" dir="2700000" algn="tl" rotWithShape="0">
                    <a:schemeClr val="accent2"/>
                  </a:outerShdw>
                </a:effectLst>
              </a:rPr>
              <a:t>鹿沼市武子１５６６</a:t>
            </a:r>
            <a:endParaRPr lang="en-US" altLang="ja-JP" sz="2800" b="1" dirty="0">
              <a:ln w="6600">
                <a:solidFill>
                  <a:schemeClr val="accent2"/>
                </a:solidFill>
                <a:prstDash val="solid"/>
              </a:ln>
              <a:effectLst>
                <a:outerShdw dist="38100" dir="2700000" algn="tl" rotWithShape="0">
                  <a:schemeClr val="accent2"/>
                </a:outerShdw>
              </a:effectLst>
            </a:endParaRPr>
          </a:p>
        </p:txBody>
      </p:sp>
      <p:sp>
        <p:nvSpPr>
          <p:cNvPr id="25" name="正方形/長方形 24"/>
          <p:cNvSpPr/>
          <p:nvPr/>
        </p:nvSpPr>
        <p:spPr>
          <a:xfrm>
            <a:off x="1656147" y="5762833"/>
            <a:ext cx="5585435" cy="1200329"/>
          </a:xfrm>
          <a:prstGeom prst="rect">
            <a:avLst/>
          </a:prstGeom>
          <a:noFill/>
        </p:spPr>
        <p:txBody>
          <a:bodyPr wrap="square" lIns="91440" tIns="45720" rIns="91440" bIns="45720" anchor="t">
            <a:spAutoFit/>
          </a:bodyPr>
          <a:lstStyle/>
          <a:p>
            <a:r>
              <a:rPr lang="ja-JP" altLang="en-US" b="1" cap="none" spc="0">
                <a:ln w="6600">
                  <a:solidFill>
                    <a:schemeClr val="accent2"/>
                  </a:solidFill>
                  <a:prstDash val="solid"/>
                </a:ln>
                <a:effectLst>
                  <a:outerShdw dist="38100" dir="2700000" algn="tl" rotWithShape="0">
                    <a:schemeClr val="accent2"/>
                  </a:outerShdw>
                </a:effectLst>
                <a:ea typeface="メイリオ"/>
              </a:rPr>
              <a:t>①</a:t>
            </a:r>
            <a:r>
              <a:rPr lang="ja-JP" altLang="en-US" b="1">
                <a:ln w="6600">
                  <a:solidFill>
                    <a:schemeClr val="accent2"/>
                  </a:solidFill>
                  <a:prstDash val="solid"/>
                </a:ln>
                <a:effectLst>
                  <a:outerShdw dist="38100" dir="2700000" algn="tl" rotWithShape="0">
                    <a:schemeClr val="accent2"/>
                  </a:outerShdw>
                </a:effectLst>
                <a:ea typeface="メイリオ"/>
              </a:rPr>
              <a:t>障がい福祉サービス支援員</a:t>
            </a:r>
            <a:r>
              <a:rPr lang="ja-JP" altLang="en-US" b="1" cap="none" spc="0">
                <a:ln w="6600">
                  <a:solidFill>
                    <a:schemeClr val="accent2"/>
                  </a:solidFill>
                  <a:prstDash val="solid"/>
                </a:ln>
                <a:effectLst>
                  <a:outerShdw dist="38100" dir="2700000" algn="tl" rotWithShape="0">
                    <a:schemeClr val="accent2"/>
                  </a:outerShdw>
                </a:effectLst>
                <a:ea typeface="メイリオ"/>
              </a:rPr>
              <a:t>　</a:t>
            </a:r>
            <a:endParaRPr lang="en-US" altLang="ja-JP" b="1" cap="none" spc="0">
              <a:ln w="6600">
                <a:solidFill>
                  <a:schemeClr val="accent2"/>
                </a:solidFill>
                <a:prstDash val="solid"/>
              </a:ln>
              <a:effectLst>
                <a:outerShdw dist="38100" dir="2700000" algn="tl" rotWithShape="0">
                  <a:schemeClr val="accent2"/>
                </a:outerShdw>
              </a:effectLst>
              <a:ea typeface="メイリオ"/>
            </a:endParaRPr>
          </a:p>
          <a:p>
            <a:r>
              <a:rPr lang="ja-JP" altLang="en-US" b="1" cap="none" spc="0">
                <a:ln w="6600">
                  <a:solidFill>
                    <a:schemeClr val="accent2"/>
                  </a:solidFill>
                  <a:prstDash val="solid"/>
                </a:ln>
                <a:effectLst>
                  <a:outerShdw dist="38100" dir="2700000" algn="tl" rotWithShape="0">
                    <a:schemeClr val="accent2"/>
                  </a:outerShdw>
                </a:effectLst>
                <a:ea typeface="メイリオ"/>
              </a:rPr>
              <a:t>　</a:t>
            </a:r>
            <a:r>
              <a:rPr lang="ja-JP" altLang="en-US" b="1">
                <a:ln w="6600">
                  <a:solidFill>
                    <a:schemeClr val="accent2"/>
                  </a:solidFill>
                  <a:prstDash val="solid"/>
                </a:ln>
                <a:effectLst>
                  <a:outerShdw dist="38100" dir="2700000" algn="tl" rotWithShape="0">
                    <a:schemeClr val="accent2"/>
                  </a:outerShdw>
                </a:effectLst>
                <a:ea typeface="メイリオ"/>
              </a:rPr>
              <a:t>０９０２０－３１８２０５１</a:t>
            </a:r>
            <a:r>
              <a:rPr lang="ja-JP" altLang="en-US" b="1" cap="none" spc="0">
                <a:ln w="6600">
                  <a:solidFill>
                    <a:schemeClr val="accent2"/>
                  </a:solidFill>
                  <a:prstDash val="solid"/>
                </a:ln>
                <a:effectLst>
                  <a:outerShdw dist="38100" dir="2700000" algn="tl" rotWithShape="0">
                    <a:schemeClr val="accent2"/>
                  </a:outerShdw>
                </a:effectLst>
                <a:ea typeface="メイリオ"/>
              </a:rPr>
              <a:t>　　　　</a:t>
            </a:r>
            <a:endParaRPr lang="en-US" altLang="ja-JP" b="1" cap="none" spc="0">
              <a:ln w="6600">
                <a:solidFill>
                  <a:schemeClr val="accent2"/>
                </a:solidFill>
                <a:prstDash val="solid"/>
              </a:ln>
              <a:effectLst>
                <a:outerShdw dist="38100" dir="2700000" algn="tl" rotWithShape="0">
                  <a:schemeClr val="accent2"/>
                </a:outerShdw>
              </a:effectLst>
              <a:ea typeface="メイリオ"/>
            </a:endParaRPr>
          </a:p>
          <a:p>
            <a:r>
              <a:rPr lang="ja-JP" altLang="en-US" b="1" cap="none" spc="0">
                <a:ln w="6600">
                  <a:solidFill>
                    <a:schemeClr val="accent2"/>
                  </a:solidFill>
                  <a:prstDash val="solid"/>
                </a:ln>
                <a:effectLst>
                  <a:outerShdw dist="38100" dir="2700000" algn="tl" rotWithShape="0">
                    <a:schemeClr val="accent2"/>
                  </a:outerShdw>
                </a:effectLst>
                <a:ea typeface="メイリオ"/>
              </a:rPr>
              <a:t>②</a:t>
            </a:r>
            <a:r>
              <a:rPr lang="ja-JP" altLang="en-US" b="1">
                <a:ln w="6600">
                  <a:solidFill>
                    <a:schemeClr val="accent2"/>
                  </a:solidFill>
                  <a:prstDash val="solid"/>
                </a:ln>
                <a:effectLst>
                  <a:outerShdw dist="38100" dir="2700000" algn="tl" rotWithShape="0">
                    <a:schemeClr val="accent2"/>
                  </a:outerShdw>
                </a:effectLst>
                <a:ea typeface="メイリオ"/>
              </a:rPr>
              <a:t>事務員兼障がい福祉サービス支援員</a:t>
            </a:r>
            <a:endParaRPr lang="en-US" altLang="ja-JP" b="1" cap="none" spc="0">
              <a:ln w="6600">
                <a:solidFill>
                  <a:schemeClr val="accent2"/>
                </a:solidFill>
                <a:prstDash val="solid"/>
              </a:ln>
              <a:effectLst>
                <a:outerShdw dist="38100" dir="2700000" algn="tl" rotWithShape="0">
                  <a:schemeClr val="accent2"/>
                </a:outerShdw>
              </a:effectLst>
              <a:ea typeface="メイリオ"/>
            </a:endParaRPr>
          </a:p>
          <a:p>
            <a:r>
              <a:rPr lang="ja-JP" altLang="en-US" b="1" cap="none" spc="0">
                <a:ln w="6600">
                  <a:solidFill>
                    <a:schemeClr val="accent2"/>
                  </a:solidFill>
                  <a:prstDash val="solid"/>
                </a:ln>
                <a:effectLst>
                  <a:outerShdw dist="38100" dir="2700000" algn="tl" rotWithShape="0">
                    <a:schemeClr val="accent2"/>
                  </a:outerShdw>
                </a:effectLst>
                <a:ea typeface="メイリオ"/>
              </a:rPr>
              <a:t>　</a:t>
            </a:r>
            <a:r>
              <a:rPr lang="ja-JP" altLang="en-US" b="1">
                <a:ln w="6600">
                  <a:solidFill>
                    <a:schemeClr val="accent2"/>
                  </a:solidFill>
                  <a:prstDash val="solid"/>
                </a:ln>
                <a:effectLst>
                  <a:outerShdw dist="38100" dir="2700000" algn="tl" rotWithShape="0">
                    <a:schemeClr val="accent2"/>
                  </a:outerShdw>
                </a:effectLst>
                <a:ea typeface="メイリオ"/>
              </a:rPr>
              <a:t>０９０２０－３１８３３５１</a:t>
            </a:r>
            <a:r>
              <a:rPr lang="ja-JP" altLang="en-US" b="1" cap="none" spc="0">
                <a:ln w="6600">
                  <a:solidFill>
                    <a:schemeClr val="accent2"/>
                  </a:solidFill>
                  <a:prstDash val="solid"/>
                </a:ln>
                <a:effectLst>
                  <a:outerShdw dist="38100" dir="2700000" algn="tl" rotWithShape="0">
                    <a:schemeClr val="accent2"/>
                  </a:outerShdw>
                </a:effectLst>
                <a:ea typeface="メイリオ"/>
              </a:rPr>
              <a:t>　　　　</a:t>
            </a:r>
            <a:endParaRPr lang="ja-JP" altLang="en-US" b="1" cap="none" spc="0">
              <a:ln w="6600">
                <a:solidFill>
                  <a:srgbClr val="2E83C3"/>
                </a:solidFill>
                <a:prstDash val="solid"/>
              </a:ln>
              <a:effectLst>
                <a:outerShdw dist="38100" dir="2700000" algn="tl" rotWithShape="0">
                  <a:srgbClr val="2E83C3"/>
                </a:outerShdw>
              </a:effectLst>
              <a:ea typeface="メイリオ"/>
            </a:endParaRPr>
          </a:p>
        </p:txBody>
      </p:sp>
      <p:sp>
        <p:nvSpPr>
          <p:cNvPr id="15" name="角丸四角形 14"/>
          <p:cNvSpPr/>
          <p:nvPr/>
        </p:nvSpPr>
        <p:spPr>
          <a:xfrm>
            <a:off x="379809" y="2485710"/>
            <a:ext cx="1185529" cy="663890"/>
          </a:xfrm>
          <a:prstGeom prst="roundRect">
            <a:avLst/>
          </a:prstGeom>
          <a:ln w="79375"/>
          <a:effectLst>
            <a:glow rad="63500">
              <a:schemeClr val="accent3">
                <a:satMod val="175000"/>
                <a:alpha val="40000"/>
              </a:schemeClr>
            </a:glow>
          </a:effectLst>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b="1" dirty="0"/>
              <a:t>開催日</a:t>
            </a:r>
          </a:p>
        </p:txBody>
      </p:sp>
      <p:sp>
        <p:nvSpPr>
          <p:cNvPr id="28" name="角丸四角形 27"/>
          <p:cNvSpPr/>
          <p:nvPr/>
        </p:nvSpPr>
        <p:spPr>
          <a:xfrm>
            <a:off x="403552" y="5819573"/>
            <a:ext cx="1185529" cy="703697"/>
          </a:xfrm>
          <a:prstGeom prst="roundRect">
            <a:avLst/>
          </a:prstGeom>
          <a:ln w="79375"/>
          <a:effectLst>
            <a:glow rad="63500">
              <a:schemeClr val="accent3">
                <a:satMod val="175000"/>
                <a:alpha val="40000"/>
              </a:schemeClr>
            </a:glow>
          </a:effectLst>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b="1" dirty="0"/>
              <a:t>職種</a:t>
            </a:r>
          </a:p>
        </p:txBody>
      </p:sp>
      <p:sp>
        <p:nvSpPr>
          <p:cNvPr id="29" name="角丸四角形 28"/>
          <p:cNvSpPr/>
          <p:nvPr/>
        </p:nvSpPr>
        <p:spPr>
          <a:xfrm>
            <a:off x="403552" y="4697164"/>
            <a:ext cx="1185529" cy="663890"/>
          </a:xfrm>
          <a:prstGeom prst="roundRect">
            <a:avLst/>
          </a:prstGeom>
          <a:ln w="79375"/>
          <a:effectLst>
            <a:glow rad="63500">
              <a:schemeClr val="accent3">
                <a:satMod val="175000"/>
                <a:alpha val="40000"/>
              </a:schemeClr>
            </a:glow>
          </a:effectLst>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b="1" dirty="0"/>
              <a:t>場所</a:t>
            </a:r>
          </a:p>
        </p:txBody>
      </p:sp>
      <p:sp>
        <p:nvSpPr>
          <p:cNvPr id="31" name="角丸四角形 30"/>
          <p:cNvSpPr/>
          <p:nvPr/>
        </p:nvSpPr>
        <p:spPr>
          <a:xfrm>
            <a:off x="379808" y="3554453"/>
            <a:ext cx="1185529" cy="663890"/>
          </a:xfrm>
          <a:prstGeom prst="roundRect">
            <a:avLst/>
          </a:prstGeom>
          <a:ln w="79375"/>
          <a:effectLst>
            <a:glow rad="63500">
              <a:schemeClr val="accent3">
                <a:satMod val="175000"/>
                <a:alpha val="40000"/>
              </a:schemeClr>
            </a:glow>
          </a:effectLst>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b="1" dirty="0"/>
              <a:t>時間</a:t>
            </a:r>
          </a:p>
        </p:txBody>
      </p:sp>
      <p:pic>
        <p:nvPicPr>
          <p:cNvPr id="5" name="図 4">
            <a:extLst>
              <a:ext uri="{FF2B5EF4-FFF2-40B4-BE49-F238E27FC236}">
                <a16:creationId xmlns:a16="http://schemas.microsoft.com/office/drawing/2014/main" id="{09B8647F-94C3-D4A8-2B41-9CED0A3D1771}"/>
              </a:ext>
            </a:extLst>
          </p:cNvPr>
          <p:cNvPicPr>
            <a:picLocks noChangeAspect="1"/>
          </p:cNvPicPr>
          <p:nvPr/>
        </p:nvPicPr>
        <p:blipFill>
          <a:blip r:embed="rId2"/>
          <a:stretch>
            <a:fillRect/>
          </a:stretch>
        </p:blipFill>
        <p:spPr>
          <a:xfrm>
            <a:off x="4978609" y="4428072"/>
            <a:ext cx="1701860" cy="1293413"/>
          </a:xfrm>
          <a:prstGeom prst="rect">
            <a:avLst/>
          </a:prstGeom>
          <a:ln>
            <a:noFill/>
          </a:ln>
          <a:effectLst>
            <a:softEdge rad="112500"/>
          </a:effectLst>
        </p:spPr>
      </p:pic>
      <p:pic>
        <p:nvPicPr>
          <p:cNvPr id="6" name="図 5">
            <a:extLst>
              <a:ext uri="{FF2B5EF4-FFF2-40B4-BE49-F238E27FC236}">
                <a16:creationId xmlns:a16="http://schemas.microsoft.com/office/drawing/2014/main" id="{41FC0A77-F368-BF32-6136-BB71887D3C93}"/>
              </a:ext>
            </a:extLst>
          </p:cNvPr>
          <p:cNvPicPr>
            <a:picLocks noChangeAspect="1"/>
          </p:cNvPicPr>
          <p:nvPr/>
        </p:nvPicPr>
        <p:blipFill>
          <a:blip r:embed="rId3"/>
          <a:stretch>
            <a:fillRect/>
          </a:stretch>
        </p:blipFill>
        <p:spPr>
          <a:xfrm>
            <a:off x="4978608" y="3116944"/>
            <a:ext cx="1701861" cy="1293414"/>
          </a:xfrm>
          <a:prstGeom prst="rect">
            <a:avLst/>
          </a:prstGeom>
          <a:ln>
            <a:noFill/>
          </a:ln>
          <a:effectLst>
            <a:softEdge rad="112500"/>
          </a:effectLst>
        </p:spPr>
      </p:pic>
      <p:sp>
        <p:nvSpPr>
          <p:cNvPr id="7" name="角丸四角形 24">
            <a:extLst>
              <a:ext uri="{FF2B5EF4-FFF2-40B4-BE49-F238E27FC236}">
                <a16:creationId xmlns:a16="http://schemas.microsoft.com/office/drawing/2014/main" id="{76B61F89-F0B6-D01C-A345-46BB5285A4B3}"/>
              </a:ext>
            </a:extLst>
          </p:cNvPr>
          <p:cNvSpPr/>
          <p:nvPr/>
        </p:nvSpPr>
        <p:spPr>
          <a:xfrm>
            <a:off x="762232" y="7187883"/>
            <a:ext cx="5207485" cy="919401"/>
          </a:xfrm>
          <a:prstGeom prst="roundRect">
            <a:avLst/>
          </a:prstGeom>
          <a:solidFill>
            <a:schemeClr val="accent1"/>
          </a:solidFill>
          <a:ln>
            <a:solidFill>
              <a:srgbClr val="002060"/>
            </a:solidFill>
          </a:ln>
        </p:spPr>
        <p:txBody>
          <a:bodyPr wrap="square" lIns="91440" tIns="45720" rIns="91440" bIns="45720" rtlCol="0"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sz="2400" b="1">
                <a:ea typeface="メイリオ"/>
              </a:rPr>
              <a:t>＊</a:t>
            </a:r>
            <a:r>
              <a:rPr lang="ja-JP" altLang="en-US" sz="2400" b="1">
                <a:ea typeface="メイリオ"/>
              </a:rPr>
              <a:t>契約社員（正社員登用制度あり）</a:t>
            </a:r>
          </a:p>
          <a:p>
            <a:r>
              <a:rPr lang="ja-JP" altLang="en-US" sz="2400" b="1">
                <a:ea typeface="メイリオ"/>
              </a:rPr>
              <a:t>＊未経験でも安心の指導体制あり</a:t>
            </a:r>
            <a:endParaRPr lang="ja-JP" altLang="en-US" sz="2400" b="1" dirty="0">
              <a:ea typeface="メイリオ" panose="020B0604030504040204" pitchFamily="34" charset="-128"/>
            </a:endParaRPr>
          </a:p>
        </p:txBody>
      </p:sp>
      <p:sp>
        <p:nvSpPr>
          <p:cNvPr id="8" name="正方形/長方形 20">
            <a:extLst>
              <a:ext uri="{FF2B5EF4-FFF2-40B4-BE49-F238E27FC236}">
                <a16:creationId xmlns:a16="http://schemas.microsoft.com/office/drawing/2014/main" id="{A2564197-49D8-A8B1-0E9E-6B959974E2F0}"/>
              </a:ext>
            </a:extLst>
          </p:cNvPr>
          <p:cNvSpPr/>
          <p:nvPr/>
        </p:nvSpPr>
        <p:spPr>
          <a:xfrm>
            <a:off x="1661039" y="6825309"/>
            <a:ext cx="3530600" cy="368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kumimoji="1" lang="ja-JP" altLang="en-US" sz="1200" b="0" u="sng" baseline="0">
                <a:ln w="25400">
                  <a:noFill/>
                </a:ln>
                <a:solidFill>
                  <a:srgbClr val="FF0000"/>
                </a:solidFill>
                <a:latin typeface="HGPｺﾞｼｯｸE"/>
                <a:ea typeface="HGPｺﾞｼｯｸE"/>
              </a:rPr>
              <a:t>（</a:t>
            </a:r>
            <a:r>
              <a:rPr kumimoji="1" lang="ja-JP" altLang="en-US" sz="1200" u="sng">
                <a:ln w="25400">
                  <a:noFill/>
                </a:ln>
                <a:solidFill>
                  <a:srgbClr val="FF0000"/>
                </a:solidFill>
                <a:latin typeface="HGPｺﾞｼｯｸE"/>
                <a:ea typeface="HGPｺﾞｼｯｸE"/>
              </a:rPr>
              <a:t>詳細は求人票をご確認ください</a:t>
            </a:r>
            <a:r>
              <a:rPr kumimoji="1" lang="ja-JP" altLang="en-US" sz="1200" b="0" u="sng">
                <a:ln w="25400">
                  <a:noFill/>
                </a:ln>
                <a:solidFill>
                  <a:srgbClr val="FF0000"/>
                </a:solidFill>
                <a:latin typeface="HGPｺﾞｼｯｸE"/>
                <a:ea typeface="HGPｺﾞｼｯｸE"/>
              </a:rPr>
              <a:t>）   </a:t>
            </a:r>
            <a:endParaRPr lang="ja-JP" altLang="en-US" sz="1200" b="0" u="sng">
              <a:ln w="25400">
                <a:noFill/>
              </a:ln>
              <a:solidFill>
                <a:srgbClr val="FF0000"/>
              </a:solidFill>
              <a:latin typeface="HGPｺﾞｼｯｸE"/>
              <a:ea typeface="HGPｺﾞｼｯｸE"/>
            </a:endParaRPr>
          </a:p>
        </p:txBody>
      </p:sp>
    </p:spTree>
    <p:extLst>
      <p:ext uri="{BB962C8B-B14F-4D97-AF65-F5344CB8AC3E}">
        <p14:creationId xmlns:p14="http://schemas.microsoft.com/office/powerpoint/2010/main" val="2486707748"/>
      </p:ext>
    </p:extLst>
  </p:cSld>
  <p:clrMapOvr>
    <a:masterClrMapping/>
  </p:clrMapOvr>
</p:sld>
</file>

<file path=ppt/theme/theme1.xml><?xml version="1.0" encoding="utf-8"?>
<a:theme xmlns:a="http://schemas.openxmlformats.org/drawingml/2006/main" name="ファセット">
  <a:themeElements>
    <a:clrScheme name="ファセット">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263dbbe5-076b-4606-a03b-9598f5f2f35a" xsi:nil="true"/>
    <Owner xmlns="b376edcf-7ac8-4da8-bd27-886765cd0ac7">
      <UserInfo>
        <DisplayName/>
        <AccountId xsi:nil="true"/>
        <AccountType/>
      </UserInfo>
    </Owner>
    <lcf76f155ced4ddcb4097134ff3c332f xmlns="b376edcf-7ac8-4da8-bd27-886765cd0ac7">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631480DFCB8DD94FA38E50ED84415C4D" ma:contentTypeVersion="14" ma:contentTypeDescription="新しいドキュメントを作成します。" ma:contentTypeScope="" ma:versionID="54a5b7207b297e2c980f165d8f58e1c1">
  <xsd:schema xmlns:xsd="http://www.w3.org/2001/XMLSchema" xmlns:xs="http://www.w3.org/2001/XMLSchema" xmlns:p="http://schemas.microsoft.com/office/2006/metadata/properties" xmlns:ns2="b376edcf-7ac8-4da8-bd27-886765cd0ac7" xmlns:ns3="263dbbe5-076b-4606-a03b-9598f5f2f35a" targetNamespace="http://schemas.microsoft.com/office/2006/metadata/properties" ma:root="true" ma:fieldsID="310bb5de1ef7dda0750e8a13305e5188" ns2:_="" ns3:_="">
    <xsd:import namespace="b376edcf-7ac8-4da8-bd27-886765cd0ac7"/>
    <xsd:import namespace="263dbbe5-076b-4606-a03b-9598f5f2f35a"/>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76edcf-7ac8-4da8-bd27-886765cd0ac7"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63dbbe5-076b-4606-a03b-9598f5f2f35a"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a0449c52-898e-44d5-9a34-8d1666286697}" ma:internalName="TaxCatchAll" ma:showField="CatchAllData" ma:web="263dbbe5-076b-4606-a03b-9598f5f2f3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5A9339B-6F55-42D5-B329-1F60BF0A4F71}">
  <ds:schemaRefs>
    <ds:schemaRef ds:uri="http://schemas.microsoft.com/sharepoint/v3/contenttype/forms"/>
  </ds:schemaRefs>
</ds:datastoreItem>
</file>

<file path=customXml/itemProps2.xml><?xml version="1.0" encoding="utf-8"?>
<ds:datastoreItem xmlns:ds="http://schemas.openxmlformats.org/officeDocument/2006/customXml" ds:itemID="{AF86BD2E-EB31-48F2-BAA9-B70F4D401DC3}">
  <ds:schemaRefs>
    <ds:schemaRef ds:uri="http://purl.org/dc/dcmitype/"/>
    <ds:schemaRef ds:uri="http://schemas.microsoft.com/office/2006/documentManagement/types"/>
    <ds:schemaRef ds:uri="3706ef81-3b1b-4e39-9302-a91a8c468e69"/>
    <ds:schemaRef ds:uri="http://www.w3.org/XML/1998/namespace"/>
    <ds:schemaRef ds:uri="http://purl.org/dc/terms/"/>
    <ds:schemaRef ds:uri="http://purl.org/dc/elements/1.1/"/>
    <ds:schemaRef ds:uri="http://schemas.microsoft.com/office/infopath/2007/PartnerControls"/>
    <ds:schemaRef ds:uri="http://schemas.openxmlformats.org/package/2006/metadata/core-properties"/>
    <ds:schemaRef ds:uri="263dbbe5-076b-4606-a03b-9598f5f2f35a"/>
    <ds:schemaRef ds:uri="http://schemas.microsoft.com/office/2006/metadata/properties"/>
    <ds:schemaRef ds:uri="b376edcf-7ac8-4da8-bd27-886765cd0ac7"/>
  </ds:schemaRefs>
</ds:datastoreItem>
</file>

<file path=customXml/itemProps3.xml><?xml version="1.0" encoding="utf-8"?>
<ds:datastoreItem xmlns:ds="http://schemas.openxmlformats.org/officeDocument/2006/customXml" ds:itemID="{BF28F36D-6B7B-469A-8515-4D816B6114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376edcf-7ac8-4da8-bd27-886765cd0ac7"/>
    <ds:schemaRef ds:uri="263dbbe5-076b-4606-a03b-9598f5f2f3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Facet</Template>
  <Words>144</Words>
  <PresentationFormat>A4 Paper (210x297 mm)</PresentationFormat>
  <Paragraphs>20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ファセット</vt:lpstr>
      <vt:lpstr>職場見学会・相談会</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0x010100631480DFCB8DD94FA38E50ED84415C4D</vt:lpwstr>
  </property>
  <property fmtid="{D5CDD505-2E9C-101B-9397-08002B2CF9AE}" pid="3" name="MediaServiceImageTags">
    <vt:lpwstr/>
  </property>
</Properties>
</file>