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FF6600"/>
    <a:srgbClr val="FF3300"/>
    <a:srgbClr val="FF33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200"/>
            </a:lvl1pPr>
          </a:lstStyle>
          <a:p>
            <a:fld id="{167253AE-BC67-4CCB-94C4-C6C73324EB6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868"/>
            <a:ext cx="2949575" cy="49688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1" y="9440868"/>
            <a:ext cx="2949575" cy="49688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200"/>
            </a:lvl1pPr>
          </a:lstStyle>
          <a:p>
            <a:fld id="{95805CD6-7292-4FA7-B1B6-D72CC20193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05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49099" cy="49696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7"/>
            <a:ext cx="2949099" cy="496967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200"/>
            </a:lvl1pPr>
          </a:lstStyle>
          <a:p>
            <a:fld id="{9A7245F1-B22E-4903-98AC-E7B71E6B4C3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24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10" tIns="45705" rIns="91410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2"/>
            <a:ext cx="2949099" cy="49696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52"/>
            <a:ext cx="2949099" cy="49696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200"/>
            </a:lvl1pPr>
          </a:lstStyle>
          <a:p>
            <a:fld id="{57B04721-9B42-4C75-BE82-29E30F1F8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24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04721-9B42-4C75-BE82-29E30F1F80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4404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56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51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02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17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21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20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22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5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62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43268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3B8F-2793-4837-9B2F-22330D336DB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BCD8-3F3A-4B0B-951D-51359E8EE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99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g" Type="http://schemas.openxmlformats.org/officeDocument/2006/relationships/image"/><Relationship Id="rId4" Target="../media/image2.jpg" Type="http://schemas.openxmlformats.org/officeDocument/2006/relationships/image"/><Relationship Id="rId5" Target="../media/image3.jp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4"/>
          <p:cNvSpPr txBox="1"/>
          <p:nvPr/>
        </p:nvSpPr>
        <p:spPr>
          <a:xfrm>
            <a:off x="218037" y="107504"/>
            <a:ext cx="635972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ミニ面接会</a:t>
            </a:r>
            <a:endParaRPr kumimoji="1" lang="ja-JP" alt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66675" y="0"/>
            <a:ext cx="575400" cy="166781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b="1" dirty="0"/>
          </a:p>
        </p:txBody>
      </p:sp>
      <p:sp>
        <p:nvSpPr>
          <p:cNvPr id="14" name="テキスト ボックス 5"/>
          <p:cNvSpPr txBox="1"/>
          <p:nvPr/>
        </p:nvSpPr>
        <p:spPr>
          <a:xfrm>
            <a:off x="374321" y="4932040"/>
            <a:ext cx="60226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【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参加希望の方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】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事前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にハローワークにお声かけください。</a:t>
            </a:r>
            <a:endParaRPr lang="en-US" altLang="ja-JP" b="1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　　　　　　　　 求人内容等、窓口でご相談のうえ紹介状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</a:b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　　　　　　　      を交付します。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（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説明のみでも歓迎）　　　　　</a:t>
            </a:r>
            <a:endParaRPr kumimoji="1" lang="en-US" altLang="ja-JP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【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持ち物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】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ハローワーク紹介状・履歴書・職務経歴書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　　　　　　　</a:t>
            </a:r>
            <a:endParaRPr kumimoji="1" lang="en-US" altLang="ja-JP" b="1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　　 個別の面接になりますので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担当者の方に仕事内容等</a:t>
            </a:r>
            <a:r>
              <a:rPr kumimoji="1"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/>
            </a:r>
            <a:br>
              <a:rPr kumimoji="1"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</a:br>
            <a:r>
              <a:rPr kumimoji="1"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 </a:t>
            </a:r>
            <a:r>
              <a:rPr kumimoji="1"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</a:t>
            </a:r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を詳しく聞ける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チャンスです。</a:t>
            </a:r>
            <a: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/>
            </a:r>
            <a:br>
              <a:rPr lang="en-US" altLang="ja-JP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</a:b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是非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、皆様の参加をお待ちしております</a:t>
            </a:r>
            <a:r>
              <a:rPr lang="ja-JP" altLang="en-US" b="1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。</a:t>
            </a:r>
            <a:endParaRPr lang="en-US" altLang="ja-JP" b="1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40859" y="8388424"/>
            <a:ext cx="5724319" cy="72008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i="1" dirty="0" smtClean="0"/>
              <a:t>ご応募・お問合せは</a:t>
            </a:r>
            <a:r>
              <a:rPr kumimoji="1" lang="en-US" altLang="ja-JP" b="1" i="1" dirty="0" smtClean="0"/>
              <a:t/>
            </a:r>
            <a:br>
              <a:rPr kumimoji="1" lang="en-US" altLang="ja-JP" b="1" i="1" dirty="0" smtClean="0"/>
            </a:br>
            <a:r>
              <a:rPr kumimoji="1" lang="ja-JP" altLang="en-US" b="1" i="1" dirty="0" smtClean="0"/>
              <a:t>ハローワーク鹿沼　職業相談部門　　</a:t>
            </a:r>
            <a:r>
              <a:rPr kumimoji="1" lang="en-US" altLang="ja-JP" b="1" i="1" dirty="0" smtClean="0"/>
              <a:t>TEL</a:t>
            </a:r>
            <a:r>
              <a:rPr kumimoji="1" lang="ja-JP" altLang="en-US" b="1" i="1" dirty="0" smtClean="0"/>
              <a:t>　</a:t>
            </a:r>
            <a:r>
              <a:rPr kumimoji="1" lang="en-US" altLang="ja-JP" b="1" i="1" dirty="0" smtClean="0"/>
              <a:t>0289-62-5125</a:t>
            </a:r>
            <a:endParaRPr kumimoji="1" lang="ja-JP" altLang="en-US" b="1" i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7021" y="2139185"/>
            <a:ext cx="625233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日　時　　 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月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22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日（火）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13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：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～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16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：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場　所　　ﾊﾛｰﾜｰｸ鹿沼　２階会議室</a:t>
            </a:r>
            <a: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kumimoji="1"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職　種　　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大型ﾄﾞﾗｲﾊﾞｰ（準社員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） 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　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>09020-1478251</a:t>
            </a:r>
            <a:b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　　　　　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</a:rPr>
              <a:t>ｾｰﾙｽ</a:t>
            </a:r>
            <a:r>
              <a:rPr lang="ja-JP" altLang="en-US" sz="2000" b="1" dirty="0" smtClean="0">
                <a:solidFill>
                  <a:srgbClr val="1F497D">
                    <a:lumMod val="75000"/>
                  </a:srgbClr>
                </a:solidFill>
              </a:rPr>
              <a:t>ﾄﾞﾗｲﾊﾞｰ（正社員</a:t>
            </a:r>
            <a:r>
              <a:rPr lang="ja-JP" altLang="en-US" sz="2000" b="1" dirty="0">
                <a:solidFill>
                  <a:srgbClr val="1F497D">
                    <a:lumMod val="75000"/>
                  </a:srgbClr>
                </a:solidFill>
              </a:rPr>
              <a:t>） </a:t>
            </a:r>
            <a: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  <a:t>09020-1401351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　　　　　</a:t>
            </a:r>
            <a:r>
              <a:rPr lang="ja-JP" altLang="en-US" sz="2000" b="1" dirty="0">
                <a:solidFill>
                  <a:srgbClr val="1F497D">
                    <a:lumMod val="75000"/>
                  </a:srgbClr>
                </a:solidFill>
              </a:rPr>
              <a:t>ｾｰﾙｽﾄﾞﾗｲﾊﾞｰ</a:t>
            </a:r>
            <a:r>
              <a:rPr lang="ja-JP" altLang="en-US" sz="2000" b="1" dirty="0" smtClean="0">
                <a:solidFill>
                  <a:srgbClr val="1F497D">
                    <a:lumMod val="75000"/>
                  </a:srgbClr>
                </a:solidFill>
              </a:rPr>
              <a:t>（準社員</a:t>
            </a:r>
            <a:r>
              <a:rPr lang="ja-JP" altLang="en-US" sz="2000" b="1" dirty="0">
                <a:solidFill>
                  <a:srgbClr val="1F497D">
                    <a:lumMod val="75000"/>
                  </a:srgbClr>
                </a:solidFill>
              </a:rPr>
              <a:t>） </a:t>
            </a:r>
            <a: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  <a:t>09020-1475151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　　　　　</a:t>
            </a:r>
            <a:r>
              <a:rPr lang="ja-JP" altLang="en-US" sz="2000" b="1" dirty="0">
                <a:solidFill>
                  <a:srgbClr val="1F497D">
                    <a:lumMod val="75000"/>
                  </a:srgbClr>
                </a:solidFill>
              </a:rPr>
              <a:t>ｾｰﾙｽﾄﾞﾗｲﾊﾞｰ</a:t>
            </a:r>
            <a:r>
              <a:rPr lang="ja-JP" altLang="en-US" sz="2000" b="1" dirty="0" smtClean="0">
                <a:solidFill>
                  <a:srgbClr val="1F497D">
                    <a:lumMod val="75000"/>
                  </a:srgbClr>
                </a:solidFill>
              </a:rPr>
              <a:t>（パート）   </a:t>
            </a:r>
            <a: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  <a:t>09020-1476051</a:t>
            </a:r>
            <a:b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  <a:t>                  </a:t>
            </a:r>
            <a:r>
              <a:rPr lang="ja-JP" altLang="en-US" sz="2000" b="1" dirty="0" smtClean="0">
                <a:solidFill>
                  <a:srgbClr val="1F497D">
                    <a:lumMod val="75000"/>
                  </a:srgbClr>
                </a:solidFill>
              </a:rPr>
              <a:t>物流総合職（</a:t>
            </a:r>
            <a:r>
              <a:rPr lang="ja-JP" altLang="en-US" sz="2000" b="1" dirty="0">
                <a:solidFill>
                  <a:srgbClr val="1F497D">
                    <a:lumMod val="75000"/>
                  </a:srgbClr>
                </a:solidFill>
              </a:rPr>
              <a:t>正社員） </a:t>
            </a:r>
            <a:r>
              <a:rPr lang="ja-JP" altLang="en-US" sz="2000" b="1" dirty="0" smtClean="0">
                <a:solidFill>
                  <a:srgbClr val="1F497D">
                    <a:lumMod val="75000"/>
                  </a:srgbClr>
                </a:solidFill>
              </a:rPr>
              <a:t>　 </a:t>
            </a:r>
            <a:r>
              <a:rPr lang="en-US" altLang="ja-JP" sz="2400" b="1" dirty="0" smtClean="0">
                <a:solidFill>
                  <a:srgbClr val="1F497D">
                    <a:lumMod val="75000"/>
                  </a:srgbClr>
                </a:solidFill>
              </a:rPr>
              <a:t>09020-1479551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　　　　　　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ja-JP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                         </a:t>
            </a:r>
            <a:r>
              <a:rPr lang="en-US" altLang="ja-JP" sz="1400" b="1" dirty="0" smtClean="0">
                <a:solidFill>
                  <a:schemeClr val="tx2">
                    <a:lumMod val="75000"/>
                  </a:schemeClr>
                </a:solidFill>
              </a:rPr>
              <a:t>※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詳しくは求人票をご覧ください。</a:t>
            </a:r>
            <a:endParaRPr kumimoji="1" lang="ja-JP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337511" y="2334932"/>
            <a:ext cx="2482102" cy="923330"/>
          </a:xfrm>
          <a:prstGeom prst="round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47625" y="-36512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ハローワーク鹿沼</a:t>
            </a:r>
            <a:endParaRPr kumimoji="1" lang="ja-JP" altLang="en-US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74173" y="1437610"/>
            <a:ext cx="1691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鹿沼市流通ｾﾝﾀｰ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52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4" name="フローチャート : 代替処理 23"/>
          <p:cNvSpPr/>
          <p:nvPr/>
        </p:nvSpPr>
        <p:spPr>
          <a:xfrm>
            <a:off x="306067" y="1161094"/>
            <a:ext cx="6363293" cy="978091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近物レックス株式会社　宇都宮支店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鹿沼市流通ｾﾝﾀｰ</a:t>
            </a:r>
            <a:r>
              <a:rPr lang="en-US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71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76005" r="5931" b="1184"/>
          <a:stretch/>
        </p:blipFill>
        <p:spPr>
          <a:xfrm>
            <a:off x="3175713" y="6996019"/>
            <a:ext cx="3089465" cy="1321487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1" t="44076" r="52385" b="32984"/>
          <a:stretch/>
        </p:blipFill>
        <p:spPr>
          <a:xfrm>
            <a:off x="1558429" y="6989118"/>
            <a:ext cx="1545276" cy="1158957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" t="67675" r="51198" b="7716"/>
          <a:stretch/>
        </p:blipFill>
        <p:spPr>
          <a:xfrm>
            <a:off x="143556" y="6948264"/>
            <a:ext cx="1432448" cy="1145959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8" name="テキスト ボックス 7"/>
          <p:cNvSpPr txBox="1"/>
          <p:nvPr/>
        </p:nvSpPr>
        <p:spPr>
          <a:xfrm>
            <a:off x="913535" y="8098328"/>
            <a:ext cx="19511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（画像は会社ﾊﾟﾝﾌﾚｯﾄより抜粋）</a:t>
            </a:r>
            <a:endParaRPr kumimoji="1" lang="ja-JP" altLang="en-US" sz="105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47" t="68577" r="23753" b="28190"/>
          <a:stretch/>
        </p:blipFill>
        <p:spPr>
          <a:xfrm>
            <a:off x="5931705" y="36586"/>
            <a:ext cx="930569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9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b="1"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76edcf-7ac8-4da8-bd27-886765cd0ac7">
      <Terms xmlns="http://schemas.microsoft.com/office/infopath/2007/PartnerControls"/>
    </lcf76f155ced4ddcb4097134ff3c332f>
    <TaxCatchAll xmlns="263dbbe5-076b-4606-a03b-9598f5f2f35a" xsi:nil="true"/>
    <Owner xmlns="b376edcf-7ac8-4da8-bd27-886765cd0ac7">
      <UserInfo>
        <DisplayName/>
        <AccountId xsi:nil="true"/>
        <AccountType/>
      </UserInfo>
    </Own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31480DFCB8DD94FA38E50ED84415C4D" ma:contentTypeVersion="14" ma:contentTypeDescription="新しいドキュメントを作成します。" ma:contentTypeScope="" ma:versionID="eda469337a3e6f2d27dc014cd2340ef2">
  <xsd:schema xmlns:xsd="http://www.w3.org/2001/XMLSchema" xmlns:xs="http://www.w3.org/2001/XMLSchema" xmlns:p="http://schemas.microsoft.com/office/2006/metadata/properties" xmlns:ns2="b376edcf-7ac8-4da8-bd27-886765cd0ac7" xmlns:ns3="263dbbe5-076b-4606-a03b-9598f5f2f35a" targetNamespace="http://schemas.microsoft.com/office/2006/metadata/properties" ma:root="true" ma:fieldsID="0de7eede782996e62a496fa67ae70ffb" ns2:_="" ns3:_="">
    <xsd:import namespace="b376edcf-7ac8-4da8-bd27-886765cd0ac7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76edcf-7ac8-4da8-bd27-886765cd0ac7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0449c52-898e-44d5-9a34-8d1666286697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A8974-04AA-42E8-A8F5-B55D972150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A20B44-D62A-4B3A-A41E-33D0C6EE6C25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63dbbe5-076b-4606-a03b-9598f5f2f35a"/>
    <ds:schemaRef ds:uri="b376edcf-7ac8-4da8-bd27-886765cd0ac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E096C23-9C45-4E0F-B966-7FAB64F41F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76edcf-7ac8-4da8-bd27-886765cd0ac7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280</Words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0x010100631480DFCB8DD94FA38E50ED84415C4D</vt:lpwstr>
  </property>
</Properties>
</file>