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735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767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26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196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3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736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582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598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950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183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37424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0BB3A-9950-447E-A123-BAFFAB442E41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17913-D80F-4E8F-B7F8-3D7FEA8A6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29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55127" y="-393032"/>
            <a:ext cx="7568254" cy="1069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820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0</Words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