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3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76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2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9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3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73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58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59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95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8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37424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9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5127" y="-393032"/>
            <a:ext cx="7568254" cy="106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8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0</Words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