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3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76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2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9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3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7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58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59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95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8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37424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BB3A-9950-447E-A123-BAFFAB442E41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7913-D80F-4E8F-B7F8-3D7FEA8A68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29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5127" y="-393032"/>
            <a:ext cx="7568254" cy="1069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8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0</Words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