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2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5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04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30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99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9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52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6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47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0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52233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08CD-8BFF-47FE-9F19-56090821CA69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45AB-9F0A-4F88-9F99-AAE39D880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6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928437"/>
            <a:ext cx="5702968" cy="804912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127" y="-393032"/>
            <a:ext cx="7568254" cy="10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0</Words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