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changesinfo+xml" PartName="/ppt/changesInfos/changesInfo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6858000" cy="9906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229F4C-8AE7-7421-1D9D-462A045809AA}" v="1" dt="2025-05-28T04:43:26.8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5" d="100"/>
          <a:sy n="75" d="100"/>
        </p:scale>
        <p:origin x="138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changesInfos/changesInfo1.xml" Type="http://schemas.microsoft.com/office/2016/11/relationships/changesInfo"/><Relationship Id="rId11" Target="revisionInfo.xml" Type="http://schemas.microsoft.com/office/2015/10/relationships/revisionInfo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presProps.xml" Type="http://schemas.openxmlformats.org/officeDocument/2006/relationships/presProps"/><Relationship Id="rId7" Target="viewProps.xml" Type="http://schemas.openxmlformats.org/officeDocument/2006/relationships/viewProps"/><Relationship Id="rId8" Target="theme/theme1.xml" Type="http://schemas.openxmlformats.org/officeDocument/2006/relationships/theme"/><Relationship Id="rId9" Target="tableStyles.xml" Type="http://schemas.openxmlformats.org/officeDocument/2006/relationships/tableStyles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小貫早苗" userId="S::osfjzs@kikan-ad.esb.mhlw.go.jp::2ce37b15-8422-49f1-b1a3-72c42102580f" providerId="AD" clId="Web-{55229F4C-8AE7-7421-1D9D-462A045809AA}"/>
    <pc:docChg chg="modSld">
      <pc:chgData name="小貫早苗" userId="S::osfjzs@kikan-ad.esb.mhlw.go.jp::2ce37b15-8422-49f1-b1a3-72c42102580f" providerId="AD" clId="Web-{55229F4C-8AE7-7421-1D9D-462A045809AA}" dt="2025-05-28T04:43:26.836" v="0"/>
      <pc:docMkLst>
        <pc:docMk/>
      </pc:docMkLst>
      <pc:sldChg chg="modSp">
        <pc:chgData name="小貫早苗" userId="S::osfjzs@kikan-ad.esb.mhlw.go.jp::2ce37b15-8422-49f1-b1a3-72c42102580f" providerId="AD" clId="Web-{55229F4C-8AE7-7421-1D9D-462A045809AA}" dt="2025-05-28T04:43:26.836" v="0"/>
        <pc:sldMkLst>
          <pc:docMk/>
          <pc:sldMk cId="2103863877" sldId="256"/>
        </pc:sldMkLst>
        <pc:graphicFrameChg chg="modGraphic">
          <ac:chgData name="小貫早苗" userId="S::osfjzs@kikan-ad.esb.mhlw.go.jp::2ce37b15-8422-49f1-b1a3-72c42102580f" providerId="AD" clId="Web-{55229F4C-8AE7-7421-1D9D-462A045809AA}" dt="2025-05-28T04:43:26.836" v="0"/>
          <ac:graphicFrameMkLst>
            <pc:docMk/>
            <pc:sldMk cId="2103863877" sldId="256"/>
            <ac:graphicFrameMk id="45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EC8B-1C36-4F0D-AB86-56B06E32F8C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D071-829A-4EEC-82AB-FDA66E266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9076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EC8B-1C36-4F0D-AB86-56B06E32F8C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D071-829A-4EEC-82AB-FDA66E266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417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EC8B-1C36-4F0D-AB86-56B06E32F8C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D071-829A-4EEC-82AB-FDA66E266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828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EC8B-1C36-4F0D-AB86-56B06E32F8C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D071-829A-4EEC-82AB-FDA66E266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9377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EC8B-1C36-4F0D-AB86-56B06E32F8C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D071-829A-4EEC-82AB-FDA66E266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936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EC8B-1C36-4F0D-AB86-56B06E32F8C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D071-829A-4EEC-82AB-FDA66E266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223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EC8B-1C36-4F0D-AB86-56B06E32F8C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D071-829A-4EEC-82AB-FDA66E266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9913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EC8B-1C36-4F0D-AB86-56B06E32F8C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D071-829A-4EEC-82AB-FDA66E266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138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EC8B-1C36-4F0D-AB86-56B06E32F8C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D071-829A-4EEC-82AB-FDA66E266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225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EC8B-1C36-4F0D-AB86-56B06E32F8C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D071-829A-4EEC-82AB-FDA66E266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6398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EC8B-1C36-4F0D-AB86-56B06E32F8C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D071-829A-4EEC-82AB-FDA66E266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2469339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BEC8B-1C36-4F0D-AB86-56B06E32F8C0}" type="datetimeFigureOut">
              <a:rPr kumimoji="1" lang="ja-JP" altLang="en-US" smtClean="0"/>
              <a:t>2025/5/27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5D071-829A-4EEC-82AB-FDA66E2661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187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047751" y="280576"/>
            <a:ext cx="54737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職場見学会付き</a:t>
            </a:r>
            <a:endParaRPr kumimoji="1" lang="en-US" altLang="ja-JP" sz="4800" dirty="0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4800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面接会</a:t>
            </a:r>
          </a:p>
        </p:txBody>
      </p:sp>
      <p:sp>
        <p:nvSpPr>
          <p:cNvPr id="10" name="楕円 9"/>
          <p:cNvSpPr/>
          <p:nvPr/>
        </p:nvSpPr>
        <p:spPr>
          <a:xfrm>
            <a:off x="966790" y="1966118"/>
            <a:ext cx="4787900" cy="1244887"/>
          </a:xfrm>
          <a:prstGeom prst="ellipse">
            <a:avLst/>
          </a:prstGeom>
          <a:solidFill>
            <a:srgbClr val="FFFF00">
              <a:alpha val="52000"/>
            </a:srgbClr>
          </a:solidFill>
          <a:effectLst>
            <a:softEdge rad="76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05002" y="1924153"/>
            <a:ext cx="279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一般社団法人　きずなの家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082803" y="2296174"/>
            <a:ext cx="2438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サービス付き高齢者向け住宅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99050" y="2503119"/>
            <a:ext cx="4346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ハピネスホーム細谷</a:t>
            </a:r>
          </a:p>
        </p:txBody>
      </p:sp>
      <p:sp>
        <p:nvSpPr>
          <p:cNvPr id="14" name="楕円 13"/>
          <p:cNvSpPr/>
          <p:nvPr/>
        </p:nvSpPr>
        <p:spPr>
          <a:xfrm>
            <a:off x="627674" y="3476711"/>
            <a:ext cx="533400" cy="520700"/>
          </a:xfrm>
          <a:prstGeom prst="ellipse">
            <a:avLst/>
          </a:prstGeom>
          <a:solidFill>
            <a:srgbClr val="FFFF00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/>
          <p:cNvSpPr/>
          <p:nvPr/>
        </p:nvSpPr>
        <p:spPr>
          <a:xfrm>
            <a:off x="506493" y="3478678"/>
            <a:ext cx="533400" cy="520700"/>
          </a:xfrm>
          <a:prstGeom prst="ellipse">
            <a:avLst/>
          </a:prstGeom>
          <a:noFill/>
          <a:ln w="25400">
            <a:solidFill>
              <a:srgbClr val="FFFF00">
                <a:alpha val="71000"/>
              </a:srgb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19"/>
          <p:cNvSpPr/>
          <p:nvPr/>
        </p:nvSpPr>
        <p:spPr>
          <a:xfrm>
            <a:off x="-1263732" y="6379842"/>
            <a:ext cx="533400" cy="520700"/>
          </a:xfrm>
          <a:prstGeom prst="ellipse">
            <a:avLst/>
          </a:prstGeom>
          <a:solidFill>
            <a:schemeClr val="accent1">
              <a:lumMod val="75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0"/>
          <p:cNvSpPr/>
          <p:nvPr/>
        </p:nvSpPr>
        <p:spPr>
          <a:xfrm>
            <a:off x="-1163824" y="6379842"/>
            <a:ext cx="533400" cy="520700"/>
          </a:xfrm>
          <a:prstGeom prst="ellipse">
            <a:avLst/>
          </a:prstGeom>
          <a:noFill/>
          <a:ln w="25400">
            <a:solidFill>
              <a:schemeClr val="accent1">
                <a:lumMod val="75000"/>
                <a:alpha val="71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53" y="4208436"/>
            <a:ext cx="658425" cy="542591"/>
          </a:xfrm>
          <a:prstGeom prst="rect">
            <a:avLst/>
          </a:prstGeom>
        </p:spPr>
      </p:pic>
      <p:sp>
        <p:nvSpPr>
          <p:cNvPr id="24" name="テキスト ボックス 23"/>
          <p:cNvSpPr txBox="1"/>
          <p:nvPr/>
        </p:nvSpPr>
        <p:spPr>
          <a:xfrm>
            <a:off x="549605" y="3550571"/>
            <a:ext cx="927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日時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-1154668" y="3898900"/>
            <a:ext cx="942182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時間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47751" y="4267200"/>
            <a:ext cx="746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会場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349704" y="3327666"/>
            <a:ext cx="40220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</a:t>
            </a:r>
            <a:r>
              <a:rPr kumimoji="1"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7</a:t>
            </a:r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kumimoji="1" lang="en-US" altLang="ja-JP" sz="4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</a:t>
            </a:r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kumimoji="1" lang="en-US" altLang="ja-JP" sz="40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19</a:t>
            </a:r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日（木）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151071" y="3447343"/>
            <a:ext cx="23244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１３：００～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367807" y="4184915"/>
            <a:ext cx="4999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宇都宮市細谷町４８４－４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28788" y="4596187"/>
            <a:ext cx="46788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見学後、個別面接もしくは面談となります。</a:t>
            </a:r>
          </a:p>
        </p:txBody>
      </p:sp>
      <p:pic>
        <p:nvPicPr>
          <p:cNvPr id="36" name="図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9521" y="1595261"/>
            <a:ext cx="826264" cy="688277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6600" y="3935216"/>
            <a:ext cx="896946" cy="775335"/>
          </a:xfrm>
          <a:prstGeom prst="rect">
            <a:avLst/>
          </a:prstGeom>
        </p:spPr>
      </p:pic>
      <p:sp>
        <p:nvSpPr>
          <p:cNvPr id="39" name="テキスト ボックス 38"/>
          <p:cNvSpPr txBox="1"/>
          <p:nvPr/>
        </p:nvSpPr>
        <p:spPr>
          <a:xfrm>
            <a:off x="5270858" y="3944513"/>
            <a:ext cx="6720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定員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47597" y="4132440"/>
            <a:ext cx="10603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</a:t>
            </a:r>
            <a:r>
              <a:rPr kumimoji="1" lang="ja-JP" altLang="en-US" sz="1600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名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00280" y="5018849"/>
            <a:ext cx="13047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対象求人</a:t>
            </a:r>
            <a:r>
              <a:rPr kumimoji="1"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endParaRPr kumimoji="1" lang="ja-JP" altLang="en-US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46" name="図 4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1010" y="1300835"/>
            <a:ext cx="531066" cy="433623"/>
          </a:xfrm>
          <a:prstGeom prst="rect">
            <a:avLst/>
          </a:prstGeom>
        </p:spPr>
      </p:pic>
      <p:pic>
        <p:nvPicPr>
          <p:cNvPr id="48" name="図 4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181" y="1305753"/>
            <a:ext cx="839615" cy="654327"/>
          </a:xfrm>
          <a:prstGeom prst="rect">
            <a:avLst/>
          </a:prstGeom>
        </p:spPr>
      </p:pic>
      <p:sp>
        <p:nvSpPr>
          <p:cNvPr id="49" name="テキスト ボックス 48"/>
          <p:cNvSpPr txBox="1"/>
          <p:nvPr/>
        </p:nvSpPr>
        <p:spPr>
          <a:xfrm rot="20950854">
            <a:off x="478006" y="1238465"/>
            <a:ext cx="143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見学だけでも</a:t>
            </a:r>
            <a:r>
              <a:rPr kumimoji="1" lang="en-US" altLang="ja-JP" sz="2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OK</a:t>
            </a:r>
            <a:r>
              <a:rPr kumimoji="1"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！</a:t>
            </a:r>
          </a:p>
        </p:txBody>
      </p:sp>
      <p:pic>
        <p:nvPicPr>
          <p:cNvPr id="50" name="図 4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1181" y="7367564"/>
            <a:ext cx="1062786" cy="1335262"/>
          </a:xfrm>
          <a:prstGeom prst="rect">
            <a:avLst/>
          </a:prstGeom>
        </p:spPr>
      </p:pic>
      <p:sp>
        <p:nvSpPr>
          <p:cNvPr id="51" name="テキスト ボックス 50"/>
          <p:cNvSpPr txBox="1"/>
          <p:nvPr/>
        </p:nvSpPr>
        <p:spPr>
          <a:xfrm>
            <a:off x="816918" y="8105265"/>
            <a:ext cx="651311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1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気軽に</a:t>
            </a:r>
            <a:endParaRPr kumimoji="1" lang="en-US" altLang="ja-JP" sz="1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参加してにゃ</a:t>
            </a:r>
          </a:p>
        </p:txBody>
      </p:sp>
      <p:sp>
        <p:nvSpPr>
          <p:cNvPr id="52" name="正方形/長方形 51"/>
          <p:cNvSpPr/>
          <p:nvPr/>
        </p:nvSpPr>
        <p:spPr>
          <a:xfrm>
            <a:off x="-312934" y="8830033"/>
            <a:ext cx="7654834" cy="1209309"/>
          </a:xfrm>
          <a:prstGeom prst="rect">
            <a:avLst/>
          </a:prstGeom>
          <a:solidFill>
            <a:srgbClr val="FFFF00">
              <a:alpha val="5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177615" y="9042491"/>
            <a:ext cx="4785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ハローワーク宇都宮  人材マッチングコーナー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193446" y="9371639"/>
            <a:ext cx="4590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☎ ０２８－６３８－０３６９ （部門コード</a:t>
            </a:r>
            <a:r>
              <a:rPr kumimoji="1"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41</a:t>
            </a:r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＃）</a:t>
            </a:r>
          </a:p>
        </p:txBody>
      </p:sp>
      <p:pic>
        <p:nvPicPr>
          <p:cNvPr id="57" name="図 5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730332" y="-549914"/>
            <a:ext cx="8299532" cy="10059290"/>
          </a:xfrm>
          <a:prstGeom prst="rect">
            <a:avLst/>
          </a:prstGeom>
        </p:spPr>
      </p:pic>
      <p:sp>
        <p:nvSpPr>
          <p:cNvPr id="43" name="テキスト ボックス 42"/>
          <p:cNvSpPr txBox="1"/>
          <p:nvPr/>
        </p:nvSpPr>
        <p:spPr>
          <a:xfrm>
            <a:off x="576967" y="8803745"/>
            <a:ext cx="3290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お申し込み・お問い合わせ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71214" y="7216756"/>
            <a:ext cx="757070" cy="635653"/>
          </a:xfrm>
          <a:prstGeom prst="rect">
            <a:avLst/>
          </a:prstGeom>
        </p:spPr>
      </p:pic>
      <p:sp>
        <p:nvSpPr>
          <p:cNvPr id="44" name="テキスト ボックス 43"/>
          <p:cNvSpPr txBox="1"/>
          <p:nvPr/>
        </p:nvSpPr>
        <p:spPr>
          <a:xfrm>
            <a:off x="1558166" y="8070562"/>
            <a:ext cx="51545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5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＊この見学会は雇用保険の求職活動の実績となります。</a:t>
            </a:r>
          </a:p>
        </p:txBody>
      </p:sp>
      <p:graphicFrame>
        <p:nvGraphicFramePr>
          <p:cNvPr id="45" name="表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304137"/>
              </p:ext>
            </p:extLst>
          </p:nvPr>
        </p:nvGraphicFramePr>
        <p:xfrm>
          <a:off x="627674" y="5360205"/>
          <a:ext cx="5661307" cy="19940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7325">
                  <a:extLst>
                    <a:ext uri="{9D8B030D-6E8A-4147-A177-3AD203B41FA5}">
                      <a16:colId xmlns:a16="http://schemas.microsoft.com/office/drawing/2014/main" val="3506814761"/>
                    </a:ext>
                  </a:extLst>
                </a:gridCol>
                <a:gridCol w="2588610">
                  <a:extLst>
                    <a:ext uri="{9D8B030D-6E8A-4147-A177-3AD203B41FA5}">
                      <a16:colId xmlns:a16="http://schemas.microsoft.com/office/drawing/2014/main" val="2192514922"/>
                    </a:ext>
                  </a:extLst>
                </a:gridCol>
                <a:gridCol w="1295372">
                  <a:extLst>
                    <a:ext uri="{9D8B030D-6E8A-4147-A177-3AD203B41FA5}">
                      <a16:colId xmlns:a16="http://schemas.microsoft.com/office/drawing/2014/main" val="3954933378"/>
                    </a:ext>
                  </a:extLst>
                </a:gridCol>
              </a:tblGrid>
              <a:tr h="3498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求人番号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職　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雇用形態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1454446"/>
                  </a:ext>
                </a:extLst>
              </a:tr>
              <a:tr h="47221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09010-15873951</a:t>
                      </a:r>
                      <a:endParaRPr kumimoji="1" lang="ja-JP" altLang="en-US" sz="16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介護職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正社員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2026015"/>
                  </a:ext>
                </a:extLst>
              </a:tr>
              <a:tr h="43986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09010-15871851</a:t>
                      </a:r>
                      <a:endParaRPr kumimoji="1" lang="ja-JP" altLang="en-US" sz="16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看護師・准看護師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正社員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2746360"/>
                  </a:ext>
                </a:extLst>
              </a:tr>
              <a:tr h="4859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近日公開！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介護助手（未経験者歓迎）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パート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6081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3863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4a747d2e-6a73-49ef-8f82-8bbba95599e1">
      <UserInfo>
        <DisplayName/>
        <AccountId xsi:nil="true"/>
        <AccountType/>
      </UserInfo>
    </Owner>
    <TaxCatchAll xmlns="28941124-5fce-4914-b130-544f8ae7fb7a" xsi:nil="true"/>
    <lcf76f155ced4ddcb4097134ff3c332f xmlns="4a747d2e-6a73-49ef-8f82-8bbba95599e1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D202D9C718D6E49B30341CF486AEF74" ma:contentTypeVersion="14" ma:contentTypeDescription="新しいドキュメントを作成します。" ma:contentTypeScope="" ma:versionID="6d57fb6944617a26c3342b3b66d7b1e1">
  <xsd:schema xmlns:xsd="http://www.w3.org/2001/XMLSchema" xmlns:xs="http://www.w3.org/2001/XMLSchema" xmlns:p="http://schemas.microsoft.com/office/2006/metadata/properties" xmlns:ns2="4a747d2e-6a73-49ef-8f82-8bbba95599e1" xmlns:ns3="28941124-5fce-4914-b130-544f8ae7fb7a" targetNamespace="http://schemas.microsoft.com/office/2006/metadata/properties" ma:root="true" ma:fieldsID="758b616d4df927184be75cf16688fbd2" ns2:_="" ns3:_="">
    <xsd:import namespace="4a747d2e-6a73-49ef-8f82-8bbba95599e1"/>
    <xsd:import namespace="28941124-5fce-4914-b130-544f8ae7fb7a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747d2e-6a73-49ef-8f82-8bbba95599e1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941124-5fce-4914-b130-544f8ae7fb7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bb3e0cc5-c8bd-478c-b9e6-28ddaadbc841}" ma:internalName="TaxCatchAll" ma:showField="CatchAllData" ma:web="28941124-5fce-4914-b130-544f8ae7fb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C0E72BD-B05C-40AC-8A72-180E6CB36FFB}">
  <ds:schemaRefs>
    <ds:schemaRef ds:uri="http://schemas.microsoft.com/office/2006/metadata/properties"/>
    <ds:schemaRef ds:uri="http://schemas.microsoft.com/office/infopath/2007/PartnerControls"/>
    <ds:schemaRef ds:uri="4a747d2e-6a73-49ef-8f82-8bbba95599e1"/>
    <ds:schemaRef ds:uri="28941124-5fce-4914-b130-544f8ae7fb7a"/>
  </ds:schemaRefs>
</ds:datastoreItem>
</file>

<file path=customXml/itemProps2.xml><?xml version="1.0" encoding="utf-8"?>
<ds:datastoreItem xmlns:ds="http://schemas.openxmlformats.org/officeDocument/2006/customXml" ds:itemID="{DCB580C7-50A1-488E-A8F9-9789FD3EE5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64F4F0-B7D5-4E62-9DB2-4EFBF47AFF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747d2e-6a73-49ef-8f82-8bbba95599e1"/>
    <ds:schemaRef ds:uri="28941124-5fce-4914-b130-544f8ae7fb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121</Words>
  <PresentationFormat>A4 Paper (210x297 mm)</PresentationFormat>
  <Paragraphs>34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テーマ</vt:lpstr>
      <vt:lpstr>PowerPoint Presentation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0x010100BD202D9C718D6E49B30341CF486AEF74</vt:lpwstr>
  </property>
  <property fmtid="{D5CDD505-2E9C-101B-9397-08002B2CF9AE}" pid="3" name="MediaServiceImageTags">
    <vt:lpwstr/>
  </property>
</Properties>
</file>