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4"/>
  </p:sldMasterIdLst>
  <p:notesMasterIdLst>
    <p:notesMasterId r:id="rId6"/>
  </p:notesMasterIdLst>
  <p:sldIdLst>
    <p:sldId id="266" r:id="rId5"/>
  </p:sldIdLst>
  <p:sldSz cx="7775575" cy="10907713"/>
  <p:notesSz cx="6805613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A3262"/>
    <a:srgbClr val="00009A"/>
    <a:srgbClr val="D750F2"/>
    <a:srgbClr val="FF6600"/>
    <a:srgbClr val="000070"/>
    <a:srgbClr val="FF7C80"/>
    <a:srgbClr val="FF99CC"/>
    <a:srgbClr val="66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87931-EA00-CBA5-1351-4D91C50931AB}" v="56" dt="2025-05-21T05:17:13.395"/>
    <p1510:client id="{018084A1-9A95-FA3E-439C-C8E5BB2459AF}" v="13" dt="2025-05-22T08:08:15.737"/>
    <p1510:client id="{0C8715F0-B279-C91D-0FAD-BD868CA87D8D}" v="16" dt="2025-05-21T07:44:20.774"/>
    <p1510:client id="{4C7502B7-90DA-0E9B-6FB5-D35FF84F5BE4}" v="55" dt="2025-05-22T04:33:14.003"/>
    <p1510:client id="{7BBA922A-F11B-EE08-87EC-C0313EB73AD4}" v="74" dt="2025-05-21T02:55:06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54" y="10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11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69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6625" y="1241425"/>
            <a:ext cx="23923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099" cy="49869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869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jpeg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FF66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14544" y="384442"/>
            <a:ext cx="7133381" cy="10139043"/>
          </a:xfrm>
          <a:prstGeom prst="roundRect">
            <a:avLst>
              <a:gd name="adj" fmla="val 8170"/>
            </a:avLst>
          </a:prstGeom>
          <a:solidFill>
            <a:schemeClr val="bg1"/>
          </a:solidFill>
          <a:ln w="41275">
            <a:solidFill>
              <a:srgbClr val="FA3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71452" y="783847"/>
            <a:ext cx="6987156" cy="14773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ja-JP" altLang="en-US" sz="4000" cap="none" spc="0">
                <a:ln w="6600">
                  <a:noFill/>
                  <a:prstDash val="solid"/>
                </a:ln>
                <a:solidFill>
                  <a:srgbClr val="FA3262"/>
                </a:solidFill>
                <a:ea typeface="ＭＳ Ｐゴシック"/>
              </a:rPr>
              <a:t>保育補助</a:t>
            </a:r>
            <a:r>
              <a:rPr lang="ja-JP" altLang="en-US" sz="4000" cap="none" spc="0">
                <a:ln w="6600">
                  <a:noFill/>
                  <a:prstDash val="solid"/>
                </a:ln>
                <a:solidFill>
                  <a:schemeClr val="accent1"/>
                </a:solidFill>
                <a:ea typeface="ＭＳ Ｐゴシック"/>
              </a:rPr>
              <a:t>　</a:t>
            </a:r>
            <a:r>
              <a:rPr lang="ja-JP" altLang="en-US" sz="4000">
                <a:ln w="6600">
                  <a:noFill/>
                  <a:prstDash val="solid"/>
                </a:ln>
                <a:solidFill>
                  <a:schemeClr val="accent1"/>
                </a:solidFill>
                <a:ea typeface="ＭＳ Ｐゴシック"/>
              </a:rPr>
              <a:t>学童保育指導員</a:t>
            </a:r>
            <a:endParaRPr lang="ja-JP" altLang="en-US" sz="4000" cap="none" spc="0">
              <a:ln w="6600">
                <a:noFill/>
                <a:prstDash val="solid"/>
              </a:ln>
              <a:solidFill>
                <a:schemeClr val="accent1"/>
              </a:solidFill>
              <a:ea typeface="ＭＳ Ｐゴシック"/>
              <a:cs typeface="Calibri"/>
            </a:endParaRPr>
          </a:p>
          <a:p>
            <a:pPr algn="ctr"/>
            <a:r>
              <a:rPr lang="ja-JP" altLang="en-US" sz="5000" cap="none" spc="0">
                <a:ln w="6600">
                  <a:noFill/>
                  <a:prstDash val="solid"/>
                </a:ln>
                <a:solidFill>
                  <a:srgbClr val="00009A"/>
                </a:solidFill>
                <a:ea typeface="ＭＳ Ｐゴシック"/>
              </a:rPr>
              <a:t>スタートセミナー</a:t>
            </a:r>
            <a:endParaRPr lang="ja-JP" altLang="en-US" sz="5000" cap="none" spc="0">
              <a:ln w="6600">
                <a:noFill/>
                <a:prstDash val="solid"/>
              </a:ln>
              <a:solidFill>
                <a:srgbClr val="00009A"/>
              </a:solidFill>
              <a:ea typeface="ＭＳ Ｐゴシック"/>
              <a:cs typeface="Calibri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25390" y="34262"/>
            <a:ext cx="2898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ハローワーク宇都宮主催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973147" y="3329539"/>
            <a:ext cx="6271373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800" b="1">
                <a:latin typeface="ＭＳ Ｐゴシック"/>
                <a:ea typeface="ＭＳ Ｐゴシック"/>
                <a:cs typeface="Times New Roman"/>
              </a:rPr>
              <a:t>対象職種（保育補助・学童保育）のお仕事に</a:t>
            </a:r>
            <a:endParaRPr lang="en-US" altLang="ja-JP" sz="1800" b="1">
              <a:latin typeface="ＭＳ Ｐゴシック"/>
              <a:ea typeface="ＭＳ Ｐゴシック"/>
              <a:cs typeface="Times New Roman"/>
            </a:endParaRPr>
          </a:p>
          <a:p>
            <a:r>
              <a:rPr lang="ja-JP" altLang="en-US" sz="1800" b="1" dirty="0">
                <a:latin typeface="+mj-ea"/>
                <a:ea typeface="+mj-ea"/>
                <a:cs typeface="Times New Roman" pitchFamily="18" charset="0"/>
              </a:rPr>
              <a:t>興味のある方</a:t>
            </a:r>
            <a:endParaRPr lang="en-US" altLang="ja-JP" sz="1800" b="1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ja-JP" sz="1800" b="1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800" b="1" dirty="0">
                <a:latin typeface="+mj-ea"/>
                <a:ea typeface="+mj-ea"/>
                <a:cs typeface="Times New Roman" pitchFamily="18" charset="0"/>
              </a:rPr>
              <a:t>無資格・未経験の方歓迎です。</a:t>
            </a:r>
            <a:endParaRPr lang="en-US" altLang="ja-JP" sz="1800" b="1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920869" y="4252264"/>
            <a:ext cx="4208412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2400">
                <a:solidFill>
                  <a:srgbClr val="00009A"/>
                </a:solidFill>
                <a:latin typeface="ＭＳ Ｐゴシック"/>
                <a:ea typeface="ＭＳ Ｐゴシック"/>
              </a:rPr>
              <a:t>令和7年</a:t>
            </a:r>
            <a:r>
              <a:rPr lang="ja-JP" altLang="en-US" sz="3200">
                <a:solidFill>
                  <a:srgbClr val="C00000"/>
                </a:solidFill>
                <a:latin typeface="ＭＳ Ｐゴシック"/>
                <a:ea typeface="ＭＳ Ｐゴシック"/>
              </a:rPr>
              <a:t>６</a:t>
            </a:r>
            <a:r>
              <a:rPr lang="ja-JP" altLang="en-US" sz="3200" b="1">
                <a:solidFill>
                  <a:srgbClr val="C00000"/>
                </a:solidFill>
                <a:latin typeface="ＭＳ Ｐゴシック"/>
                <a:ea typeface="ＭＳ Ｐゴシック"/>
              </a:rPr>
              <a:t>月１１日（水）</a:t>
            </a:r>
            <a:endParaRPr lang="en-US" altLang="ja-JP" sz="3200" b="1">
              <a:solidFill>
                <a:srgbClr val="C00000"/>
              </a:solidFill>
              <a:latin typeface="ＭＳ Ｐゴシック"/>
              <a:ea typeface="ＭＳ Ｐゴシック"/>
            </a:endParaRPr>
          </a:p>
          <a:p>
            <a:r>
              <a:rPr lang="ja-JP" altLang="en-US" sz="2400" dirty="0">
                <a:solidFill>
                  <a:srgbClr val="FF7C8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ja-JP" altLang="en-US" sz="24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39468" y="5374586"/>
            <a:ext cx="5000463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2400" b="1">
                <a:solidFill>
                  <a:srgbClr val="C00000"/>
                </a:solidFill>
                <a:latin typeface="ＭＳ Ｐゴシック"/>
                <a:ea typeface="ＭＳ Ｐゴシック"/>
              </a:rPr>
              <a:t>ハローワーク宇都宮1階　</a:t>
            </a:r>
            <a:br>
              <a:rPr lang="ja-JP" altLang="en-US" sz="2400" b="1" dirty="0">
                <a:solidFill>
                  <a:srgbClr val="C00000"/>
                </a:solidFill>
                <a:latin typeface="ＭＳ Ｐゴシック"/>
                <a:ea typeface="ＭＳ Ｐゴシック"/>
              </a:rPr>
            </a:br>
            <a:r>
              <a:rPr lang="ja-JP" altLang="en-US" sz="2400" b="1">
                <a:solidFill>
                  <a:srgbClr val="C00000"/>
                </a:solidFill>
                <a:latin typeface="ＭＳ Ｐゴシック"/>
                <a:ea typeface="ＭＳ Ｐゴシック"/>
              </a:rPr>
              <a:t>中央セミナールームCD​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909030" y="6428755"/>
            <a:ext cx="4099388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defTabSz="898764" fontAlgn="ctr">
              <a:spcAft>
                <a:spcPts val="600"/>
              </a:spcAft>
            </a:pPr>
            <a:r>
              <a:rPr lang="ja-JP" altLang="en-US" sz="2400" b="1">
                <a:solidFill>
                  <a:srgbClr val="C00000"/>
                </a:solidFill>
                <a:latin typeface="ＭＳ Ｐゴシック"/>
                <a:ea typeface="ＭＳ Ｐゴシック"/>
              </a:rPr>
              <a:t>各８名（先着順）</a:t>
            </a:r>
            <a:endParaRPr lang="en-US" altLang="zh-TW" sz="2400" b="1">
              <a:solidFill>
                <a:srgbClr val="C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763193" y="9008802"/>
            <a:ext cx="5364337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altLang="ja-JP" sz="1400" b="1" dirty="0">
                <a:latin typeface="ＭＳ Ｐゴシック"/>
                <a:ea typeface="ＭＳ Ｐゴシック"/>
                <a:cs typeface="Times New Roman"/>
              </a:rPr>
              <a:t>※</a:t>
            </a:r>
            <a:r>
              <a:rPr lang="ja-JP" altLang="en-US" sz="1400" b="1">
                <a:latin typeface="ＭＳ Ｐゴシック"/>
                <a:ea typeface="ＭＳ Ｐゴシック"/>
                <a:cs typeface="Times New Roman"/>
              </a:rPr>
              <a:t>本セミナーに参加いただくと、雇用保険受給に必要な求職活動実績となります</a:t>
            </a:r>
            <a:r>
              <a:rPr lang="ja-JP" altLang="en-US" sz="1400" b="1">
                <a:latin typeface="Century"/>
                <a:ea typeface="HG丸ｺﾞｼｯｸM-PRO"/>
                <a:cs typeface="Times New Roman"/>
              </a:rPr>
              <a:t>。</a:t>
            </a:r>
            <a:endParaRPr lang="en-US" altLang="ja-JP" sz="1400" b="1" dirty="0">
              <a:latin typeface="Century"/>
              <a:ea typeface="HG丸ｺﾞｼｯｸM-PRO"/>
              <a:cs typeface="Times New Roman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24541" y="9509588"/>
            <a:ext cx="38862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ja-JP" altLang="en-US" sz="2000" b="1" u="sng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お申込み・お問い合わせ</a:t>
            </a:r>
            <a:endParaRPr lang="en-US" altLang="ja-JP" sz="2000" b="1" u="sng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71496" y="9904247"/>
            <a:ext cx="5351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ハローワーク宇都宮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職業相談部門 </a:t>
            </a:r>
            <a:r>
              <a:rPr lang="ja-JP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人材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マッチング</a:t>
            </a:r>
            <a:r>
              <a:rPr lang="ja-JP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コーナー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☎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028-638-0369</a:t>
            </a:r>
            <a:r>
              <a:rPr lang="ja-JP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（音声案内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41</a:t>
            </a:r>
            <a:r>
              <a:rPr lang="ja-JP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＃）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888135" y="7976041"/>
            <a:ext cx="296671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・ハローワーク受付票　　　　　　　　　　　　　　　　　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・筆記用具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1232917" y="2335964"/>
            <a:ext cx="5472046" cy="841919"/>
          </a:xfrm>
          <a:prstGeom prst="wedgeRoundRectCallout">
            <a:avLst>
              <a:gd name="adj1" fmla="val 48505"/>
              <a:gd name="adj2" fmla="val 18811"/>
              <a:gd name="adj3" fmla="val 16667"/>
            </a:avLst>
          </a:prstGeom>
          <a:solidFill>
            <a:schemeClr val="bg1"/>
          </a:solidFill>
          <a:ln w="22225">
            <a:solidFill>
              <a:srgbClr val="FA3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ja-JP" altLang="en-US" sz="1500">
                <a:solidFill>
                  <a:schemeClr val="tx1"/>
                </a:solidFill>
                <a:latin typeface="HG丸ｺﾞｼｯｸM-PRO"/>
                <a:ea typeface="HG丸ｺﾞｼｯｸM-PRO"/>
                <a:cs typeface="Times New Roman"/>
              </a:rPr>
              <a:t>近年、注目を浴びている保育補助・学童保育等、子育て支援のお仕事について、ご案内するセミナーです。</a:t>
            </a:r>
            <a:endParaRPr lang="en-US" altLang="ja-JP" sz="1500">
              <a:solidFill>
                <a:schemeClr val="tx1"/>
              </a:solidFill>
              <a:latin typeface="HG丸ｺﾞｼｯｸM-PRO"/>
              <a:ea typeface="HG丸ｺﾞｼｯｸM-PRO"/>
              <a:cs typeface="Times New Roman"/>
            </a:endParaRPr>
          </a:p>
          <a:p>
            <a:r>
              <a:rPr lang="ja-JP" altLang="en-US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資格や経験がなくても</a:t>
            </a:r>
            <a:r>
              <a:rPr lang="en-US" altLang="ja-JP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OK</a:t>
            </a:r>
            <a:r>
              <a:rPr lang="ja-JP" altLang="en-US" sz="1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！わかりやすく説明いたします。</a:t>
            </a:r>
            <a:endParaRPr lang="en-US" altLang="ja-JP" sz="1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071361" y="7127223"/>
            <a:ext cx="40639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8764" fontAlgn="ctr">
              <a:spcAft>
                <a:spcPts val="600"/>
              </a:spcAft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窓口またはお電話にて受付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98764" fontAlgn="ctr">
              <a:spcAft>
                <a:spcPts val="600"/>
              </a:spcAft>
            </a:pPr>
            <a:r>
              <a:rPr lang="ja-JP" altLang="en-US" sz="2000" b="1" dirty="0">
                <a:solidFill>
                  <a:srgbClr val="FF7C8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000" b="1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2000" b="1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完全予約制になります。</a:t>
            </a:r>
            <a:endParaRPr lang="en-US" altLang="ja-JP" sz="2000" b="1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5794167" y="3883411"/>
            <a:ext cx="1406458" cy="1269522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事前</a:t>
            </a:r>
            <a:endParaRPr lang="en-US" altLang="ja-JP" sz="19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9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予約制</a:t>
            </a:r>
            <a:endParaRPr lang="en-US" altLang="ja-JP" sz="19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9" name="AutoShape 2" descr="通院介助をする人のイラスト（女性）"/>
          <p:cNvSpPr>
            <a:spLocks noChangeAspect="1" noChangeArrowheads="1"/>
          </p:cNvSpPr>
          <p:nvPr/>
        </p:nvSpPr>
        <p:spPr bwMode="auto">
          <a:xfrm>
            <a:off x="198232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AutoShape 4" descr="通院介助をする人のイラスト（女性）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908135" y="4744686"/>
            <a:ext cx="5351686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2400" b="1" dirty="0">
                <a:solidFill>
                  <a:srgbClr val="FA3262"/>
                </a:solidFill>
                <a:latin typeface="ＭＳ Ｐゴシック"/>
                <a:ea typeface="ＭＳ Ｐゴシック"/>
              </a:rPr>
              <a:t>　　　　　 </a:t>
            </a:r>
            <a:r>
              <a:rPr lang="en-US" altLang="ja-JP" sz="2800" b="1" dirty="0">
                <a:solidFill>
                  <a:srgbClr val="FA3262"/>
                </a:solidFill>
                <a:latin typeface="ＭＳ Ｐゴシック"/>
                <a:ea typeface="ＭＳ Ｐゴシック"/>
              </a:rPr>
              <a:t>13</a:t>
            </a:r>
            <a:r>
              <a:rPr lang="ja-JP" altLang="en-US" sz="2800" b="1">
                <a:solidFill>
                  <a:srgbClr val="FA3262"/>
                </a:solidFill>
                <a:latin typeface="ＭＳ Ｐゴシック"/>
                <a:ea typeface="ＭＳ Ｐゴシック"/>
              </a:rPr>
              <a:t>：</a:t>
            </a:r>
            <a:r>
              <a:rPr lang="en-US" altLang="ja-JP" sz="2800" b="1" dirty="0">
                <a:solidFill>
                  <a:srgbClr val="FA3262"/>
                </a:solidFill>
                <a:latin typeface="ＭＳ Ｐゴシック"/>
                <a:ea typeface="ＭＳ Ｐゴシック"/>
              </a:rPr>
              <a:t>30</a:t>
            </a:r>
            <a:r>
              <a:rPr lang="ja-JP" altLang="en-US" sz="2800" b="1">
                <a:solidFill>
                  <a:srgbClr val="FA3262"/>
                </a:solidFill>
                <a:latin typeface="ＭＳ Ｐゴシック"/>
                <a:ea typeface="ＭＳ Ｐゴシック"/>
              </a:rPr>
              <a:t>～</a:t>
            </a:r>
            <a:r>
              <a:rPr lang="en-US" altLang="ja-JP" sz="2800" b="1" dirty="0">
                <a:solidFill>
                  <a:srgbClr val="FA3262"/>
                </a:solidFill>
                <a:latin typeface="ＭＳ Ｐゴシック"/>
                <a:ea typeface="ＭＳ Ｐゴシック"/>
              </a:rPr>
              <a:t>14</a:t>
            </a:r>
            <a:r>
              <a:rPr lang="ja-JP" altLang="en-US" sz="2800" b="1">
                <a:solidFill>
                  <a:srgbClr val="FA3262"/>
                </a:solidFill>
                <a:latin typeface="ＭＳ Ｐゴシック"/>
                <a:ea typeface="ＭＳ Ｐゴシック"/>
              </a:rPr>
              <a:t>：3</a:t>
            </a:r>
            <a:r>
              <a:rPr lang="en-US" altLang="ja-JP" sz="2800" b="1" dirty="0">
                <a:solidFill>
                  <a:srgbClr val="FA3262"/>
                </a:solidFill>
                <a:latin typeface="ＭＳ Ｐゴシック"/>
                <a:ea typeface="ＭＳ Ｐゴシック"/>
              </a:rPr>
              <a:t>0</a:t>
            </a:r>
            <a:endParaRPr lang="en-US" altLang="ja-JP" sz="2800" b="1" dirty="0">
              <a:solidFill>
                <a:srgbClr val="FA3262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3" name="フローチャート: 端子 12"/>
          <p:cNvSpPr/>
          <p:nvPr/>
        </p:nvSpPr>
        <p:spPr>
          <a:xfrm>
            <a:off x="549833" y="4302093"/>
            <a:ext cx="1315958" cy="539462"/>
          </a:xfrm>
          <a:prstGeom prst="flowChartTerminator">
            <a:avLst/>
          </a:prstGeom>
          <a:solidFill>
            <a:srgbClr val="FA3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日　時</a:t>
            </a:r>
          </a:p>
        </p:txBody>
      </p:sp>
      <p:sp>
        <p:nvSpPr>
          <p:cNvPr id="21" name="フローチャート: 端子 20"/>
          <p:cNvSpPr/>
          <p:nvPr/>
        </p:nvSpPr>
        <p:spPr>
          <a:xfrm>
            <a:off x="568432" y="5381236"/>
            <a:ext cx="1315958" cy="539462"/>
          </a:xfrm>
          <a:prstGeom prst="flowChartTerminator">
            <a:avLst/>
          </a:prstGeom>
          <a:solidFill>
            <a:srgbClr val="FA3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　場</a:t>
            </a:r>
          </a:p>
        </p:txBody>
      </p:sp>
      <p:sp>
        <p:nvSpPr>
          <p:cNvPr id="22" name="フローチャート: 端子 21"/>
          <p:cNvSpPr/>
          <p:nvPr/>
        </p:nvSpPr>
        <p:spPr>
          <a:xfrm>
            <a:off x="533466" y="6394025"/>
            <a:ext cx="1315958" cy="539462"/>
          </a:xfrm>
          <a:prstGeom prst="flowChartTerminator">
            <a:avLst/>
          </a:prstGeom>
          <a:solidFill>
            <a:srgbClr val="FA3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定　員</a:t>
            </a:r>
          </a:p>
        </p:txBody>
      </p:sp>
      <p:sp>
        <p:nvSpPr>
          <p:cNvPr id="26" name="フローチャート: 端子 25"/>
          <p:cNvSpPr/>
          <p:nvPr/>
        </p:nvSpPr>
        <p:spPr>
          <a:xfrm>
            <a:off x="549833" y="3346332"/>
            <a:ext cx="1315958" cy="539462"/>
          </a:xfrm>
          <a:prstGeom prst="flowChartTerminator">
            <a:avLst/>
          </a:prstGeom>
          <a:solidFill>
            <a:srgbClr val="FA3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対象者</a:t>
            </a:r>
          </a:p>
        </p:txBody>
      </p:sp>
      <p:sp>
        <p:nvSpPr>
          <p:cNvPr id="27" name="フローチャート: 端子 26"/>
          <p:cNvSpPr/>
          <p:nvPr/>
        </p:nvSpPr>
        <p:spPr>
          <a:xfrm>
            <a:off x="467526" y="7145217"/>
            <a:ext cx="1454101" cy="381666"/>
          </a:xfrm>
          <a:prstGeom prst="flowChartTerminator">
            <a:avLst/>
          </a:prstGeom>
          <a:solidFill>
            <a:srgbClr val="FA3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/>
              <a:t>申込方法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97" y="1489328"/>
            <a:ext cx="1030133" cy="775029"/>
          </a:xfrm>
          <a:prstGeom prst="rect">
            <a:avLst/>
          </a:prstGeom>
        </p:spPr>
      </p:pic>
      <p:sp>
        <p:nvSpPr>
          <p:cNvPr id="31" name="フローチャート: 端子 30"/>
          <p:cNvSpPr/>
          <p:nvPr/>
        </p:nvSpPr>
        <p:spPr>
          <a:xfrm>
            <a:off x="517099" y="7918621"/>
            <a:ext cx="1315958" cy="539462"/>
          </a:xfrm>
          <a:prstGeom prst="flowChartTerminator">
            <a:avLst/>
          </a:prstGeom>
          <a:solidFill>
            <a:srgbClr val="FA3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携行品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307A41-3F7A-7F87-FA3D-EE00FF081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560" y="6889468"/>
            <a:ext cx="2331877" cy="218508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6D557FA-FDF9-FBF1-9354-9B14A10E1B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4117" y="1496309"/>
            <a:ext cx="823729" cy="67497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316CD52-D41A-9D89-BD5C-82F3866877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384" y="9001389"/>
            <a:ext cx="1077274" cy="137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9219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4a747d2e-6a73-49ef-8f82-8bbba95599e1">
      <UserInfo>
        <DisplayName/>
        <AccountId xsi:nil="true"/>
        <AccountType/>
      </UserInfo>
    </Owner>
    <TaxCatchAll xmlns="28941124-5fce-4914-b130-544f8ae7fb7a" xsi:nil="true"/>
    <lcf76f155ced4ddcb4097134ff3c332f xmlns="4a747d2e-6a73-49ef-8f82-8bbba95599e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D202D9C718D6E49B30341CF486AEF74" ma:contentTypeVersion="14" ma:contentTypeDescription="新しいドキュメントを作成します。" ma:contentTypeScope="" ma:versionID="6d57fb6944617a26c3342b3b66d7b1e1">
  <xsd:schema xmlns:xsd="http://www.w3.org/2001/XMLSchema" xmlns:xs="http://www.w3.org/2001/XMLSchema" xmlns:p="http://schemas.microsoft.com/office/2006/metadata/properties" xmlns:ns2="4a747d2e-6a73-49ef-8f82-8bbba95599e1" xmlns:ns3="28941124-5fce-4914-b130-544f8ae7fb7a" targetNamespace="http://schemas.microsoft.com/office/2006/metadata/properties" ma:root="true" ma:fieldsID="758b616d4df927184be75cf16688fbd2" ns2:_="" ns3:_="">
    <xsd:import namespace="4a747d2e-6a73-49ef-8f82-8bbba95599e1"/>
    <xsd:import namespace="28941124-5fce-4914-b130-544f8ae7fb7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47d2e-6a73-49ef-8f82-8bbba95599e1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41124-5fce-4914-b130-544f8ae7fb7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b3e0cc5-c8bd-478c-b9e6-28ddaadbc841}" ma:internalName="TaxCatchAll" ma:showField="CatchAllData" ma:web="28941124-5fce-4914-b130-544f8ae7f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3BD24-6889-4A11-8183-13A61A292959}">
  <ds:schemaRefs>
    <ds:schemaRef ds:uri="http://schemas.microsoft.com/office/2006/metadata/properties"/>
    <ds:schemaRef ds:uri="http://schemas.microsoft.com/office/infopath/2007/PartnerControls"/>
    <ds:schemaRef ds:uri="4a747d2e-6a73-49ef-8f82-8bbba95599e1"/>
    <ds:schemaRef ds:uri="28941124-5fce-4914-b130-544f8ae7fb7a"/>
  </ds:schemaRefs>
</ds:datastoreItem>
</file>

<file path=customXml/itemProps2.xml><?xml version="1.0" encoding="utf-8"?>
<ds:datastoreItem xmlns:ds="http://schemas.openxmlformats.org/officeDocument/2006/customXml" ds:itemID="{2F739B68-5A48-4C46-83BF-A747DFD857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747d2e-6a73-49ef-8f82-8bbba95599e1"/>
    <ds:schemaRef ds:uri="28941124-5fce-4914-b130-544f8ae7f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CF7876-7B88-448E-B351-984DD2D1DD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Words>213</Words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11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0x010100BD202D9C718D6E49B30341CF486AEF74</vt:lpwstr>
  </property>
  <property fmtid="{D5CDD505-2E9C-101B-9397-08002B2CF9AE}" pid="3" name="MediaServiceImageTags">
    <vt:lpwstr/>
  </property>
</Properties>
</file>