
<file path=[Content_Types].xml><?xml version="1.0" encoding="utf-8"?>
<Types xmlns="http://schemas.openxmlformats.org/package/2006/content-types">
  <Default ContentType="image/x-emf" Extension="emf"/>
  <Default ContentType="image/jpeg" Extension="jpeg"/>
  <Default ContentType="image/png" Extension="png"/>
  <Default ContentType="application/vnd.openxmlformats-package.relationships+xml" Extension="rels"/>
  <Default ContentType="image/x-wmf" Extension="wmf"/>
  <Default ContentType="application/xml" Extension="xml"/>
  <Override ContentType="application/vnd.openxmlformats-officedocument.customXmlProperties+xml" PartName="/customXml/itemProps1.xml"/>
  <Override ContentType="application/vnd.openxmlformats-officedocument.customXmlProperties+xml" PartName="/customXml/itemProps2.xml"/>
  <Override ContentType="application/vnd.openxmlformats-officedocument.customXmlProperties+xml" PartName="/customXml/itemProps3.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custom-properties+xml" PartName="/docProps/custom.xml"/>
  <Override ContentType="application/vnd.openxmlformats-officedocument.presentationml.handoutMaster+xml" PartName="/ppt/handoutMasters/handoutMaster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4"/>
  </p:sldMasterIdLst>
  <p:notesMasterIdLst>
    <p:notesMasterId r:id="rId6"/>
  </p:notesMasterIdLst>
  <p:handoutMasterIdLst>
    <p:handoutMasterId r:id="rId7"/>
  </p:handoutMasterIdLst>
  <p:sldIdLst>
    <p:sldId id="479" r:id="rId5"/>
  </p:sldIdLst>
  <p:sldSz cx="9906000" cy="6858000" type="A4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レイアウトサンプル" id="{AF6CC579-B67C-2844-BE25-84E40ED98AB0}">
          <p14:sldIdLst>
            <p14:sldId id="4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228" userDrawn="1">
          <p15:clr>
            <a:srgbClr val="A4A3A4"/>
          </p15:clr>
        </p15:guide>
        <p15:guide id="2" pos="192" userDrawn="1">
          <p15:clr>
            <a:srgbClr val="A4A3A4"/>
          </p15:clr>
        </p15:guide>
        <p15:guide id="3" pos="3216" userDrawn="1">
          <p15:clr>
            <a:srgbClr val="A4A3A4"/>
          </p15:clr>
        </p15:guide>
        <p15:guide id="4" pos="6068" userDrawn="1">
          <p15:clr>
            <a:srgbClr val="A4A3A4"/>
          </p15:clr>
        </p15:guide>
        <p15:guide id="5" pos="3024" userDrawn="1">
          <p15:clr>
            <a:srgbClr val="A4A3A4"/>
          </p15:clr>
        </p15:guide>
        <p15:guide id="6" pos="4560" userDrawn="1">
          <p15:clr>
            <a:srgbClr val="A4A3A4"/>
          </p15:clr>
        </p15:guide>
        <p15:guide id="7" pos="4735" userDrawn="1">
          <p15:clr>
            <a:srgbClr val="A4A3A4"/>
          </p15:clr>
        </p15:guide>
        <p15:guide id="8" pos="1513" userDrawn="1">
          <p15:clr>
            <a:srgbClr val="A4A3A4"/>
          </p15:clr>
        </p15:guide>
        <p15:guide id="9" pos="1696" userDrawn="1">
          <p15:clr>
            <a:srgbClr val="A4A3A4"/>
          </p15:clr>
        </p15:guide>
        <p15:guide id="10" orient="horz" pos="4127" userDrawn="1">
          <p15:clr>
            <a:srgbClr val="A4A3A4"/>
          </p15:clr>
        </p15:guide>
        <p15:guide id="11" pos="2016" userDrawn="1">
          <p15:clr>
            <a:srgbClr val="A4A3A4"/>
          </p15:clr>
        </p15:guide>
        <p15:guide id="12" pos="2208" userDrawn="1">
          <p15:clr>
            <a:srgbClr val="A4A3A4"/>
          </p15:clr>
        </p15:guide>
        <p15:guide id="13" pos="4051" userDrawn="1">
          <p15:clr>
            <a:srgbClr val="A4A3A4"/>
          </p15:clr>
        </p15:guide>
        <p15:guide id="14" pos="42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F637E"/>
    <a:srgbClr val="7EC4C1"/>
    <a:srgbClr val="E4E2ED"/>
    <a:srgbClr val="E57F95"/>
    <a:srgbClr val="FDF3B9"/>
    <a:srgbClr val="C9E7E7"/>
    <a:srgbClr val="EBE9F3"/>
    <a:srgbClr val="FEDFE1"/>
    <a:srgbClr val="66BA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34"/>
    <p:restoredTop sz="86395" autoAdjust="0"/>
  </p:normalViewPr>
  <p:slideViewPr>
    <p:cSldViewPr>
      <p:cViewPr varScale="1">
        <p:scale>
          <a:sx n="111" d="100"/>
          <a:sy n="111" d="100"/>
        </p:scale>
        <p:origin x="1242" y="114"/>
      </p:cViewPr>
      <p:guideLst>
        <p:guide orient="horz" pos="1228"/>
        <p:guide pos="192"/>
        <p:guide pos="3216"/>
        <p:guide pos="6068"/>
        <p:guide pos="3024"/>
        <p:guide pos="4560"/>
        <p:guide pos="4735"/>
        <p:guide pos="1513"/>
        <p:guide pos="1696"/>
        <p:guide orient="horz" pos="4127"/>
        <p:guide pos="2016"/>
        <p:guide pos="2208"/>
        <p:guide pos="4051"/>
        <p:guide pos="422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2634" y="39"/>
      </p:cViewPr>
      <p:guideLst/>
    </p:cSldViewPr>
  </p:notes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../customXml/item1.xml" Type="http://schemas.openxmlformats.org/officeDocument/2006/relationships/customXml"/><Relationship Id="rId10" Target="theme/theme1.xml" Type="http://schemas.openxmlformats.org/officeDocument/2006/relationships/theme"/><Relationship Id="rId11" Target="tableStyles.xml" Type="http://schemas.openxmlformats.org/officeDocument/2006/relationships/tableStyles"/><Relationship Id="rId2" Target="../customXml/item2.xml" Type="http://schemas.openxmlformats.org/officeDocument/2006/relationships/customXml"/><Relationship Id="rId3" Target="../customXml/item3.xml" Type="http://schemas.openxmlformats.org/officeDocument/2006/relationships/customXml"/><Relationship Id="rId4" Target="slideMasters/slideMaster1.xml" Type="http://schemas.openxmlformats.org/officeDocument/2006/relationships/slideMaster"/><Relationship Id="rId5" Target="slides/slide1.xml" Type="http://schemas.openxmlformats.org/officeDocument/2006/relationships/slide"/><Relationship Id="rId6" Target="notesMasters/notesMaster1.xml" Type="http://schemas.openxmlformats.org/officeDocument/2006/relationships/notesMaster"/><Relationship Id="rId7" Target="handoutMasters/handoutMaster1.xml" Type="http://schemas.openxmlformats.org/officeDocument/2006/relationships/handoutMaster"/><Relationship Id="rId8" Target="presProps.xml" Type="http://schemas.openxmlformats.org/officeDocument/2006/relationships/presProps"/><Relationship Id="rId9" Target="viewProps.xml" Type="http://schemas.openxmlformats.org/officeDocument/2006/relationships/viewProps"/></Relationships>
</file>

<file path=ppt/handoutMasters/_rels/handout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38462B45-3B19-644E-AD02-C8057219CE6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083D6E86-57B2-8C4B-A4A6-B815EB7BC0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BC100692-EAF4-2D4D-8CB7-4A95778DD0E4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8B21570-7BD7-0C4B-8425-70205C7AD7A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C85AC23-07E1-0E46-9EE9-96123763DA4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BD3031F9-2228-CB40-9934-33F673688A7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453650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<Relationships xmlns="http://schemas.openxmlformats.org/package/2006/relationships"><Relationship Id="rId1" Target="../theme/theme2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33" tIns="45716" rIns="91433" bIns="45716" rtlCol="0"/>
          <a:lstStyle>
            <a:lvl1pPr algn="r">
              <a:defRPr sz="1200"/>
            </a:lvl1pPr>
          </a:lstStyle>
          <a:p>
            <a:fld id="{B37A305E-D807-3946-A1A4-56C9B77AFB38}" type="datetimeFigureOut">
              <a:rPr kumimoji="1" lang="ja-JP" altLang="en-US" smtClean="0"/>
              <a:t>2025/5/16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63613" y="1233488"/>
            <a:ext cx="4808537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6" rIns="91433" bIns="4571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4"/>
            <a:ext cx="5388610" cy="3884861"/>
          </a:xfrm>
          <a:prstGeom prst="rect">
            <a:avLst/>
          </a:prstGeom>
        </p:spPr>
        <p:txBody>
          <a:bodyPr vert="horz" lIns="91433" tIns="45716" rIns="91433" bIns="4571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33" tIns="45716" rIns="91433" bIns="45716" rtlCol="0" anchor="b"/>
          <a:lstStyle>
            <a:lvl1pPr algn="r">
              <a:defRPr sz="1200"/>
            </a:lvl1pPr>
          </a:lstStyle>
          <a:p>
            <a:fld id="{844F3F95-1DE9-F948-9ABE-A8F6E5B815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9402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18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373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560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74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5933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120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307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494" algn="l" defTabSz="914373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4.wmf" Type="http://schemas.openxmlformats.org/officeDocument/2006/relationships/image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4.wmf" Type="http://schemas.openxmlformats.org/officeDocument/2006/relationships/image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1.emf" Type="http://schemas.openxmlformats.org/officeDocument/2006/relationships/image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1.emf" Type="http://schemas.openxmlformats.org/officeDocument/2006/relationships/image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1.emf" Type="http://schemas.openxmlformats.org/officeDocument/2006/relationships/image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2.wmf" Type="http://schemas.openxmlformats.org/officeDocument/2006/relationships/image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3.emf" Type="http://schemas.openxmlformats.org/officeDocument/2006/relationships/image"/><Relationship Id="rId3" Target="../media/image4.wmf" Type="http://schemas.openxmlformats.org/officeDocument/2006/relationships/image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Relationship Id="rId2" Target="../media/image4.wmf" Type="http://schemas.openxmlformats.org/officeDocument/2006/relationships/image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タイトル＆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3E570A37-384E-DC43-806F-95BD4EF48678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7200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6">
            <a:extLst>
              <a:ext uri="{FF2B5EF4-FFF2-40B4-BE49-F238E27FC236}">
                <a16:creationId xmlns:a16="http://schemas.microsoft.com/office/drawing/2014/main" id="{B714221B-43CA-D24B-BCAF-0768E1FC8C9F}"/>
              </a:ext>
            </a:extLst>
          </p:cNvPr>
          <p:cNvSpPr txBox="1">
            <a:spLocks/>
          </p:cNvSpPr>
          <p:nvPr userDrawn="1"/>
        </p:nvSpPr>
        <p:spPr>
          <a:xfrm>
            <a:off x="6019800" y="0"/>
            <a:ext cx="3896710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86" y="1879526"/>
            <a:ext cx="9185828" cy="44498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E6ABEB-2A7D-D846-8DE5-D6E43210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4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テキスト プレースホルダー 12">
            <a:extLst>
              <a:ext uri="{FF2B5EF4-FFF2-40B4-BE49-F238E27FC236}">
                <a16:creationId xmlns:a16="http://schemas.microsoft.com/office/drawing/2014/main" id="{2B853A86-3EEA-354D-94D1-2263E9AA63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0"/>
            <a:ext cx="9907200" cy="550884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300" kern="900" spc="69" smtClean="0">
                <a:solidFill>
                  <a:schemeClr val="tx1"/>
                </a:solidFill>
              </a:defRPr>
            </a:lvl1pPr>
            <a:lvl2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>
              <a:spcAft>
                <a:spcPts val="1000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563504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7"/>
            <a:ext cx="2362200" cy="6854973"/>
          </a:xfrm>
          <a:prstGeom prst="rect">
            <a:avLst/>
          </a:prstGeom>
          <a:pattFill prst="dkUpDiag">
            <a:fgClr>
              <a:schemeClr val="accent2"/>
            </a:fgClr>
            <a:bgClr>
              <a:srgbClr val="DF637E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2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679881" y="3815921"/>
            <a:ext cx="3721963" cy="23621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21000">
                <a:schemeClr val="accent4"/>
              </a:gs>
              <a:gs pos="62000">
                <a:schemeClr val="accent2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2362200" y="0"/>
            <a:ext cx="7543799" cy="685497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16" name="グループ化 15"/>
          <p:cNvGrpSpPr/>
          <p:nvPr userDrawn="1"/>
        </p:nvGrpSpPr>
        <p:grpSpPr>
          <a:xfrm rot="16200000">
            <a:off x="-1117606" y="1574806"/>
            <a:ext cx="2819400" cy="12698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97" name="テキスト プレースホルダー 13">
            <a:extLst>
              <a:ext uri="{FF2B5EF4-FFF2-40B4-BE49-F238E27FC236}">
                <a16:creationId xmlns:a16="http://schemas.microsoft.com/office/drawing/2014/main" id="{A93A36DD-2A38-364A-8A47-8780ED7B4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5088" y="2130336"/>
            <a:ext cx="4440062" cy="3054682"/>
          </a:xfrm>
        </p:spPr>
        <p:txBody>
          <a:bodyPr wrap="none" anchor="ctr">
            <a:spAutoFit/>
          </a:bodyPr>
          <a:lstStyle>
            <a:lvl1pPr>
              <a:defRPr lang="ja-JP" altLang="en-US" sz="2000" spc="272" smtClean="0"/>
            </a:lvl1pPr>
            <a:lvl2pPr>
              <a:defRPr lang="ja-JP" altLang="en-US" sz="1800" smtClean="0">
                <a:latin typeface="+mn-lt"/>
                <a:ea typeface="+mn-ea"/>
              </a:defRPr>
            </a:lvl2pPr>
            <a:lvl3pPr>
              <a:defRPr lang="ja-JP" altLang="en-US" sz="1800" smtClean="0">
                <a:latin typeface="+mn-lt"/>
                <a:ea typeface="+mn-ea"/>
              </a:defRPr>
            </a:lvl3pPr>
            <a:lvl4pPr>
              <a:defRPr lang="ja-JP" altLang="en-US" sz="1800" smtClean="0">
                <a:latin typeface="+mn-lt"/>
                <a:ea typeface="+mn-ea"/>
              </a:defRPr>
            </a:lvl4pPr>
            <a:lvl5pPr>
              <a:defRPr lang="ja-JP" altLang="en-US" sz="1800">
                <a:latin typeface="+mn-lt"/>
                <a:ea typeface="+mn-ea"/>
              </a:defRPr>
            </a:lvl5pPr>
          </a:lstStyle>
          <a:p>
            <a:pPr marL="342900" lvl="0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/>
              <a:t>マスター テキストの書式設定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pic>
        <p:nvPicPr>
          <p:cNvPr id="98" name="図 9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89" y="5715000"/>
            <a:ext cx="1172311" cy="10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68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7"/>
            <a:ext cx="2362200" cy="6854973"/>
          </a:xfrm>
          <a:prstGeom prst="rect">
            <a:avLst/>
          </a:prstGeom>
          <a:pattFill prst="dkUpDiag">
            <a:fgClr>
              <a:schemeClr val="accent3"/>
            </a:fgClr>
            <a:bgClr>
              <a:srgbClr val="7EC4C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01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679881" y="3815921"/>
            <a:ext cx="3721963" cy="23621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26000">
                <a:schemeClr val="accent5"/>
              </a:gs>
              <a:gs pos="67000">
                <a:schemeClr val="accent3">
                  <a:alpha val="2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2362200" y="0"/>
            <a:ext cx="7543799" cy="685497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2" name="テキスト プレースホルダー 13">
            <a:extLst>
              <a:ext uri="{FF2B5EF4-FFF2-40B4-BE49-F238E27FC236}">
                <a16:creationId xmlns:a16="http://schemas.microsoft.com/office/drawing/2014/main" id="{013672E4-8361-284E-8D6A-CC652AA0D4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5088" y="2130336"/>
            <a:ext cx="4440062" cy="3054682"/>
          </a:xfrm>
        </p:spPr>
        <p:txBody>
          <a:bodyPr wrap="none" anchor="ctr">
            <a:spAutoFit/>
          </a:bodyPr>
          <a:lstStyle>
            <a:lvl1pPr>
              <a:defRPr lang="ja-JP" altLang="en-US" sz="2000" spc="272" smtClean="0"/>
            </a:lvl1pPr>
            <a:lvl2pPr>
              <a:defRPr lang="ja-JP" altLang="en-US" sz="1800" smtClean="0">
                <a:latin typeface="+mn-lt"/>
                <a:ea typeface="+mn-ea"/>
              </a:defRPr>
            </a:lvl2pPr>
            <a:lvl3pPr>
              <a:defRPr lang="ja-JP" altLang="en-US" sz="1800" smtClean="0">
                <a:latin typeface="+mn-lt"/>
                <a:ea typeface="+mn-ea"/>
              </a:defRPr>
            </a:lvl3pPr>
            <a:lvl4pPr>
              <a:defRPr lang="ja-JP" altLang="en-US" sz="1800" smtClean="0">
                <a:latin typeface="+mn-lt"/>
                <a:ea typeface="+mn-ea"/>
              </a:defRPr>
            </a:lvl4pPr>
            <a:lvl5pPr>
              <a:defRPr lang="ja-JP" altLang="en-US" sz="1800">
                <a:latin typeface="+mn-lt"/>
                <a:ea typeface="+mn-ea"/>
              </a:defRPr>
            </a:lvl5pPr>
          </a:lstStyle>
          <a:p>
            <a:pPr marL="342900" lvl="0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/>
              <a:t>マスター テキストの書式設定</a:t>
            </a:r>
          </a:p>
          <a:p>
            <a:pPr marL="0" lvl="0" defTabSz="457200"/>
            <a:r>
              <a:rPr kumimoji="1" lang="ja-JP" altLang="en-US"/>
              <a:t>第 </a:t>
            </a:r>
            <a:r>
              <a:rPr kumimoji="1" lang="en-US" altLang="ja-JP" dirty="0"/>
              <a:t>2 </a:t>
            </a:r>
            <a:r>
              <a:rPr kumimoji="1" lang="ja-JP" altLang="en-US"/>
              <a:t>レベル</a:t>
            </a:r>
          </a:p>
          <a:p>
            <a:pPr marL="0" lvl="0" defTabSz="457200"/>
            <a:r>
              <a:rPr kumimoji="1" lang="ja-JP" altLang="en-US"/>
              <a:t>第 </a:t>
            </a:r>
            <a:r>
              <a:rPr kumimoji="1" lang="en-US" altLang="ja-JP" dirty="0"/>
              <a:t>3 </a:t>
            </a:r>
            <a:r>
              <a:rPr kumimoji="1" lang="ja-JP" altLang="en-US"/>
              <a:t>レベル</a:t>
            </a:r>
          </a:p>
          <a:p>
            <a:pPr marL="0" lvl="0" defTabSz="457200"/>
            <a:r>
              <a:rPr kumimoji="1" lang="ja-JP" altLang="en-US"/>
              <a:t>第 </a:t>
            </a:r>
            <a:r>
              <a:rPr kumimoji="1" lang="en-US" altLang="ja-JP" dirty="0"/>
              <a:t>4 </a:t>
            </a:r>
            <a:r>
              <a:rPr kumimoji="1" lang="ja-JP" altLang="en-US"/>
              <a:t>レベル</a:t>
            </a:r>
          </a:p>
          <a:p>
            <a:pPr marL="0" lvl="0" defTabSz="457200"/>
            <a:r>
              <a:rPr kumimoji="1" lang="ja-JP" altLang="en-US"/>
              <a:t>第 </a:t>
            </a:r>
            <a:r>
              <a:rPr kumimoji="1" lang="en-US" altLang="ja-JP" dirty="0"/>
              <a:t>5 </a:t>
            </a:r>
            <a:r>
              <a:rPr kumimoji="1" lang="ja-JP" altLang="en-US"/>
              <a:t>レベル</a:t>
            </a:r>
          </a:p>
        </p:txBody>
      </p:sp>
      <p:grpSp>
        <p:nvGrpSpPr>
          <p:cNvPr id="16" name="グループ化 15"/>
          <p:cNvGrpSpPr/>
          <p:nvPr userDrawn="1"/>
        </p:nvGrpSpPr>
        <p:grpSpPr>
          <a:xfrm rot="16200000">
            <a:off x="-1117606" y="1574806"/>
            <a:ext cx="2819400" cy="12698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7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97" name="図 9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89" y="5715000"/>
            <a:ext cx="1172311" cy="10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261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0" y="3027"/>
            <a:ext cx="9907200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6019800" y="0"/>
            <a:ext cx="3896710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8279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6040" y="427034"/>
            <a:ext cx="22288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4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0"/>
            <a:ext cx="9907200" cy="535880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300" kern="900" spc="69" smtClean="0">
                <a:solidFill>
                  <a:schemeClr val="tx1"/>
                </a:solidFill>
              </a:defRPr>
            </a:lvl1pPr>
            <a:lvl2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>
              <a:spcAft>
                <a:spcPts val="1000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37023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無し-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4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9604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タイトル＆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086" y="1879526"/>
            <a:ext cx="9185828" cy="4449838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48E6ABEB-2A7D-D846-8DE5-D6E43210D2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04203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F33F99F1-7032-4F4F-BBFD-0D837F5472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86" y="6534000"/>
            <a:ext cx="2028431" cy="207831"/>
          </a:xfrm>
          <a:prstGeom prst="rect">
            <a:avLst/>
          </a:prstGeom>
        </p:spPr>
      </p:pic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7200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3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6019800" y="0"/>
            <a:ext cx="3896710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8279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5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6040" y="427034"/>
            <a:ext cx="22288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6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0"/>
            <a:ext cx="9907200" cy="535880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300" kern="900" spc="69" smtClean="0">
                <a:solidFill>
                  <a:schemeClr val="tx1"/>
                </a:solidFill>
              </a:defRPr>
            </a:lvl1pPr>
            <a:lvl2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>
              <a:spcAft>
                <a:spcPts val="1000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53618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タイトル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4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図 11">
            <a:extLst>
              <a:ext uri="{FF2B5EF4-FFF2-40B4-BE49-F238E27FC236}">
                <a16:creationId xmlns:a16="http://schemas.microsoft.com/office/drawing/2014/main" id="{01BCB77C-208D-B54D-A9E6-6C5D999C55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86" y="6534000"/>
            <a:ext cx="2028431" cy="207831"/>
          </a:xfrm>
          <a:prstGeom prst="rect">
            <a:avLst/>
          </a:prstGeom>
        </p:spPr>
      </p:pic>
      <p:sp>
        <p:nvSpPr>
          <p:cNvPr id="11" name="テキスト プレースホルダー 6">
            <a:extLst>
              <a:ext uri="{FF2B5EF4-FFF2-40B4-BE49-F238E27FC236}">
                <a16:creationId xmlns:a16="http://schemas.microsoft.com/office/drawing/2014/main" id="{4B66BDE1-5ABE-1A49-831A-CACBD5DC5471}"/>
              </a:ext>
            </a:extLst>
          </p:cNvPr>
          <p:cNvSpPr txBox="1">
            <a:spLocks/>
          </p:cNvSpPr>
          <p:nvPr userDrawn="1"/>
        </p:nvSpPr>
        <p:spPr>
          <a:xfrm>
            <a:off x="0" y="0"/>
            <a:ext cx="9907200" cy="827999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プレースホルダー 6">
            <a:extLst>
              <a:ext uri="{FF2B5EF4-FFF2-40B4-BE49-F238E27FC236}">
                <a16:creationId xmlns:a16="http://schemas.microsoft.com/office/drawing/2014/main" id="{128C7BBE-DA91-2546-9948-0ECF38C7D752}"/>
              </a:ext>
            </a:extLst>
          </p:cNvPr>
          <p:cNvSpPr txBox="1">
            <a:spLocks/>
          </p:cNvSpPr>
          <p:nvPr userDrawn="1"/>
        </p:nvSpPr>
        <p:spPr>
          <a:xfrm>
            <a:off x="6019800" y="0"/>
            <a:ext cx="3896710" cy="827999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2146971 w 9907200"/>
              <a:gd name="connsiteY0" fmla="*/ 82296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46971 w 9907200"/>
              <a:gd name="connsiteY4" fmla="*/ 82296 h 827999"/>
              <a:gd name="connsiteX0" fmla="*/ 2100475 w 9907200"/>
              <a:gd name="connsiteY0" fmla="*/ 457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100475 w 9907200"/>
              <a:gd name="connsiteY4" fmla="*/ 4572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907200" h="827999">
                <a:moveTo>
                  <a:pt x="2100475" y="4572"/>
                </a:moveTo>
                <a:lnTo>
                  <a:pt x="9907200" y="0"/>
                </a:lnTo>
                <a:lnTo>
                  <a:pt x="9907200" y="827999"/>
                </a:lnTo>
                <a:lnTo>
                  <a:pt x="0" y="827999"/>
                </a:lnTo>
                <a:lnTo>
                  <a:pt x="2100475" y="4572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4636362-6DC1-7D45-87A6-A2F4247CD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82799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16" name="Date Placeholder 3">
            <a:extLst>
              <a:ext uri="{FF2B5EF4-FFF2-40B4-BE49-F238E27FC236}">
                <a16:creationId xmlns:a16="http://schemas.microsoft.com/office/drawing/2014/main" id="{7A7A2EE5-AF89-5B47-A63C-DED06F0883A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306040" y="427034"/>
            <a:ext cx="222885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7" name="テキスト プレースホルダー 12">
            <a:extLst>
              <a:ext uri="{FF2B5EF4-FFF2-40B4-BE49-F238E27FC236}">
                <a16:creationId xmlns:a16="http://schemas.microsoft.com/office/drawing/2014/main" id="{E32FF9E2-AACC-F14F-A96C-A0E9FD2730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0"/>
            <a:ext cx="9907200" cy="535880"/>
          </a:xfr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44000" rIns="360000" bIns="144000" rtlCol="0" anchor="t">
            <a:spAutoFit/>
          </a:bodyPr>
          <a:lstStyle>
            <a:lvl1pPr marL="0" indent="0">
              <a:buNone/>
              <a:defRPr lang="ja-JP" altLang="en-US" sz="1300" kern="900" spc="69" smtClean="0">
                <a:solidFill>
                  <a:schemeClr val="tx1"/>
                </a:solidFill>
              </a:defRPr>
            </a:lvl1pPr>
            <a:lvl2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>
              <a:defRPr lang="ja-JP" altLang="en-US" sz="18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>
              <a:defRPr lang="ja-JP" altLang="en-US" sz="18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>
              <a:spcAft>
                <a:spcPts val="1000"/>
              </a:spcAft>
            </a:pPr>
            <a:r>
              <a:rPr kumimoji="1"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000909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ロゴ有-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>
            <a:extLst>
              <a:ext uri="{FF2B5EF4-FFF2-40B4-BE49-F238E27FC236}">
                <a16:creationId xmlns:a16="http://schemas.microsoft.com/office/drawing/2014/main" id="{5602BD50-DCF9-714C-91DD-D79ACEF746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0086" y="6534000"/>
            <a:ext cx="2028431" cy="207831"/>
          </a:xfrm>
          <a:prstGeom prst="rect">
            <a:avLst/>
          </a:prstGeom>
        </p:spPr>
      </p:pic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45C1C095-3D5F-3846-A68B-623E5D5B3BA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915314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133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プレースホルダー 6">
            <a:extLst>
              <a:ext uri="{FF2B5EF4-FFF2-40B4-BE49-F238E27FC236}">
                <a16:creationId xmlns:a16="http://schemas.microsoft.com/office/drawing/2014/main" id="{947288C7-7203-D54E-8629-CD9317DDB283}"/>
              </a:ext>
            </a:extLst>
          </p:cNvPr>
          <p:cNvSpPr txBox="1">
            <a:spLocks/>
          </p:cNvSpPr>
          <p:nvPr userDrawn="1"/>
        </p:nvSpPr>
        <p:spPr>
          <a:xfrm>
            <a:off x="0" y="3886200"/>
            <a:ext cx="9906000" cy="3000118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C430249E-AE45-AB46-9462-F239EA5FB436}"/>
              </a:ext>
            </a:extLst>
          </p:cNvPr>
          <p:cNvSpPr txBox="1">
            <a:spLocks/>
          </p:cNvSpPr>
          <p:nvPr userDrawn="1"/>
        </p:nvSpPr>
        <p:spPr>
          <a:xfrm>
            <a:off x="4165600" y="3886200"/>
            <a:ext cx="5740400" cy="300011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3858857 w 9907200"/>
              <a:gd name="connsiteY0" fmla="*/ 5588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858857 w 9907200"/>
              <a:gd name="connsiteY4" fmla="*/ 5588 h 827999"/>
              <a:gd name="connsiteX0" fmla="*/ 5052983 w 9907200"/>
              <a:gd name="connsiteY0" fmla="*/ 5588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5052983 w 9907200"/>
              <a:gd name="connsiteY4" fmla="*/ 5588 h 827999"/>
              <a:gd name="connsiteX0" fmla="*/ 3331732 w 9907200"/>
              <a:gd name="connsiteY0" fmla="*/ 0 h 828042"/>
              <a:gd name="connsiteX1" fmla="*/ 9907200 w 9907200"/>
              <a:gd name="connsiteY1" fmla="*/ 43 h 828042"/>
              <a:gd name="connsiteX2" fmla="*/ 9907200 w 9907200"/>
              <a:gd name="connsiteY2" fmla="*/ 828042 h 828042"/>
              <a:gd name="connsiteX3" fmla="*/ 0 w 9907200"/>
              <a:gd name="connsiteY3" fmla="*/ 828042 h 828042"/>
              <a:gd name="connsiteX4" fmla="*/ 3331732 w 9907200"/>
              <a:gd name="connsiteY4" fmla="*/ 0 h 828042"/>
              <a:gd name="connsiteX0" fmla="*/ 4732750 w 11308218"/>
              <a:gd name="connsiteY0" fmla="*/ 0 h 828042"/>
              <a:gd name="connsiteX1" fmla="*/ 11308218 w 11308218"/>
              <a:gd name="connsiteY1" fmla="*/ 43 h 828042"/>
              <a:gd name="connsiteX2" fmla="*/ 11308218 w 11308218"/>
              <a:gd name="connsiteY2" fmla="*/ 828042 h 828042"/>
              <a:gd name="connsiteX3" fmla="*/ 0 w 11308218"/>
              <a:gd name="connsiteY3" fmla="*/ 828042 h 828042"/>
              <a:gd name="connsiteX4" fmla="*/ 4732750 w 11308218"/>
              <a:gd name="connsiteY4" fmla="*/ 0 h 828042"/>
              <a:gd name="connsiteX0" fmla="*/ 5153056 w 11308218"/>
              <a:gd name="connsiteY0" fmla="*/ 0 h 828042"/>
              <a:gd name="connsiteX1" fmla="*/ 11308218 w 11308218"/>
              <a:gd name="connsiteY1" fmla="*/ 43 h 828042"/>
              <a:gd name="connsiteX2" fmla="*/ 11308218 w 11308218"/>
              <a:gd name="connsiteY2" fmla="*/ 828042 h 828042"/>
              <a:gd name="connsiteX3" fmla="*/ 0 w 11308218"/>
              <a:gd name="connsiteY3" fmla="*/ 828042 h 828042"/>
              <a:gd name="connsiteX4" fmla="*/ 5153056 w 11308218"/>
              <a:gd name="connsiteY4" fmla="*/ 0 h 828042"/>
              <a:gd name="connsiteX0" fmla="*/ 5613390 w 11308218"/>
              <a:gd name="connsiteY0" fmla="*/ 5588 h 827999"/>
              <a:gd name="connsiteX1" fmla="*/ 11308218 w 11308218"/>
              <a:gd name="connsiteY1" fmla="*/ 0 h 827999"/>
              <a:gd name="connsiteX2" fmla="*/ 11308218 w 11308218"/>
              <a:gd name="connsiteY2" fmla="*/ 827999 h 827999"/>
              <a:gd name="connsiteX3" fmla="*/ 0 w 11308218"/>
              <a:gd name="connsiteY3" fmla="*/ 827999 h 827999"/>
              <a:gd name="connsiteX4" fmla="*/ 5613390 w 11308218"/>
              <a:gd name="connsiteY4" fmla="*/ 5588 h 827999"/>
              <a:gd name="connsiteX0" fmla="*/ 5702896 w 11308218"/>
              <a:gd name="connsiteY0" fmla="*/ 5588 h 827999"/>
              <a:gd name="connsiteX1" fmla="*/ 11308218 w 11308218"/>
              <a:gd name="connsiteY1" fmla="*/ 0 h 827999"/>
              <a:gd name="connsiteX2" fmla="*/ 11308218 w 11308218"/>
              <a:gd name="connsiteY2" fmla="*/ 827999 h 827999"/>
              <a:gd name="connsiteX3" fmla="*/ 0 w 11308218"/>
              <a:gd name="connsiteY3" fmla="*/ 827999 h 827999"/>
              <a:gd name="connsiteX4" fmla="*/ 5702896 w 11308218"/>
              <a:gd name="connsiteY4" fmla="*/ 5588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08218" h="827999">
                <a:moveTo>
                  <a:pt x="5702896" y="5588"/>
                </a:moveTo>
                <a:lnTo>
                  <a:pt x="11308218" y="0"/>
                </a:lnTo>
                <a:lnTo>
                  <a:pt x="11308218" y="827999"/>
                </a:lnTo>
                <a:lnTo>
                  <a:pt x="0" y="827999"/>
                </a:lnTo>
                <a:lnTo>
                  <a:pt x="5702896" y="5588"/>
                </a:lnTo>
                <a:close/>
              </a:path>
            </a:pathLst>
          </a:custGeom>
          <a:gradFill flip="none" rotWithShape="1">
            <a:gsLst>
              <a:gs pos="0">
                <a:srgbClr val="0064DF">
                  <a:alpha val="50196"/>
                </a:srgbClr>
              </a:gs>
              <a:gs pos="62000">
                <a:srgbClr val="0C338E">
                  <a:alpha val="55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E08920-B0C0-9B48-A34C-F8D99A48DBF8}"/>
              </a:ext>
            </a:extLst>
          </p:cNvPr>
          <p:cNvSpPr/>
          <p:nvPr userDrawn="1"/>
        </p:nvSpPr>
        <p:spPr>
          <a:xfrm>
            <a:off x="-17980" y="0"/>
            <a:ext cx="9923980" cy="3874149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31000"/>
                </a:srgbClr>
              </a:gs>
              <a:gs pos="82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14">
            <a:extLst>
              <a:ext uri="{FF2B5EF4-FFF2-40B4-BE49-F238E27FC236}">
                <a16:creationId xmlns:a16="http://schemas.microsoft.com/office/drawing/2014/main" id="{61738D56-6561-1C48-AB89-C7F65FB158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620281" y="5866857"/>
            <a:ext cx="3913874" cy="340093"/>
          </a:xfrm>
        </p:spPr>
        <p:txBody>
          <a:bodyPr wrap="square" lIns="0" tIns="0" rIns="0" bIns="0" anchor="b">
            <a:spAutoFit/>
          </a:bodyPr>
          <a:lstStyle>
            <a:lvl1pPr marL="0" indent="0">
              <a:spcAft>
                <a:spcPts val="400"/>
              </a:spcAft>
              <a:buNone/>
              <a:defRPr lang="ja-JP" altLang="en-US" sz="1700" spc="150" smtClean="0">
                <a:solidFill>
                  <a:schemeClr val="bg1"/>
                </a:solidFill>
              </a:defRPr>
            </a:lvl1pPr>
            <a:lvl2pPr marL="228600" indent="0">
              <a:spcAft>
                <a:spcPts val="400"/>
              </a:spcAft>
              <a:buNone/>
              <a:defRPr lang="ja-JP" altLang="en-US" sz="1800" smtClean="0">
                <a:latin typeface="+mn-lt"/>
                <a:ea typeface="+mn-ea"/>
              </a:defRPr>
            </a:lvl2pPr>
            <a:lvl3pPr marL="685800" indent="0">
              <a:spcAft>
                <a:spcPts val="400"/>
              </a:spcAft>
              <a:buNone/>
              <a:defRPr lang="ja-JP" altLang="en-US" sz="1800" smtClean="0">
                <a:latin typeface="+mn-lt"/>
                <a:ea typeface="+mn-ea"/>
              </a:defRPr>
            </a:lvl3pPr>
            <a:lvl4pPr marL="1143000" indent="0">
              <a:spcAft>
                <a:spcPts val="400"/>
              </a:spcAft>
              <a:buNone/>
              <a:defRPr lang="ja-JP" altLang="en-US" sz="1800" smtClean="0">
                <a:latin typeface="+mn-lt"/>
                <a:ea typeface="+mn-ea"/>
              </a:defRPr>
            </a:lvl4pPr>
            <a:lvl5pPr marL="1600200" indent="0">
              <a:spcAft>
                <a:spcPts val="400"/>
              </a:spcAft>
              <a:buNone/>
              <a:defRPr lang="ja-JP" altLang="en-US" sz="1800">
                <a:latin typeface="+mn-lt"/>
                <a:ea typeface="+mn-ea"/>
              </a:defRPr>
            </a:lvl5pPr>
          </a:lstStyle>
          <a:p>
            <a:pPr marL="0" lvl="0" defTabSz="45720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F717D99F-273F-B847-B6C4-5B4E29D01E4E}"/>
              </a:ext>
            </a:extLst>
          </p:cNvPr>
          <p:cNvSpPr txBox="1">
            <a:spLocks/>
          </p:cNvSpPr>
          <p:nvPr userDrawn="1"/>
        </p:nvSpPr>
        <p:spPr>
          <a:xfrm>
            <a:off x="7237314" y="2838996"/>
            <a:ext cx="2291003" cy="318273"/>
          </a:xfrm>
          <a:prstGeom prst="rect">
            <a:avLst/>
          </a:prstGeom>
          <a:noFill/>
          <a:ln>
            <a:noFill/>
          </a:ln>
        </p:spPr>
        <p:txBody>
          <a:bodyPr wrap="none" lIns="105747" tIns="0" rIns="105747" bIns="0" anchor="ctr"/>
          <a:lstStyle>
            <a:lvl1pPr marL="0" indent="0" algn="l" defTabSz="7429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1pPr>
            <a:lvl2pPr marL="37147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2pPr>
            <a:lvl3pPr marL="74295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3pPr>
            <a:lvl4pPr marL="111442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4pPr>
            <a:lvl5pPr marL="148590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2021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</a:t>
            </a: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</a:t>
            </a:r>
          </a:p>
        </p:txBody>
      </p:sp>
      <p:sp>
        <p:nvSpPr>
          <p:cNvPr id="13" name="Date Placeholder 1">
            <a:extLst>
              <a:ext uri="{FF2B5EF4-FFF2-40B4-BE49-F238E27FC236}">
                <a16:creationId xmlns:a16="http://schemas.microsoft.com/office/drawing/2014/main" id="{B4AD2287-6E3C-6647-80BD-596F7E84AF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620019" y="4878176"/>
            <a:ext cx="222885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0B915E3-9721-E14D-9069-1E3398AC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77683" y="6469296"/>
            <a:ext cx="3757975" cy="2632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タイトル 17">
            <a:extLst>
              <a:ext uri="{FF2B5EF4-FFF2-40B4-BE49-F238E27FC236}">
                <a16:creationId xmlns:a16="http://schemas.microsoft.com/office/drawing/2014/main" id="{74E58C1A-9531-3C45-9E29-C7A0D7F2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981200"/>
            <a:ext cx="9897010" cy="1904457"/>
          </a:xfrm>
        </p:spPr>
        <p:txBody>
          <a:bodyPr lIns="288000" tIns="180000" rIns="360000" bIns="72000"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16" name="テキスト プレースホルダー 14">
            <a:extLst>
              <a:ext uri="{FF2B5EF4-FFF2-40B4-BE49-F238E27FC236}">
                <a16:creationId xmlns:a16="http://schemas.microsoft.com/office/drawing/2014/main" id="{D77FD104-BAAE-1E43-B733-8EE9CC9EC4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-9227" y="3901925"/>
            <a:ext cx="9924453" cy="412805"/>
          </a:xfrm>
        </p:spPr>
        <p:txBody>
          <a:bodyPr wrap="square" lIns="288000">
            <a:spAutoFit/>
          </a:bodyPr>
          <a:lstStyle>
            <a:lvl1pPr marL="0" indent="0">
              <a:buNone/>
              <a:defRPr lang="ja-JP" altLang="en-US" sz="1700" spc="150" smtClean="0">
                <a:solidFill>
                  <a:schemeClr val="bg1"/>
                </a:solidFill>
              </a:defRPr>
            </a:lvl1pPr>
            <a:lvl2pPr marL="228600" indent="0">
              <a:buNone/>
              <a:defRPr lang="ja-JP" altLang="en-US" sz="1700" smtClean="0">
                <a:solidFill>
                  <a:schemeClr val="bg1"/>
                </a:solidFill>
                <a:latin typeface="+mn-lt"/>
                <a:ea typeface="+mn-ea"/>
              </a:defRPr>
            </a:lvl2pPr>
            <a:lvl3pPr marL="685800" indent="0">
              <a:buNone/>
              <a:defRPr lang="ja-JP" altLang="en-US" sz="1700" smtClean="0">
                <a:solidFill>
                  <a:schemeClr val="bg1"/>
                </a:solidFill>
                <a:latin typeface="+mn-lt"/>
                <a:ea typeface="+mn-ea"/>
              </a:defRPr>
            </a:lvl3pPr>
            <a:lvl4pPr marL="1143000" indent="0">
              <a:buNone/>
              <a:defRPr lang="ja-JP" altLang="en-US" sz="1700" smtClean="0">
                <a:solidFill>
                  <a:schemeClr val="bg1"/>
                </a:solidFill>
                <a:latin typeface="+mn-lt"/>
                <a:ea typeface="+mn-ea"/>
              </a:defRPr>
            </a:lvl4pPr>
            <a:lvl5pPr marL="1600200" indent="0">
              <a:buNone/>
              <a:defRPr lang="ja-JP" altLang="en-US" sz="1700">
                <a:solidFill>
                  <a:schemeClr val="bg1"/>
                </a:solidFill>
                <a:latin typeface="+mn-lt"/>
                <a:ea typeface="+mn-ea"/>
              </a:defRPr>
            </a:lvl5pPr>
          </a:lstStyle>
          <a:p>
            <a:pPr marL="0" lvl="0" defTabSz="457200"/>
            <a:r>
              <a:rPr kumimoji="1" lang="ja-JP" altLang="en-US" dirty="0"/>
              <a:t>マスター テキストの</a:t>
            </a:r>
            <a:r>
              <a:rPr kumimoji="1" lang="ja-JP" altLang="en-US"/>
              <a:t>書式設定</a:t>
            </a:r>
            <a:endParaRPr kumimoji="1" lang="ja-JP" altLang="en-US" dirty="0"/>
          </a:p>
        </p:txBody>
      </p:sp>
      <p:grpSp>
        <p:nvGrpSpPr>
          <p:cNvPr id="99" name="グループ化 98"/>
          <p:cNvGrpSpPr/>
          <p:nvPr userDrawn="1"/>
        </p:nvGrpSpPr>
        <p:grpSpPr>
          <a:xfrm>
            <a:off x="5638800" y="6379733"/>
            <a:ext cx="3851369" cy="17346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9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4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5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6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7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8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9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0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1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2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3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4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5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6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7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8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39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0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1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2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3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4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5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6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7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8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49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0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1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2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3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4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5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6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7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8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59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0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1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2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3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4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5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6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7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8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69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0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1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2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3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4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5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6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7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8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79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0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1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2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3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4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5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6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7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8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89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0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4" name="図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173" y="317901"/>
            <a:ext cx="4012995" cy="585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731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表紙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7"/>
            <a:ext cx="2362200" cy="6854973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71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679881" y="3815921"/>
            <a:ext cx="3721963" cy="23621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62000">
                <a:schemeClr val="tx2"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2BE08920-B0C0-9B48-A34C-F8D99A48DBF8}"/>
              </a:ext>
            </a:extLst>
          </p:cNvPr>
          <p:cNvSpPr/>
          <p:nvPr userDrawn="1"/>
        </p:nvSpPr>
        <p:spPr>
          <a:xfrm>
            <a:off x="2371426" y="3027"/>
            <a:ext cx="7543800" cy="6854973"/>
          </a:xfrm>
          <a:prstGeom prst="rect">
            <a:avLst/>
          </a:prstGeom>
          <a:gradFill flip="none" rotWithShape="1">
            <a:gsLst>
              <a:gs pos="50000">
                <a:srgbClr val="FFFFFF">
                  <a:alpha val="31000"/>
                </a:srgbClr>
              </a:gs>
              <a:gs pos="82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88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テキスト プレースホルダー 14">
            <a:extLst>
              <a:ext uri="{FF2B5EF4-FFF2-40B4-BE49-F238E27FC236}">
                <a16:creationId xmlns:a16="http://schemas.microsoft.com/office/drawing/2014/main" id="{61738D56-6561-1C48-AB89-C7F65FB158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62200" y="4042659"/>
            <a:ext cx="7534810" cy="412421"/>
          </a:xfrm>
        </p:spPr>
        <p:txBody>
          <a:bodyPr wrap="square" lIns="288000">
            <a:spAutoFit/>
          </a:bodyPr>
          <a:lstStyle>
            <a:lvl1pPr marL="0" indent="0">
              <a:spcAft>
                <a:spcPts val="400"/>
              </a:spcAft>
              <a:buNone/>
              <a:defRPr lang="ja-JP" altLang="en-US" sz="1600" spc="150" smtClean="0">
                <a:solidFill>
                  <a:schemeClr val="tx1"/>
                </a:solidFill>
              </a:defRPr>
            </a:lvl1pPr>
            <a:lvl2pPr marL="228600" indent="0">
              <a:spcAft>
                <a:spcPts val="400"/>
              </a:spcAft>
              <a:buNone/>
              <a:defRPr lang="ja-JP" altLang="en-US" sz="1600" smtClean="0">
                <a:solidFill>
                  <a:schemeClr val="tx1"/>
                </a:solidFill>
                <a:latin typeface="+mn-lt"/>
                <a:ea typeface="+mn-ea"/>
              </a:defRPr>
            </a:lvl2pPr>
            <a:lvl3pPr marL="685800" indent="0">
              <a:spcAft>
                <a:spcPts val="400"/>
              </a:spcAft>
              <a:buNone/>
              <a:defRPr lang="ja-JP" altLang="en-US" sz="1600" smtClean="0">
                <a:solidFill>
                  <a:schemeClr val="tx1"/>
                </a:solidFill>
                <a:latin typeface="+mn-lt"/>
                <a:ea typeface="+mn-ea"/>
              </a:defRPr>
            </a:lvl3pPr>
            <a:lvl4pPr marL="1143000" indent="0">
              <a:spcAft>
                <a:spcPts val="400"/>
              </a:spcAft>
              <a:buNone/>
              <a:defRPr lang="ja-JP" altLang="en-US" sz="1600" smtClean="0">
                <a:solidFill>
                  <a:schemeClr val="tx1"/>
                </a:solidFill>
                <a:latin typeface="+mn-lt"/>
                <a:ea typeface="+mn-ea"/>
              </a:defRPr>
            </a:lvl4pPr>
            <a:lvl5pPr marL="1600200" indent="0">
              <a:spcAft>
                <a:spcPts val="400"/>
              </a:spcAft>
              <a:buNone/>
              <a:defRPr lang="ja-JP" altLang="en-US" sz="16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defTabSz="457200"/>
            <a:r>
              <a:rPr kumimoji="1" lang="ja-JP" altLang="en-US"/>
              <a:t>マスター テキストの書式設定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CF91CF97-003A-8047-ADC7-81411BD333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36000"/>
          </a:blip>
          <a:stretch>
            <a:fillRect/>
          </a:stretch>
        </p:blipFill>
        <p:spPr>
          <a:xfrm>
            <a:off x="5715000" y="6469296"/>
            <a:ext cx="3813317" cy="173332"/>
          </a:xfrm>
          <a:prstGeom prst="rect">
            <a:avLst/>
          </a:prstGeom>
        </p:spPr>
      </p:pic>
      <p:sp>
        <p:nvSpPr>
          <p:cNvPr id="12" name="テキスト プレースホルダー 6">
            <a:extLst>
              <a:ext uri="{FF2B5EF4-FFF2-40B4-BE49-F238E27FC236}">
                <a16:creationId xmlns:a16="http://schemas.microsoft.com/office/drawing/2014/main" id="{F717D99F-273F-B847-B6C4-5B4E29D01E4E}"/>
              </a:ext>
            </a:extLst>
          </p:cNvPr>
          <p:cNvSpPr txBox="1">
            <a:spLocks/>
          </p:cNvSpPr>
          <p:nvPr userDrawn="1"/>
        </p:nvSpPr>
        <p:spPr>
          <a:xfrm>
            <a:off x="7237314" y="2838996"/>
            <a:ext cx="2291003" cy="318273"/>
          </a:xfrm>
          <a:prstGeom prst="rect">
            <a:avLst/>
          </a:prstGeom>
          <a:noFill/>
          <a:ln>
            <a:noFill/>
          </a:ln>
        </p:spPr>
        <p:txBody>
          <a:bodyPr wrap="none" lIns="105747" tIns="0" rIns="105747" bIns="0" anchor="ctr"/>
          <a:lstStyle>
            <a:lvl1pPr marL="0" indent="0" algn="l" defTabSz="742950" rtl="0" eaLnBrk="1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1pPr>
            <a:lvl2pPr marL="37147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2pPr>
            <a:lvl3pPr marL="74295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3pPr>
            <a:lvl4pPr marL="1114425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4pPr>
            <a:lvl5pPr marL="1485900" indent="0" algn="l" defTabSz="742950" rtl="0" eaLnBrk="1" latinLnBrk="0" hangingPunct="1">
              <a:lnSpc>
                <a:spcPct val="130000"/>
              </a:lnSpc>
              <a:spcBef>
                <a:spcPts val="406"/>
              </a:spcBef>
              <a:spcAft>
                <a:spcPts val="1000"/>
              </a:spcAft>
              <a:buFont typeface="Arial"/>
              <a:buNone/>
              <a:defRPr kumimoji="1" sz="1200" b="0" i="0" kern="1200">
                <a:solidFill>
                  <a:schemeClr val="tx1"/>
                </a:solidFill>
                <a:latin typeface="+mn-ea"/>
                <a:ea typeface="+mn-ea"/>
                <a:cs typeface="Noto Sans CJK JP DemiLight" charset="-128"/>
              </a:defRPr>
            </a:lvl5pPr>
            <a:lvl6pPr marL="204311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1458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86063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57538" indent="-185738" algn="l" defTabSz="742950" rtl="0" eaLnBrk="1" latinLnBrk="0" hangingPunct="1">
              <a:lnSpc>
                <a:spcPct val="90000"/>
              </a:lnSpc>
              <a:spcBef>
                <a:spcPts val="406"/>
              </a:spcBef>
              <a:buFont typeface="Arial"/>
              <a:buChar char="•"/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50000"/>
              </a:lnSpc>
            </a:pP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2021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</a:t>
            </a: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4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月</a:t>
            </a:r>
            <a:r>
              <a:rPr lang="en-US" altLang="ja-JP" sz="1400" dirty="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1400">
                <a:solidFill>
                  <a:schemeClr val="bg1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日</a:t>
            </a:r>
          </a:p>
        </p:txBody>
      </p:sp>
      <p:sp>
        <p:nvSpPr>
          <p:cNvPr id="14" name="Footer Placeholder 2">
            <a:extLst>
              <a:ext uri="{FF2B5EF4-FFF2-40B4-BE49-F238E27FC236}">
                <a16:creationId xmlns:a16="http://schemas.microsoft.com/office/drawing/2014/main" id="{00B915E3-9721-E14D-9069-1E3398AC9B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50710" y="6379365"/>
            <a:ext cx="3757975" cy="2632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タイトル 17">
            <a:extLst>
              <a:ext uri="{FF2B5EF4-FFF2-40B4-BE49-F238E27FC236}">
                <a16:creationId xmlns:a16="http://schemas.microsoft.com/office/drawing/2014/main" id="{74E58C1A-9531-3C45-9E29-C7A0D7F28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200" y="1447800"/>
            <a:ext cx="7534810" cy="2304191"/>
          </a:xfrm>
        </p:spPr>
        <p:txBody>
          <a:bodyPr lIns="288000" tIns="180000" rIns="360000" bIns="72000" anchor="b"/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grpSp>
        <p:nvGrpSpPr>
          <p:cNvPr id="89" name="グループ化 88"/>
          <p:cNvGrpSpPr/>
          <p:nvPr userDrawn="1"/>
        </p:nvGrpSpPr>
        <p:grpSpPr>
          <a:xfrm rot="16200000">
            <a:off x="-1117606" y="1574806"/>
            <a:ext cx="2819400" cy="12698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90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1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2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3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4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5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6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7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8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99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0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1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2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3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4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5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6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7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8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09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0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1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2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3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4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5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6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7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8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19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0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1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2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3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4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5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6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7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8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29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0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1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2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3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4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5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6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7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8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39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0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1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2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3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4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5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6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7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8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49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0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1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2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3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4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6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7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pic>
        <p:nvPicPr>
          <p:cNvPr id="2" name="図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89" y="5715000"/>
            <a:ext cx="1172311" cy="10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272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中扉・目次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030BBF-1018-E14A-AC2B-DC996F9E0808}"/>
              </a:ext>
            </a:extLst>
          </p:cNvPr>
          <p:cNvSpPr/>
          <p:nvPr userDrawn="1"/>
        </p:nvSpPr>
        <p:spPr>
          <a:xfrm>
            <a:off x="2362200" y="0"/>
            <a:ext cx="7543799" cy="6854972"/>
          </a:xfrm>
          <a:prstGeom prst="rect">
            <a:avLst/>
          </a:prstGeom>
          <a:gradFill flip="none" rotWithShape="1">
            <a:gsLst>
              <a:gs pos="0">
                <a:srgbClr val="FFFFFF">
                  <a:alpha val="31000"/>
                </a:srgbClr>
              </a:gs>
              <a:gs pos="99000">
                <a:srgbClr val="EDEEF5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176246" rIns="326585" bIns="176246" rtlCol="0" anchor="ctr"/>
          <a:lstStyle/>
          <a:p>
            <a:pPr>
              <a:lnSpc>
                <a:spcPct val="130000"/>
              </a:lnSpc>
              <a:spcAft>
                <a:spcPts val="1089"/>
              </a:spcAft>
            </a:pPr>
            <a:endParaRPr kumimoji="1" lang="ja-JP" altLang="en-US" sz="1200" kern="900" spc="69">
              <a:solidFill>
                <a:prstClr val="white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7" name="テキスト プレースホルダー 6">
            <a:extLst>
              <a:ext uri="{FF2B5EF4-FFF2-40B4-BE49-F238E27FC236}">
                <a16:creationId xmlns:a16="http://schemas.microsoft.com/office/drawing/2014/main" id="{4EA809F9-0C86-CF4D-85E3-67D8D37806DE}"/>
              </a:ext>
            </a:extLst>
          </p:cNvPr>
          <p:cNvSpPr txBox="1">
            <a:spLocks/>
          </p:cNvSpPr>
          <p:nvPr userDrawn="1"/>
        </p:nvSpPr>
        <p:spPr>
          <a:xfrm>
            <a:off x="0" y="3027"/>
            <a:ext cx="2362200" cy="6854973"/>
          </a:xfrm>
          <a:prstGeom prst="rect">
            <a:avLst/>
          </a:prstGeom>
          <a:pattFill prst="dkUpDiag">
            <a:fgClr>
              <a:srgbClr val="003579"/>
            </a:fgClr>
            <a:bgClr>
              <a:srgbClr val="004292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ctr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14" name="テキスト プレースホルダー 13">
            <a:extLst>
              <a:ext uri="{FF2B5EF4-FFF2-40B4-BE49-F238E27FC236}">
                <a16:creationId xmlns:a16="http://schemas.microsoft.com/office/drawing/2014/main" id="{A93A36DD-2A38-364A-8A47-8780ED7B4F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75088" y="2130336"/>
            <a:ext cx="4440062" cy="3054682"/>
          </a:xfrm>
        </p:spPr>
        <p:txBody>
          <a:bodyPr wrap="none" anchor="ctr">
            <a:spAutoFit/>
          </a:bodyPr>
          <a:lstStyle>
            <a:lvl1pPr>
              <a:defRPr lang="ja-JP" altLang="en-US" sz="2000" spc="272" smtClean="0"/>
            </a:lvl1pPr>
            <a:lvl2pPr>
              <a:defRPr lang="ja-JP" altLang="en-US" sz="1800" smtClean="0">
                <a:latin typeface="+mn-lt"/>
                <a:ea typeface="+mn-ea"/>
              </a:defRPr>
            </a:lvl2pPr>
            <a:lvl3pPr>
              <a:defRPr lang="ja-JP" altLang="en-US" sz="1800" smtClean="0">
                <a:latin typeface="+mn-lt"/>
                <a:ea typeface="+mn-ea"/>
              </a:defRPr>
            </a:lvl3pPr>
            <a:lvl4pPr>
              <a:defRPr lang="ja-JP" altLang="en-US" sz="1800" smtClean="0">
                <a:latin typeface="+mn-lt"/>
                <a:ea typeface="+mn-ea"/>
              </a:defRPr>
            </a:lvl4pPr>
            <a:lvl5pPr>
              <a:defRPr lang="ja-JP" altLang="en-US" sz="1800">
                <a:latin typeface="+mn-lt"/>
                <a:ea typeface="+mn-ea"/>
              </a:defRPr>
            </a:lvl5pPr>
          </a:lstStyle>
          <a:p>
            <a:pPr marL="342900" lvl="0" indent="-342900" defTabSz="457200">
              <a:lnSpc>
                <a:spcPct val="150000"/>
              </a:lnSpc>
              <a:buFont typeface="+mj-lt"/>
              <a:buAutoNum type="arabicPeriod"/>
            </a:pPr>
            <a:r>
              <a:rPr kumimoji="1" lang="ja-JP" altLang="en-US" dirty="0"/>
              <a:t>マスター テキストの書式設定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2 </a:t>
            </a:r>
            <a:r>
              <a:rPr kumimoji="1" lang="ja-JP" altLang="en-US" dirty="0"/>
              <a:t>レベル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3 </a:t>
            </a:r>
            <a:r>
              <a:rPr kumimoji="1" lang="ja-JP" altLang="en-US" dirty="0"/>
              <a:t>レベル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4 </a:t>
            </a:r>
            <a:r>
              <a:rPr kumimoji="1" lang="ja-JP" altLang="en-US" dirty="0"/>
              <a:t>レベル</a:t>
            </a:r>
          </a:p>
          <a:p>
            <a:pPr marL="0" lvl="0" defTabSz="457200"/>
            <a:r>
              <a:rPr kumimoji="1" lang="ja-JP" altLang="en-US" dirty="0"/>
              <a:t>第 </a:t>
            </a:r>
            <a:r>
              <a:rPr kumimoji="1" lang="en-US" altLang="ja-JP" dirty="0"/>
              <a:t>5 </a:t>
            </a:r>
            <a:r>
              <a:rPr kumimoji="1" lang="ja-JP" altLang="en-US" dirty="0"/>
              <a:t>レベル</a:t>
            </a:r>
          </a:p>
        </p:txBody>
      </p:sp>
      <p:grpSp>
        <p:nvGrpSpPr>
          <p:cNvPr id="153" name="グループ化 152"/>
          <p:cNvGrpSpPr/>
          <p:nvPr userDrawn="1"/>
        </p:nvGrpSpPr>
        <p:grpSpPr>
          <a:xfrm rot="16200000">
            <a:off x="-1117606" y="1574806"/>
            <a:ext cx="2819400" cy="126987"/>
            <a:chOff x="900632" y="1414463"/>
            <a:chExt cx="7938089" cy="357535"/>
          </a:xfrm>
          <a:solidFill>
            <a:schemeClr val="bg1">
              <a:alpha val="17000"/>
            </a:schemeClr>
          </a:solidFill>
        </p:grpSpPr>
        <p:sp>
          <p:nvSpPr>
            <p:cNvPr id="154" name="Freeform 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5" name="Freeform 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6" name="Freeform 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7" name="Freeform 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8" name="Freeform 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59" name="Freeform 1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0" name="Freeform 1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1" name="Freeform 1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2" name="Freeform 1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3" name="Freeform 1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4" name="Freeform 1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5" name="Freeform 1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6" name="Freeform 1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7" name="Freeform 1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8" name="Freeform 1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69" name="Freeform 2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0" name="Freeform 2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1" name="Freeform 2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2" name="Freeform 2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3" name="Freeform 2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4" name="Freeform 2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5" name="Freeform 2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6" name="Freeform 2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7" name="Freeform 2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8" name="Freeform 2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79" name="Freeform 3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0" name="Freeform 3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1" name="Freeform 3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2" name="Freeform 3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3" name="Freeform 3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4" name="Freeform 3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5" name="Freeform 3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6" name="Freeform 3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7" name="Freeform 3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8" name="Freeform 3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89" name="Freeform 4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0" name="Freeform 4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1" name="Freeform 4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2" name="Freeform 4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3" name="Freeform 4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4" name="Freeform 45"/>
            <p:cNvSpPr>
              <a:spLocks/>
            </p:cNvSpPr>
            <p:nvPr userDrawn="1"/>
          </p:nvSpPr>
          <p:spPr bwMode="auto">
            <a:xfrm>
              <a:off x="900632" y="1414463"/>
              <a:ext cx="250067" cy="283134"/>
            </a:xfrm>
            <a:custGeom>
              <a:avLst/>
              <a:gdLst>
                <a:gd name="T0" fmla="*/ 0 w 140"/>
                <a:gd name="T1" fmla="*/ 3 h 158"/>
                <a:gd name="T2" fmla="*/ 2 w 140"/>
                <a:gd name="T3" fmla="*/ 0 h 158"/>
                <a:gd name="T4" fmla="*/ 23 w 140"/>
                <a:gd name="T5" fmla="*/ 0 h 158"/>
                <a:gd name="T6" fmla="*/ 27 w 140"/>
                <a:gd name="T7" fmla="*/ 3 h 158"/>
                <a:gd name="T8" fmla="*/ 70 w 140"/>
                <a:gd name="T9" fmla="*/ 100 h 158"/>
                <a:gd name="T10" fmla="*/ 71 w 140"/>
                <a:gd name="T11" fmla="*/ 100 h 158"/>
                <a:gd name="T12" fmla="*/ 113 w 140"/>
                <a:gd name="T13" fmla="*/ 3 h 158"/>
                <a:gd name="T14" fmla="*/ 117 w 140"/>
                <a:gd name="T15" fmla="*/ 0 h 158"/>
                <a:gd name="T16" fmla="*/ 138 w 140"/>
                <a:gd name="T17" fmla="*/ 0 h 158"/>
                <a:gd name="T18" fmla="*/ 140 w 140"/>
                <a:gd name="T19" fmla="*/ 3 h 158"/>
                <a:gd name="T20" fmla="*/ 140 w 140"/>
                <a:gd name="T21" fmla="*/ 156 h 158"/>
                <a:gd name="T22" fmla="*/ 138 w 140"/>
                <a:gd name="T23" fmla="*/ 158 h 158"/>
                <a:gd name="T24" fmla="*/ 118 w 140"/>
                <a:gd name="T25" fmla="*/ 158 h 158"/>
                <a:gd name="T26" fmla="*/ 115 w 140"/>
                <a:gd name="T27" fmla="*/ 156 h 158"/>
                <a:gd name="T28" fmla="*/ 115 w 140"/>
                <a:gd name="T29" fmla="*/ 59 h 158"/>
                <a:gd name="T30" fmla="*/ 114 w 140"/>
                <a:gd name="T31" fmla="*/ 59 h 158"/>
                <a:gd name="T32" fmla="*/ 81 w 140"/>
                <a:gd name="T33" fmla="*/ 133 h 158"/>
                <a:gd name="T34" fmla="*/ 77 w 140"/>
                <a:gd name="T35" fmla="*/ 136 h 158"/>
                <a:gd name="T36" fmla="*/ 63 w 140"/>
                <a:gd name="T37" fmla="*/ 136 h 158"/>
                <a:gd name="T38" fmla="*/ 59 w 140"/>
                <a:gd name="T39" fmla="*/ 133 h 158"/>
                <a:gd name="T40" fmla="*/ 25 w 140"/>
                <a:gd name="T41" fmla="*/ 59 h 158"/>
                <a:gd name="T42" fmla="*/ 25 w 140"/>
                <a:gd name="T43" fmla="*/ 59 h 158"/>
                <a:gd name="T44" fmla="*/ 25 w 140"/>
                <a:gd name="T45" fmla="*/ 156 h 158"/>
                <a:gd name="T46" fmla="*/ 22 w 140"/>
                <a:gd name="T47" fmla="*/ 158 h 158"/>
                <a:gd name="T48" fmla="*/ 2 w 140"/>
                <a:gd name="T49" fmla="*/ 158 h 158"/>
                <a:gd name="T50" fmla="*/ 0 w 140"/>
                <a:gd name="T51" fmla="*/ 156 h 158"/>
                <a:gd name="T52" fmla="*/ 0 w 140"/>
                <a:gd name="T53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40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7" y="3"/>
                  </a:cubicBezTo>
                  <a:cubicBezTo>
                    <a:pt x="70" y="100"/>
                    <a:pt x="70" y="100"/>
                    <a:pt x="70" y="100"/>
                  </a:cubicBezTo>
                  <a:cubicBezTo>
                    <a:pt x="71" y="100"/>
                    <a:pt x="71" y="100"/>
                    <a:pt x="71" y="100"/>
                  </a:cubicBezTo>
                  <a:cubicBezTo>
                    <a:pt x="113" y="3"/>
                    <a:pt x="113" y="3"/>
                    <a:pt x="113" y="3"/>
                  </a:cubicBezTo>
                  <a:cubicBezTo>
                    <a:pt x="114" y="1"/>
                    <a:pt x="115" y="0"/>
                    <a:pt x="11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40" y="1"/>
                    <a:pt x="140" y="3"/>
                  </a:cubicBezTo>
                  <a:cubicBezTo>
                    <a:pt x="140" y="156"/>
                    <a:pt x="140" y="156"/>
                    <a:pt x="140" y="156"/>
                  </a:cubicBezTo>
                  <a:cubicBezTo>
                    <a:pt x="140" y="157"/>
                    <a:pt x="139" y="158"/>
                    <a:pt x="138" y="158"/>
                  </a:cubicBezTo>
                  <a:cubicBezTo>
                    <a:pt x="118" y="158"/>
                    <a:pt x="118" y="158"/>
                    <a:pt x="118" y="158"/>
                  </a:cubicBezTo>
                  <a:cubicBezTo>
                    <a:pt x="116" y="158"/>
                    <a:pt x="115" y="157"/>
                    <a:pt x="115" y="156"/>
                  </a:cubicBezTo>
                  <a:cubicBezTo>
                    <a:pt x="115" y="59"/>
                    <a:pt x="115" y="59"/>
                    <a:pt x="115" y="59"/>
                  </a:cubicBezTo>
                  <a:cubicBezTo>
                    <a:pt x="114" y="59"/>
                    <a:pt x="114" y="59"/>
                    <a:pt x="114" y="59"/>
                  </a:cubicBezTo>
                  <a:cubicBezTo>
                    <a:pt x="81" y="133"/>
                    <a:pt x="81" y="133"/>
                    <a:pt x="81" y="133"/>
                  </a:cubicBezTo>
                  <a:cubicBezTo>
                    <a:pt x="80" y="136"/>
                    <a:pt x="79" y="136"/>
                    <a:pt x="77" y="136"/>
                  </a:cubicBezTo>
                  <a:cubicBezTo>
                    <a:pt x="63" y="136"/>
                    <a:pt x="63" y="136"/>
                    <a:pt x="63" y="136"/>
                  </a:cubicBezTo>
                  <a:cubicBezTo>
                    <a:pt x="61" y="136"/>
                    <a:pt x="60" y="136"/>
                    <a:pt x="59" y="133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25" y="156"/>
                    <a:pt x="25" y="156"/>
                    <a:pt x="25" y="156"/>
                  </a:cubicBezTo>
                  <a:cubicBezTo>
                    <a:pt x="25" y="157"/>
                    <a:pt x="24" y="158"/>
                    <a:pt x="22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5" name="Freeform 46"/>
            <p:cNvSpPr>
              <a:spLocks noEditPoints="1"/>
            </p:cNvSpPr>
            <p:nvPr userDrawn="1"/>
          </p:nvSpPr>
          <p:spPr bwMode="auto">
            <a:xfrm>
              <a:off x="1202367" y="1414463"/>
              <a:ext cx="45467" cy="283134"/>
            </a:xfrm>
            <a:custGeom>
              <a:avLst/>
              <a:gdLst>
                <a:gd name="T0" fmla="*/ 2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2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2 w 26"/>
                <a:gd name="T17" fmla="*/ 25 h 158"/>
                <a:gd name="T18" fmla="*/ 2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2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2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2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2" y="25"/>
                  </a:lnTo>
                  <a:close/>
                  <a:moveTo>
                    <a:pt x="2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2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6" name="Freeform 47"/>
            <p:cNvSpPr>
              <a:spLocks/>
            </p:cNvSpPr>
            <p:nvPr userDrawn="1"/>
          </p:nvSpPr>
          <p:spPr bwMode="auto">
            <a:xfrm>
              <a:off x="1297433" y="1492997"/>
              <a:ext cx="167400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6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1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7" name="Freeform 48"/>
            <p:cNvSpPr>
              <a:spLocks noEditPoints="1"/>
            </p:cNvSpPr>
            <p:nvPr userDrawn="1"/>
          </p:nvSpPr>
          <p:spPr bwMode="auto">
            <a:xfrm>
              <a:off x="1512367" y="1414463"/>
              <a:ext cx="45467" cy="283134"/>
            </a:xfrm>
            <a:custGeom>
              <a:avLst/>
              <a:gdLst>
                <a:gd name="T0" fmla="*/ 3 w 26"/>
                <a:gd name="T1" fmla="*/ 25 h 158"/>
                <a:gd name="T2" fmla="*/ 0 w 26"/>
                <a:gd name="T3" fmla="*/ 23 h 158"/>
                <a:gd name="T4" fmla="*/ 0 w 26"/>
                <a:gd name="T5" fmla="*/ 3 h 158"/>
                <a:gd name="T6" fmla="*/ 3 w 26"/>
                <a:gd name="T7" fmla="*/ 0 h 158"/>
                <a:gd name="T8" fmla="*/ 24 w 26"/>
                <a:gd name="T9" fmla="*/ 0 h 158"/>
                <a:gd name="T10" fmla="*/ 26 w 26"/>
                <a:gd name="T11" fmla="*/ 3 h 158"/>
                <a:gd name="T12" fmla="*/ 26 w 26"/>
                <a:gd name="T13" fmla="*/ 23 h 158"/>
                <a:gd name="T14" fmla="*/ 24 w 26"/>
                <a:gd name="T15" fmla="*/ 25 h 158"/>
                <a:gd name="T16" fmla="*/ 3 w 26"/>
                <a:gd name="T17" fmla="*/ 25 h 158"/>
                <a:gd name="T18" fmla="*/ 3 w 26"/>
                <a:gd name="T19" fmla="*/ 158 h 158"/>
                <a:gd name="T20" fmla="*/ 0 w 26"/>
                <a:gd name="T21" fmla="*/ 156 h 158"/>
                <a:gd name="T22" fmla="*/ 0 w 26"/>
                <a:gd name="T23" fmla="*/ 49 h 158"/>
                <a:gd name="T24" fmla="*/ 3 w 26"/>
                <a:gd name="T25" fmla="*/ 46 h 158"/>
                <a:gd name="T26" fmla="*/ 24 w 26"/>
                <a:gd name="T27" fmla="*/ 46 h 158"/>
                <a:gd name="T28" fmla="*/ 26 w 26"/>
                <a:gd name="T29" fmla="*/ 49 h 158"/>
                <a:gd name="T30" fmla="*/ 26 w 26"/>
                <a:gd name="T31" fmla="*/ 156 h 158"/>
                <a:gd name="T32" fmla="*/ 24 w 26"/>
                <a:gd name="T33" fmla="*/ 158 h 158"/>
                <a:gd name="T34" fmla="*/ 3 w 26"/>
                <a:gd name="T35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6" h="158">
                  <a:moveTo>
                    <a:pt x="3" y="25"/>
                  </a:moveTo>
                  <a:cubicBezTo>
                    <a:pt x="1" y="25"/>
                    <a:pt x="0" y="24"/>
                    <a:pt x="0" y="2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23"/>
                    <a:pt x="26" y="23"/>
                    <a:pt x="26" y="23"/>
                  </a:cubicBezTo>
                  <a:cubicBezTo>
                    <a:pt x="26" y="24"/>
                    <a:pt x="25" y="25"/>
                    <a:pt x="24" y="25"/>
                  </a:cubicBezTo>
                  <a:lnTo>
                    <a:pt x="3" y="25"/>
                  </a:lnTo>
                  <a:close/>
                  <a:moveTo>
                    <a:pt x="3" y="158"/>
                  </a:moveTo>
                  <a:cubicBezTo>
                    <a:pt x="1" y="158"/>
                    <a:pt x="0" y="157"/>
                    <a:pt x="0" y="156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24" y="46"/>
                    <a:pt x="24" y="46"/>
                    <a:pt x="24" y="46"/>
                  </a:cubicBezTo>
                  <a:cubicBezTo>
                    <a:pt x="25" y="46"/>
                    <a:pt x="26" y="47"/>
                    <a:pt x="26" y="49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lnTo>
                    <a:pt x="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8" name="Freeform 49"/>
            <p:cNvSpPr>
              <a:spLocks/>
            </p:cNvSpPr>
            <p:nvPr userDrawn="1"/>
          </p:nvSpPr>
          <p:spPr bwMode="auto">
            <a:xfrm>
              <a:off x="1595034" y="1492997"/>
              <a:ext cx="167400" cy="208734"/>
            </a:xfrm>
            <a:custGeom>
              <a:avLst/>
              <a:gdLst>
                <a:gd name="T0" fmla="*/ 1 w 95"/>
                <a:gd name="T1" fmla="*/ 99 h 117"/>
                <a:gd name="T2" fmla="*/ 1 w 95"/>
                <a:gd name="T3" fmla="*/ 96 h 117"/>
                <a:gd name="T4" fmla="*/ 14 w 95"/>
                <a:gd name="T5" fmla="*/ 82 h 117"/>
                <a:gd name="T6" fmla="*/ 17 w 95"/>
                <a:gd name="T7" fmla="*/ 82 h 117"/>
                <a:gd name="T8" fmla="*/ 50 w 95"/>
                <a:gd name="T9" fmla="*/ 95 h 117"/>
                <a:gd name="T10" fmla="*/ 70 w 95"/>
                <a:gd name="T11" fmla="*/ 81 h 117"/>
                <a:gd name="T12" fmla="*/ 52 w 95"/>
                <a:gd name="T13" fmla="*/ 69 h 117"/>
                <a:gd name="T14" fmla="*/ 40 w 95"/>
                <a:gd name="T15" fmla="*/ 68 h 117"/>
                <a:gd name="T16" fmla="*/ 5 w 95"/>
                <a:gd name="T17" fmla="*/ 35 h 117"/>
                <a:gd name="T18" fmla="*/ 49 w 95"/>
                <a:gd name="T19" fmla="*/ 0 h 117"/>
                <a:gd name="T20" fmla="*/ 91 w 95"/>
                <a:gd name="T21" fmla="*/ 13 h 117"/>
                <a:gd name="T22" fmla="*/ 91 w 95"/>
                <a:gd name="T23" fmla="*/ 17 h 117"/>
                <a:gd name="T24" fmla="*/ 80 w 95"/>
                <a:gd name="T25" fmla="*/ 30 h 117"/>
                <a:gd name="T26" fmla="*/ 77 w 95"/>
                <a:gd name="T27" fmla="*/ 31 h 117"/>
                <a:gd name="T28" fmla="*/ 47 w 95"/>
                <a:gd name="T29" fmla="*/ 22 h 117"/>
                <a:gd name="T30" fmla="*/ 30 w 95"/>
                <a:gd name="T31" fmla="*/ 33 h 117"/>
                <a:gd name="T32" fmla="*/ 49 w 95"/>
                <a:gd name="T33" fmla="*/ 45 h 117"/>
                <a:gd name="T34" fmla="*/ 61 w 95"/>
                <a:gd name="T35" fmla="*/ 46 h 117"/>
                <a:gd name="T36" fmla="*/ 95 w 95"/>
                <a:gd name="T37" fmla="*/ 79 h 117"/>
                <a:gd name="T38" fmla="*/ 49 w 95"/>
                <a:gd name="T39" fmla="*/ 117 h 117"/>
                <a:gd name="T40" fmla="*/ 1 w 95"/>
                <a:gd name="T41" fmla="*/ 9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95" h="117">
                  <a:moveTo>
                    <a:pt x="1" y="99"/>
                  </a:moveTo>
                  <a:cubicBezTo>
                    <a:pt x="0" y="98"/>
                    <a:pt x="0" y="97"/>
                    <a:pt x="1" y="96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5" y="81"/>
                    <a:pt x="16" y="81"/>
                    <a:pt x="17" y="82"/>
                  </a:cubicBezTo>
                  <a:cubicBezTo>
                    <a:pt x="25" y="89"/>
                    <a:pt x="38" y="95"/>
                    <a:pt x="50" y="95"/>
                  </a:cubicBezTo>
                  <a:cubicBezTo>
                    <a:pt x="63" y="95"/>
                    <a:pt x="70" y="89"/>
                    <a:pt x="70" y="81"/>
                  </a:cubicBezTo>
                  <a:cubicBezTo>
                    <a:pt x="70" y="75"/>
                    <a:pt x="66" y="70"/>
                    <a:pt x="52" y="69"/>
                  </a:cubicBezTo>
                  <a:cubicBezTo>
                    <a:pt x="40" y="68"/>
                    <a:pt x="40" y="68"/>
                    <a:pt x="40" y="68"/>
                  </a:cubicBezTo>
                  <a:cubicBezTo>
                    <a:pt x="17" y="66"/>
                    <a:pt x="5" y="54"/>
                    <a:pt x="5" y="35"/>
                  </a:cubicBezTo>
                  <a:cubicBezTo>
                    <a:pt x="5" y="13"/>
                    <a:pt x="21" y="0"/>
                    <a:pt x="49" y="0"/>
                  </a:cubicBezTo>
                  <a:cubicBezTo>
                    <a:pt x="66" y="0"/>
                    <a:pt x="81" y="6"/>
                    <a:pt x="91" y="13"/>
                  </a:cubicBezTo>
                  <a:cubicBezTo>
                    <a:pt x="92" y="14"/>
                    <a:pt x="92" y="16"/>
                    <a:pt x="91" y="17"/>
                  </a:cubicBezTo>
                  <a:cubicBezTo>
                    <a:pt x="80" y="30"/>
                    <a:pt x="80" y="30"/>
                    <a:pt x="80" y="30"/>
                  </a:cubicBezTo>
                  <a:cubicBezTo>
                    <a:pt x="79" y="32"/>
                    <a:pt x="78" y="32"/>
                    <a:pt x="77" y="31"/>
                  </a:cubicBezTo>
                  <a:cubicBezTo>
                    <a:pt x="70" y="26"/>
                    <a:pt x="58" y="22"/>
                    <a:pt x="47" y="22"/>
                  </a:cubicBezTo>
                  <a:cubicBezTo>
                    <a:pt x="36" y="22"/>
                    <a:pt x="30" y="26"/>
                    <a:pt x="30" y="33"/>
                  </a:cubicBezTo>
                  <a:cubicBezTo>
                    <a:pt x="30" y="40"/>
                    <a:pt x="34" y="44"/>
                    <a:pt x="49" y="45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84" y="48"/>
                    <a:pt x="95" y="60"/>
                    <a:pt x="95" y="79"/>
                  </a:cubicBezTo>
                  <a:cubicBezTo>
                    <a:pt x="95" y="101"/>
                    <a:pt x="79" y="117"/>
                    <a:pt x="49" y="117"/>
                  </a:cubicBezTo>
                  <a:cubicBezTo>
                    <a:pt x="26" y="117"/>
                    <a:pt x="10" y="107"/>
                    <a:pt x="1" y="9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199" name="Freeform 50"/>
            <p:cNvSpPr>
              <a:spLocks/>
            </p:cNvSpPr>
            <p:nvPr userDrawn="1"/>
          </p:nvSpPr>
          <p:spPr bwMode="auto">
            <a:xfrm>
              <a:off x="1789301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0" name="Freeform 51"/>
            <p:cNvSpPr>
              <a:spLocks/>
            </p:cNvSpPr>
            <p:nvPr userDrawn="1"/>
          </p:nvSpPr>
          <p:spPr bwMode="auto">
            <a:xfrm>
              <a:off x="1925702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1" name="Freeform 52"/>
            <p:cNvSpPr>
              <a:spLocks/>
            </p:cNvSpPr>
            <p:nvPr userDrawn="1"/>
          </p:nvSpPr>
          <p:spPr bwMode="auto">
            <a:xfrm>
              <a:off x="2084836" y="1497130"/>
              <a:ext cx="183934" cy="274867"/>
            </a:xfrm>
            <a:custGeom>
              <a:avLst/>
              <a:gdLst>
                <a:gd name="T0" fmla="*/ 17 w 104"/>
                <a:gd name="T1" fmla="*/ 154 h 154"/>
                <a:gd name="T2" fmla="*/ 14 w 104"/>
                <a:gd name="T3" fmla="*/ 151 h 154"/>
                <a:gd name="T4" fmla="*/ 14 w 104"/>
                <a:gd name="T5" fmla="*/ 133 h 154"/>
                <a:gd name="T6" fmla="*/ 17 w 104"/>
                <a:gd name="T7" fmla="*/ 131 h 154"/>
                <a:gd name="T8" fmla="*/ 21 w 104"/>
                <a:gd name="T9" fmla="*/ 131 h 154"/>
                <a:gd name="T10" fmla="*/ 38 w 104"/>
                <a:gd name="T11" fmla="*/ 117 h 154"/>
                <a:gd name="T12" fmla="*/ 41 w 104"/>
                <a:gd name="T13" fmla="*/ 108 h 154"/>
                <a:gd name="T14" fmla="*/ 0 w 104"/>
                <a:gd name="T15" fmla="*/ 3 h 154"/>
                <a:gd name="T16" fmla="*/ 2 w 104"/>
                <a:gd name="T17" fmla="*/ 0 h 154"/>
                <a:gd name="T18" fmla="*/ 25 w 104"/>
                <a:gd name="T19" fmla="*/ 0 h 154"/>
                <a:gd name="T20" fmla="*/ 28 w 104"/>
                <a:gd name="T21" fmla="*/ 3 h 154"/>
                <a:gd name="T22" fmla="*/ 53 w 104"/>
                <a:gd name="T23" fmla="*/ 76 h 154"/>
                <a:gd name="T24" fmla="*/ 53 w 104"/>
                <a:gd name="T25" fmla="*/ 76 h 154"/>
                <a:gd name="T26" fmla="*/ 77 w 104"/>
                <a:gd name="T27" fmla="*/ 3 h 154"/>
                <a:gd name="T28" fmla="*/ 80 w 104"/>
                <a:gd name="T29" fmla="*/ 0 h 154"/>
                <a:gd name="T30" fmla="*/ 102 w 104"/>
                <a:gd name="T31" fmla="*/ 0 h 154"/>
                <a:gd name="T32" fmla="*/ 104 w 104"/>
                <a:gd name="T33" fmla="*/ 3 h 154"/>
                <a:gd name="T34" fmla="*/ 61 w 104"/>
                <a:gd name="T35" fmla="*/ 119 h 154"/>
                <a:gd name="T36" fmla="*/ 24 w 104"/>
                <a:gd name="T37" fmla="*/ 154 h 154"/>
                <a:gd name="T38" fmla="*/ 17 w 104"/>
                <a:gd name="T39" fmla="*/ 154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4" h="154">
                  <a:moveTo>
                    <a:pt x="17" y="154"/>
                  </a:moveTo>
                  <a:cubicBezTo>
                    <a:pt x="15" y="154"/>
                    <a:pt x="14" y="153"/>
                    <a:pt x="14" y="151"/>
                  </a:cubicBezTo>
                  <a:cubicBezTo>
                    <a:pt x="14" y="133"/>
                    <a:pt x="14" y="133"/>
                    <a:pt x="14" y="133"/>
                  </a:cubicBezTo>
                  <a:cubicBezTo>
                    <a:pt x="14" y="131"/>
                    <a:pt x="15" y="131"/>
                    <a:pt x="17" y="131"/>
                  </a:cubicBezTo>
                  <a:cubicBezTo>
                    <a:pt x="21" y="131"/>
                    <a:pt x="21" y="131"/>
                    <a:pt x="21" y="131"/>
                  </a:cubicBezTo>
                  <a:cubicBezTo>
                    <a:pt x="30" y="131"/>
                    <a:pt x="34" y="127"/>
                    <a:pt x="38" y="117"/>
                  </a:cubicBezTo>
                  <a:cubicBezTo>
                    <a:pt x="41" y="108"/>
                    <a:pt x="41" y="108"/>
                    <a:pt x="41" y="108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8" y="3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53" y="76"/>
                    <a:pt x="53" y="76"/>
                    <a:pt x="53" y="76"/>
                  </a:cubicBezTo>
                  <a:cubicBezTo>
                    <a:pt x="77" y="3"/>
                    <a:pt x="77" y="3"/>
                    <a:pt x="77" y="3"/>
                  </a:cubicBezTo>
                  <a:cubicBezTo>
                    <a:pt x="78" y="1"/>
                    <a:pt x="79" y="0"/>
                    <a:pt x="80" y="0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104" y="0"/>
                    <a:pt x="104" y="1"/>
                    <a:pt x="104" y="3"/>
                  </a:cubicBezTo>
                  <a:cubicBezTo>
                    <a:pt x="61" y="119"/>
                    <a:pt x="61" y="119"/>
                    <a:pt x="61" y="119"/>
                  </a:cubicBezTo>
                  <a:cubicBezTo>
                    <a:pt x="52" y="145"/>
                    <a:pt x="42" y="154"/>
                    <a:pt x="24" y="154"/>
                  </a:cubicBezTo>
                  <a:lnTo>
                    <a:pt x="17" y="1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2" name="Freeform 53"/>
            <p:cNvSpPr>
              <a:spLocks noEditPoints="1"/>
            </p:cNvSpPr>
            <p:nvPr userDrawn="1"/>
          </p:nvSpPr>
          <p:spPr bwMode="auto">
            <a:xfrm>
              <a:off x="235350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3" name="Freeform 54"/>
            <p:cNvSpPr>
              <a:spLocks/>
            </p:cNvSpPr>
            <p:nvPr userDrawn="1"/>
          </p:nvSpPr>
          <p:spPr bwMode="auto">
            <a:xfrm>
              <a:off x="2553970" y="1414463"/>
              <a:ext cx="109534" cy="283134"/>
            </a:xfrm>
            <a:custGeom>
              <a:avLst/>
              <a:gdLst>
                <a:gd name="T0" fmla="*/ 14 w 61"/>
                <a:gd name="T1" fmla="*/ 158 h 158"/>
                <a:gd name="T2" fmla="*/ 12 w 61"/>
                <a:gd name="T3" fmla="*/ 156 h 158"/>
                <a:gd name="T4" fmla="*/ 12 w 61"/>
                <a:gd name="T5" fmla="*/ 68 h 158"/>
                <a:gd name="T6" fmla="*/ 10 w 61"/>
                <a:gd name="T7" fmla="*/ 66 h 158"/>
                <a:gd name="T8" fmla="*/ 3 w 61"/>
                <a:gd name="T9" fmla="*/ 66 h 158"/>
                <a:gd name="T10" fmla="*/ 0 w 61"/>
                <a:gd name="T11" fmla="*/ 64 h 158"/>
                <a:gd name="T12" fmla="*/ 0 w 61"/>
                <a:gd name="T13" fmla="*/ 49 h 158"/>
                <a:gd name="T14" fmla="*/ 3 w 61"/>
                <a:gd name="T15" fmla="*/ 46 h 158"/>
                <a:gd name="T16" fmla="*/ 10 w 61"/>
                <a:gd name="T17" fmla="*/ 46 h 158"/>
                <a:gd name="T18" fmla="*/ 12 w 61"/>
                <a:gd name="T19" fmla="*/ 45 h 158"/>
                <a:gd name="T20" fmla="*/ 12 w 61"/>
                <a:gd name="T21" fmla="*/ 38 h 158"/>
                <a:gd name="T22" fmla="*/ 49 w 61"/>
                <a:gd name="T23" fmla="*/ 0 h 158"/>
                <a:gd name="T24" fmla="*/ 59 w 61"/>
                <a:gd name="T25" fmla="*/ 0 h 158"/>
                <a:gd name="T26" fmla="*/ 61 w 61"/>
                <a:gd name="T27" fmla="*/ 3 h 158"/>
                <a:gd name="T28" fmla="*/ 61 w 61"/>
                <a:gd name="T29" fmla="*/ 21 h 158"/>
                <a:gd name="T30" fmla="*/ 59 w 61"/>
                <a:gd name="T31" fmla="*/ 24 h 158"/>
                <a:gd name="T32" fmla="*/ 52 w 61"/>
                <a:gd name="T33" fmla="*/ 24 h 158"/>
                <a:gd name="T34" fmla="*/ 37 w 61"/>
                <a:gd name="T35" fmla="*/ 37 h 158"/>
                <a:gd name="T36" fmla="*/ 37 w 61"/>
                <a:gd name="T37" fmla="*/ 45 h 158"/>
                <a:gd name="T38" fmla="*/ 39 w 61"/>
                <a:gd name="T39" fmla="*/ 46 h 158"/>
                <a:gd name="T40" fmla="*/ 59 w 61"/>
                <a:gd name="T41" fmla="*/ 46 h 158"/>
                <a:gd name="T42" fmla="*/ 61 w 61"/>
                <a:gd name="T43" fmla="*/ 49 h 158"/>
                <a:gd name="T44" fmla="*/ 61 w 61"/>
                <a:gd name="T45" fmla="*/ 64 h 158"/>
                <a:gd name="T46" fmla="*/ 59 w 61"/>
                <a:gd name="T47" fmla="*/ 66 h 158"/>
                <a:gd name="T48" fmla="*/ 39 w 61"/>
                <a:gd name="T49" fmla="*/ 66 h 158"/>
                <a:gd name="T50" fmla="*/ 37 w 61"/>
                <a:gd name="T51" fmla="*/ 68 h 158"/>
                <a:gd name="T52" fmla="*/ 37 w 61"/>
                <a:gd name="T53" fmla="*/ 156 h 158"/>
                <a:gd name="T54" fmla="*/ 35 w 61"/>
                <a:gd name="T55" fmla="*/ 158 h 158"/>
                <a:gd name="T56" fmla="*/ 14 w 61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1" h="158">
                  <a:moveTo>
                    <a:pt x="14" y="158"/>
                  </a:moveTo>
                  <a:cubicBezTo>
                    <a:pt x="12" y="158"/>
                    <a:pt x="12" y="157"/>
                    <a:pt x="12" y="156"/>
                  </a:cubicBezTo>
                  <a:cubicBezTo>
                    <a:pt x="12" y="68"/>
                    <a:pt x="12" y="68"/>
                    <a:pt x="12" y="68"/>
                  </a:cubicBezTo>
                  <a:cubicBezTo>
                    <a:pt x="12" y="67"/>
                    <a:pt x="11" y="66"/>
                    <a:pt x="10" y="66"/>
                  </a:cubicBezTo>
                  <a:cubicBezTo>
                    <a:pt x="3" y="66"/>
                    <a:pt x="3" y="66"/>
                    <a:pt x="3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3" y="46"/>
                  </a:cubicBezTo>
                  <a:cubicBezTo>
                    <a:pt x="10" y="46"/>
                    <a:pt x="10" y="46"/>
                    <a:pt x="10" y="46"/>
                  </a:cubicBezTo>
                  <a:cubicBezTo>
                    <a:pt x="11" y="46"/>
                    <a:pt x="12" y="46"/>
                    <a:pt x="12" y="45"/>
                  </a:cubicBezTo>
                  <a:cubicBezTo>
                    <a:pt x="12" y="38"/>
                    <a:pt x="12" y="38"/>
                    <a:pt x="12" y="38"/>
                  </a:cubicBezTo>
                  <a:cubicBezTo>
                    <a:pt x="12" y="12"/>
                    <a:pt x="24" y="0"/>
                    <a:pt x="49" y="0"/>
                  </a:cubicBezTo>
                  <a:cubicBezTo>
                    <a:pt x="59" y="0"/>
                    <a:pt x="59" y="0"/>
                    <a:pt x="59" y="0"/>
                  </a:cubicBezTo>
                  <a:cubicBezTo>
                    <a:pt x="60" y="0"/>
                    <a:pt x="61" y="1"/>
                    <a:pt x="61" y="3"/>
                  </a:cubicBezTo>
                  <a:cubicBezTo>
                    <a:pt x="61" y="21"/>
                    <a:pt x="61" y="21"/>
                    <a:pt x="61" y="21"/>
                  </a:cubicBezTo>
                  <a:cubicBezTo>
                    <a:pt x="61" y="23"/>
                    <a:pt x="60" y="24"/>
                    <a:pt x="59" y="24"/>
                  </a:cubicBezTo>
                  <a:cubicBezTo>
                    <a:pt x="52" y="24"/>
                    <a:pt x="52" y="24"/>
                    <a:pt x="52" y="24"/>
                  </a:cubicBezTo>
                  <a:cubicBezTo>
                    <a:pt x="40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8" y="46"/>
                    <a:pt x="39" y="46"/>
                  </a:cubicBezTo>
                  <a:cubicBezTo>
                    <a:pt x="59" y="46"/>
                    <a:pt x="59" y="46"/>
                    <a:pt x="59" y="46"/>
                  </a:cubicBezTo>
                  <a:cubicBezTo>
                    <a:pt x="60" y="46"/>
                    <a:pt x="61" y="47"/>
                    <a:pt x="61" y="49"/>
                  </a:cubicBezTo>
                  <a:cubicBezTo>
                    <a:pt x="61" y="64"/>
                    <a:pt x="61" y="64"/>
                    <a:pt x="61" y="64"/>
                  </a:cubicBezTo>
                  <a:cubicBezTo>
                    <a:pt x="61" y="66"/>
                    <a:pt x="60" y="66"/>
                    <a:pt x="59" y="66"/>
                  </a:cubicBezTo>
                  <a:cubicBezTo>
                    <a:pt x="39" y="66"/>
                    <a:pt x="39" y="66"/>
                    <a:pt x="39" y="66"/>
                  </a:cubicBezTo>
                  <a:cubicBezTo>
                    <a:pt x="38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7" y="158"/>
                    <a:pt x="35" y="158"/>
                  </a:cubicBezTo>
                  <a:lnTo>
                    <a:pt x="14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4" name="Freeform 55"/>
            <p:cNvSpPr>
              <a:spLocks/>
            </p:cNvSpPr>
            <p:nvPr userDrawn="1"/>
          </p:nvSpPr>
          <p:spPr bwMode="auto">
            <a:xfrm>
              <a:off x="2762704" y="1414463"/>
              <a:ext cx="208734" cy="283134"/>
            </a:xfrm>
            <a:custGeom>
              <a:avLst/>
              <a:gdLst>
                <a:gd name="T0" fmla="*/ 0 w 117"/>
                <a:gd name="T1" fmla="*/ 3 h 158"/>
                <a:gd name="T2" fmla="*/ 2 w 117"/>
                <a:gd name="T3" fmla="*/ 0 h 158"/>
                <a:gd name="T4" fmla="*/ 25 w 117"/>
                <a:gd name="T5" fmla="*/ 0 h 158"/>
                <a:gd name="T6" fmla="*/ 27 w 117"/>
                <a:gd name="T7" fmla="*/ 3 h 158"/>
                <a:gd name="T8" fmla="*/ 27 w 117"/>
                <a:gd name="T9" fmla="*/ 65 h 158"/>
                <a:gd name="T10" fmla="*/ 29 w 117"/>
                <a:gd name="T11" fmla="*/ 66 h 158"/>
                <a:gd name="T12" fmla="*/ 89 w 117"/>
                <a:gd name="T13" fmla="*/ 66 h 158"/>
                <a:gd name="T14" fmla="*/ 90 w 117"/>
                <a:gd name="T15" fmla="*/ 65 h 158"/>
                <a:gd name="T16" fmla="*/ 90 w 117"/>
                <a:gd name="T17" fmla="*/ 3 h 158"/>
                <a:gd name="T18" fmla="*/ 92 w 117"/>
                <a:gd name="T19" fmla="*/ 0 h 158"/>
                <a:gd name="T20" fmla="*/ 115 w 117"/>
                <a:gd name="T21" fmla="*/ 0 h 158"/>
                <a:gd name="T22" fmla="*/ 117 w 117"/>
                <a:gd name="T23" fmla="*/ 3 h 158"/>
                <a:gd name="T24" fmla="*/ 117 w 117"/>
                <a:gd name="T25" fmla="*/ 156 h 158"/>
                <a:gd name="T26" fmla="*/ 115 w 117"/>
                <a:gd name="T27" fmla="*/ 158 h 158"/>
                <a:gd name="T28" fmla="*/ 92 w 117"/>
                <a:gd name="T29" fmla="*/ 158 h 158"/>
                <a:gd name="T30" fmla="*/ 90 w 117"/>
                <a:gd name="T31" fmla="*/ 156 h 158"/>
                <a:gd name="T32" fmla="*/ 90 w 117"/>
                <a:gd name="T33" fmla="*/ 92 h 158"/>
                <a:gd name="T34" fmla="*/ 89 w 117"/>
                <a:gd name="T35" fmla="*/ 91 h 158"/>
                <a:gd name="T36" fmla="*/ 29 w 117"/>
                <a:gd name="T37" fmla="*/ 91 h 158"/>
                <a:gd name="T38" fmla="*/ 27 w 117"/>
                <a:gd name="T39" fmla="*/ 92 h 158"/>
                <a:gd name="T40" fmla="*/ 27 w 117"/>
                <a:gd name="T41" fmla="*/ 156 h 158"/>
                <a:gd name="T42" fmla="*/ 25 w 117"/>
                <a:gd name="T43" fmla="*/ 158 h 158"/>
                <a:gd name="T44" fmla="*/ 2 w 117"/>
                <a:gd name="T45" fmla="*/ 158 h 158"/>
                <a:gd name="T46" fmla="*/ 0 w 117"/>
                <a:gd name="T47" fmla="*/ 156 h 158"/>
                <a:gd name="T48" fmla="*/ 0 w 117"/>
                <a:gd name="T49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7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65"/>
                    <a:pt x="27" y="65"/>
                    <a:pt x="27" y="65"/>
                  </a:cubicBezTo>
                  <a:cubicBezTo>
                    <a:pt x="27" y="66"/>
                    <a:pt x="28" y="66"/>
                    <a:pt x="29" y="66"/>
                  </a:cubicBezTo>
                  <a:cubicBezTo>
                    <a:pt x="89" y="66"/>
                    <a:pt x="89" y="66"/>
                    <a:pt x="89" y="66"/>
                  </a:cubicBezTo>
                  <a:cubicBezTo>
                    <a:pt x="89" y="66"/>
                    <a:pt x="90" y="66"/>
                    <a:pt x="90" y="65"/>
                  </a:cubicBezTo>
                  <a:cubicBezTo>
                    <a:pt x="90" y="3"/>
                    <a:pt x="90" y="3"/>
                    <a:pt x="90" y="3"/>
                  </a:cubicBezTo>
                  <a:cubicBezTo>
                    <a:pt x="90" y="1"/>
                    <a:pt x="91" y="0"/>
                    <a:pt x="92" y="0"/>
                  </a:cubicBezTo>
                  <a:cubicBezTo>
                    <a:pt x="115" y="0"/>
                    <a:pt x="115" y="0"/>
                    <a:pt x="115" y="0"/>
                  </a:cubicBezTo>
                  <a:cubicBezTo>
                    <a:pt x="116" y="0"/>
                    <a:pt x="117" y="1"/>
                    <a:pt x="117" y="3"/>
                  </a:cubicBezTo>
                  <a:cubicBezTo>
                    <a:pt x="117" y="156"/>
                    <a:pt x="117" y="156"/>
                    <a:pt x="117" y="156"/>
                  </a:cubicBezTo>
                  <a:cubicBezTo>
                    <a:pt x="117" y="157"/>
                    <a:pt x="116" y="158"/>
                    <a:pt x="115" y="158"/>
                  </a:cubicBezTo>
                  <a:cubicBezTo>
                    <a:pt x="92" y="158"/>
                    <a:pt x="92" y="158"/>
                    <a:pt x="92" y="158"/>
                  </a:cubicBezTo>
                  <a:cubicBezTo>
                    <a:pt x="91" y="158"/>
                    <a:pt x="90" y="157"/>
                    <a:pt x="90" y="156"/>
                  </a:cubicBezTo>
                  <a:cubicBezTo>
                    <a:pt x="90" y="92"/>
                    <a:pt x="90" y="92"/>
                    <a:pt x="90" y="92"/>
                  </a:cubicBezTo>
                  <a:cubicBezTo>
                    <a:pt x="90" y="91"/>
                    <a:pt x="89" y="91"/>
                    <a:pt x="89" y="91"/>
                  </a:cubicBezTo>
                  <a:cubicBezTo>
                    <a:pt x="29" y="91"/>
                    <a:pt x="29" y="91"/>
                    <a:pt x="29" y="91"/>
                  </a:cubicBezTo>
                  <a:cubicBezTo>
                    <a:pt x="28" y="91"/>
                    <a:pt x="27" y="91"/>
                    <a:pt x="27" y="92"/>
                  </a:cubicBezTo>
                  <a:cubicBezTo>
                    <a:pt x="27" y="156"/>
                    <a:pt x="27" y="156"/>
                    <a:pt x="27" y="156"/>
                  </a:cubicBezTo>
                  <a:cubicBezTo>
                    <a:pt x="27" y="157"/>
                    <a:pt x="26" y="158"/>
                    <a:pt x="25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5" name="Freeform 56"/>
            <p:cNvSpPr>
              <a:spLocks noEditPoints="1"/>
            </p:cNvSpPr>
            <p:nvPr userDrawn="1"/>
          </p:nvSpPr>
          <p:spPr bwMode="auto">
            <a:xfrm>
              <a:off x="3014838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4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7 w 99"/>
                <a:gd name="T13" fmla="*/ 66 h 117"/>
                <a:gd name="T14" fmla="*/ 28 w 99"/>
                <a:gd name="T15" fmla="*/ 66 h 117"/>
                <a:gd name="T16" fmla="*/ 26 w 99"/>
                <a:gd name="T17" fmla="*/ 68 h 117"/>
                <a:gd name="T18" fmla="*/ 28 w 99"/>
                <a:gd name="T19" fmla="*/ 76 h 117"/>
                <a:gd name="T20" fmla="*/ 53 w 99"/>
                <a:gd name="T21" fmla="*/ 93 h 117"/>
                <a:gd name="T22" fmla="*/ 79 w 99"/>
                <a:gd name="T23" fmla="*/ 83 h 117"/>
                <a:gd name="T24" fmla="*/ 83 w 99"/>
                <a:gd name="T25" fmla="*/ 82 h 117"/>
                <a:gd name="T26" fmla="*/ 96 w 99"/>
                <a:gd name="T27" fmla="*/ 94 h 117"/>
                <a:gd name="T28" fmla="*/ 97 w 99"/>
                <a:gd name="T29" fmla="*/ 98 h 117"/>
                <a:gd name="T30" fmla="*/ 51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50 w 99"/>
                <a:gd name="T37" fmla="*/ 22 h 117"/>
                <a:gd name="T38" fmla="*/ 28 w 99"/>
                <a:gd name="T39" fmla="*/ 36 h 117"/>
                <a:gd name="T40" fmla="*/ 26 w 99"/>
                <a:gd name="T41" fmla="*/ 46 h 117"/>
                <a:gd name="T42" fmla="*/ 28 w 99"/>
                <a:gd name="T43" fmla="*/ 47 h 117"/>
                <a:gd name="T44" fmla="*/ 71 w 99"/>
                <a:gd name="T45" fmla="*/ 47 h 117"/>
                <a:gd name="T46" fmla="*/ 73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7"/>
                    <a:pt x="2" y="38"/>
                    <a:pt x="4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8" y="38"/>
                    <a:pt x="99" y="46"/>
                    <a:pt x="99" y="64"/>
                  </a:cubicBezTo>
                  <a:cubicBezTo>
                    <a:pt x="99" y="66"/>
                    <a:pt x="98" y="66"/>
                    <a:pt x="97" y="66"/>
                  </a:cubicBezTo>
                  <a:cubicBezTo>
                    <a:pt x="28" y="66"/>
                    <a:pt x="28" y="66"/>
                    <a:pt x="28" y="66"/>
                  </a:cubicBezTo>
                  <a:cubicBezTo>
                    <a:pt x="27" y="66"/>
                    <a:pt x="26" y="67"/>
                    <a:pt x="26" y="68"/>
                  </a:cubicBezTo>
                  <a:cubicBezTo>
                    <a:pt x="26" y="71"/>
                    <a:pt x="27" y="74"/>
                    <a:pt x="28" y="76"/>
                  </a:cubicBezTo>
                  <a:cubicBezTo>
                    <a:pt x="32" y="87"/>
                    <a:pt x="40" y="93"/>
                    <a:pt x="53" y="93"/>
                  </a:cubicBezTo>
                  <a:cubicBezTo>
                    <a:pt x="65" y="93"/>
                    <a:pt x="74" y="89"/>
                    <a:pt x="79" y="83"/>
                  </a:cubicBezTo>
                  <a:cubicBezTo>
                    <a:pt x="80" y="82"/>
                    <a:pt x="81" y="81"/>
                    <a:pt x="83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7" y="98"/>
                  </a:cubicBezTo>
                  <a:cubicBezTo>
                    <a:pt x="87" y="109"/>
                    <a:pt x="71" y="117"/>
                    <a:pt x="51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50" y="22"/>
                  </a:cubicBezTo>
                  <a:cubicBezTo>
                    <a:pt x="39" y="22"/>
                    <a:pt x="31" y="27"/>
                    <a:pt x="28" y="36"/>
                  </a:cubicBezTo>
                  <a:cubicBezTo>
                    <a:pt x="27" y="39"/>
                    <a:pt x="26" y="42"/>
                    <a:pt x="26" y="46"/>
                  </a:cubicBezTo>
                  <a:cubicBezTo>
                    <a:pt x="26" y="47"/>
                    <a:pt x="27" y="47"/>
                    <a:pt x="28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3" y="47"/>
                    <a:pt x="73" y="46"/>
                  </a:cubicBezTo>
                  <a:cubicBezTo>
                    <a:pt x="73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6" name="Freeform 57"/>
            <p:cNvSpPr>
              <a:spLocks noEditPoints="1"/>
            </p:cNvSpPr>
            <p:nvPr userDrawn="1"/>
          </p:nvSpPr>
          <p:spPr bwMode="auto">
            <a:xfrm>
              <a:off x="322150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7" name="Freeform 58"/>
            <p:cNvSpPr>
              <a:spLocks/>
            </p:cNvSpPr>
            <p:nvPr userDrawn="1"/>
          </p:nvSpPr>
          <p:spPr bwMode="auto">
            <a:xfrm>
              <a:off x="3434373" y="1414463"/>
              <a:ext cx="76467" cy="285201"/>
            </a:xfrm>
            <a:custGeom>
              <a:avLst/>
              <a:gdLst>
                <a:gd name="T0" fmla="*/ 30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2 w 43"/>
                <a:gd name="T7" fmla="*/ 0 h 159"/>
                <a:gd name="T8" fmla="*/ 23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5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0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0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5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0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8" name="Freeform 59"/>
            <p:cNvSpPr>
              <a:spLocks/>
            </p:cNvSpPr>
            <p:nvPr userDrawn="1"/>
          </p:nvSpPr>
          <p:spPr bwMode="auto">
            <a:xfrm>
              <a:off x="3525306" y="1435130"/>
              <a:ext cx="99200" cy="264534"/>
            </a:xfrm>
            <a:custGeom>
              <a:avLst/>
              <a:gdLst>
                <a:gd name="T0" fmla="*/ 42 w 56"/>
                <a:gd name="T1" fmla="*/ 147 h 147"/>
                <a:gd name="T2" fmla="*/ 11 w 56"/>
                <a:gd name="T3" fmla="*/ 115 h 147"/>
                <a:gd name="T4" fmla="*/ 11 w 56"/>
                <a:gd name="T5" fmla="*/ 56 h 147"/>
                <a:gd name="T6" fmla="*/ 10 w 56"/>
                <a:gd name="T7" fmla="*/ 54 h 147"/>
                <a:gd name="T8" fmla="*/ 2 w 56"/>
                <a:gd name="T9" fmla="*/ 54 h 147"/>
                <a:gd name="T10" fmla="*/ 0 w 56"/>
                <a:gd name="T11" fmla="*/ 52 h 147"/>
                <a:gd name="T12" fmla="*/ 0 w 56"/>
                <a:gd name="T13" fmla="*/ 37 h 147"/>
                <a:gd name="T14" fmla="*/ 2 w 56"/>
                <a:gd name="T15" fmla="*/ 34 h 147"/>
                <a:gd name="T16" fmla="*/ 10 w 56"/>
                <a:gd name="T17" fmla="*/ 34 h 147"/>
                <a:gd name="T18" fmla="*/ 11 w 56"/>
                <a:gd name="T19" fmla="*/ 33 h 147"/>
                <a:gd name="T20" fmla="*/ 11 w 56"/>
                <a:gd name="T21" fmla="*/ 2 h 147"/>
                <a:gd name="T22" fmla="*/ 13 w 56"/>
                <a:gd name="T23" fmla="*/ 0 h 147"/>
                <a:gd name="T24" fmla="*/ 35 w 56"/>
                <a:gd name="T25" fmla="*/ 0 h 147"/>
                <a:gd name="T26" fmla="*/ 37 w 56"/>
                <a:gd name="T27" fmla="*/ 2 h 147"/>
                <a:gd name="T28" fmla="*/ 37 w 56"/>
                <a:gd name="T29" fmla="*/ 33 h 147"/>
                <a:gd name="T30" fmla="*/ 38 w 56"/>
                <a:gd name="T31" fmla="*/ 34 h 147"/>
                <a:gd name="T32" fmla="*/ 53 w 56"/>
                <a:gd name="T33" fmla="*/ 34 h 147"/>
                <a:gd name="T34" fmla="*/ 56 w 56"/>
                <a:gd name="T35" fmla="*/ 37 h 147"/>
                <a:gd name="T36" fmla="*/ 56 w 56"/>
                <a:gd name="T37" fmla="*/ 52 h 147"/>
                <a:gd name="T38" fmla="*/ 53 w 56"/>
                <a:gd name="T39" fmla="*/ 54 h 147"/>
                <a:gd name="T40" fmla="*/ 38 w 56"/>
                <a:gd name="T41" fmla="*/ 54 h 147"/>
                <a:gd name="T42" fmla="*/ 37 w 56"/>
                <a:gd name="T43" fmla="*/ 56 h 147"/>
                <a:gd name="T44" fmla="*/ 37 w 56"/>
                <a:gd name="T45" fmla="*/ 114 h 147"/>
                <a:gd name="T46" fmla="*/ 47 w 56"/>
                <a:gd name="T47" fmla="*/ 124 h 147"/>
                <a:gd name="T48" fmla="*/ 53 w 56"/>
                <a:gd name="T49" fmla="*/ 124 h 147"/>
                <a:gd name="T50" fmla="*/ 56 w 56"/>
                <a:gd name="T51" fmla="*/ 127 h 147"/>
                <a:gd name="T52" fmla="*/ 56 w 56"/>
                <a:gd name="T53" fmla="*/ 145 h 147"/>
                <a:gd name="T54" fmla="*/ 53 w 56"/>
                <a:gd name="T55" fmla="*/ 147 h 147"/>
                <a:gd name="T56" fmla="*/ 42 w 56"/>
                <a:gd name="T57" fmla="*/ 147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56" h="147">
                  <a:moveTo>
                    <a:pt x="42" y="147"/>
                  </a:moveTo>
                  <a:cubicBezTo>
                    <a:pt x="20" y="147"/>
                    <a:pt x="11" y="136"/>
                    <a:pt x="11" y="115"/>
                  </a:cubicBezTo>
                  <a:cubicBezTo>
                    <a:pt x="11" y="56"/>
                    <a:pt x="11" y="56"/>
                    <a:pt x="11" y="56"/>
                  </a:cubicBezTo>
                  <a:cubicBezTo>
                    <a:pt x="11" y="55"/>
                    <a:pt x="11" y="54"/>
                    <a:pt x="10" y="54"/>
                  </a:cubicBezTo>
                  <a:cubicBezTo>
                    <a:pt x="2" y="54"/>
                    <a:pt x="2" y="54"/>
                    <a:pt x="2" y="54"/>
                  </a:cubicBezTo>
                  <a:cubicBezTo>
                    <a:pt x="1" y="54"/>
                    <a:pt x="0" y="54"/>
                    <a:pt x="0" y="52"/>
                  </a:cubicBezTo>
                  <a:cubicBezTo>
                    <a:pt x="0" y="37"/>
                    <a:pt x="0" y="37"/>
                    <a:pt x="0" y="37"/>
                  </a:cubicBezTo>
                  <a:cubicBezTo>
                    <a:pt x="0" y="35"/>
                    <a:pt x="1" y="34"/>
                    <a:pt x="2" y="34"/>
                  </a:cubicBezTo>
                  <a:cubicBezTo>
                    <a:pt x="10" y="34"/>
                    <a:pt x="10" y="34"/>
                    <a:pt x="10" y="34"/>
                  </a:cubicBezTo>
                  <a:cubicBezTo>
                    <a:pt x="11" y="34"/>
                    <a:pt x="11" y="34"/>
                    <a:pt x="11" y="33"/>
                  </a:cubicBezTo>
                  <a:cubicBezTo>
                    <a:pt x="11" y="2"/>
                    <a:pt x="11" y="2"/>
                    <a:pt x="11" y="2"/>
                  </a:cubicBezTo>
                  <a:cubicBezTo>
                    <a:pt x="11" y="1"/>
                    <a:pt x="12" y="0"/>
                    <a:pt x="13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36" y="0"/>
                    <a:pt x="37" y="1"/>
                    <a:pt x="37" y="2"/>
                  </a:cubicBezTo>
                  <a:cubicBezTo>
                    <a:pt x="37" y="33"/>
                    <a:pt x="37" y="33"/>
                    <a:pt x="37" y="33"/>
                  </a:cubicBezTo>
                  <a:cubicBezTo>
                    <a:pt x="37" y="34"/>
                    <a:pt x="37" y="34"/>
                    <a:pt x="38" y="34"/>
                  </a:cubicBezTo>
                  <a:cubicBezTo>
                    <a:pt x="53" y="34"/>
                    <a:pt x="53" y="34"/>
                    <a:pt x="53" y="34"/>
                  </a:cubicBezTo>
                  <a:cubicBezTo>
                    <a:pt x="55" y="34"/>
                    <a:pt x="56" y="35"/>
                    <a:pt x="56" y="37"/>
                  </a:cubicBezTo>
                  <a:cubicBezTo>
                    <a:pt x="56" y="52"/>
                    <a:pt x="56" y="52"/>
                    <a:pt x="56" y="52"/>
                  </a:cubicBezTo>
                  <a:cubicBezTo>
                    <a:pt x="56" y="54"/>
                    <a:pt x="55" y="54"/>
                    <a:pt x="53" y="54"/>
                  </a:cubicBezTo>
                  <a:cubicBezTo>
                    <a:pt x="38" y="54"/>
                    <a:pt x="38" y="54"/>
                    <a:pt x="38" y="54"/>
                  </a:cubicBezTo>
                  <a:cubicBezTo>
                    <a:pt x="37" y="54"/>
                    <a:pt x="37" y="55"/>
                    <a:pt x="37" y="56"/>
                  </a:cubicBezTo>
                  <a:cubicBezTo>
                    <a:pt x="37" y="114"/>
                    <a:pt x="37" y="114"/>
                    <a:pt x="37" y="114"/>
                  </a:cubicBezTo>
                  <a:cubicBezTo>
                    <a:pt x="37" y="122"/>
                    <a:pt x="40" y="124"/>
                    <a:pt x="47" y="124"/>
                  </a:cubicBezTo>
                  <a:cubicBezTo>
                    <a:pt x="53" y="124"/>
                    <a:pt x="53" y="124"/>
                    <a:pt x="53" y="124"/>
                  </a:cubicBezTo>
                  <a:cubicBezTo>
                    <a:pt x="55" y="124"/>
                    <a:pt x="56" y="125"/>
                    <a:pt x="56" y="127"/>
                  </a:cubicBezTo>
                  <a:cubicBezTo>
                    <a:pt x="56" y="145"/>
                    <a:pt x="56" y="145"/>
                    <a:pt x="56" y="145"/>
                  </a:cubicBezTo>
                  <a:cubicBezTo>
                    <a:pt x="56" y="146"/>
                    <a:pt x="55" y="147"/>
                    <a:pt x="53" y="147"/>
                  </a:cubicBezTo>
                  <a:lnTo>
                    <a:pt x="42" y="14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09" name="Freeform 60"/>
            <p:cNvSpPr>
              <a:spLocks/>
            </p:cNvSpPr>
            <p:nvPr userDrawn="1"/>
          </p:nvSpPr>
          <p:spPr bwMode="auto">
            <a:xfrm>
              <a:off x="3663773" y="1414463"/>
              <a:ext cx="167400" cy="283134"/>
            </a:xfrm>
            <a:custGeom>
              <a:avLst/>
              <a:gdLst>
                <a:gd name="T0" fmla="*/ 71 w 94"/>
                <a:gd name="T1" fmla="*/ 158 h 158"/>
                <a:gd name="T2" fmla="*/ 69 w 94"/>
                <a:gd name="T3" fmla="*/ 156 h 158"/>
                <a:gd name="T4" fmla="*/ 69 w 94"/>
                <a:gd name="T5" fmla="*/ 91 h 158"/>
                <a:gd name="T6" fmla="*/ 47 w 94"/>
                <a:gd name="T7" fmla="*/ 67 h 158"/>
                <a:gd name="T8" fmla="*/ 26 w 94"/>
                <a:gd name="T9" fmla="*/ 91 h 158"/>
                <a:gd name="T10" fmla="*/ 26 w 94"/>
                <a:gd name="T11" fmla="*/ 156 h 158"/>
                <a:gd name="T12" fmla="*/ 24 w 94"/>
                <a:gd name="T13" fmla="*/ 158 h 158"/>
                <a:gd name="T14" fmla="*/ 3 w 94"/>
                <a:gd name="T15" fmla="*/ 158 h 158"/>
                <a:gd name="T16" fmla="*/ 0 w 94"/>
                <a:gd name="T17" fmla="*/ 156 h 158"/>
                <a:gd name="T18" fmla="*/ 0 w 94"/>
                <a:gd name="T19" fmla="*/ 3 h 158"/>
                <a:gd name="T20" fmla="*/ 3 w 94"/>
                <a:gd name="T21" fmla="*/ 0 h 158"/>
                <a:gd name="T22" fmla="*/ 24 w 94"/>
                <a:gd name="T23" fmla="*/ 0 h 158"/>
                <a:gd name="T24" fmla="*/ 26 w 94"/>
                <a:gd name="T25" fmla="*/ 3 h 158"/>
                <a:gd name="T26" fmla="*/ 26 w 94"/>
                <a:gd name="T27" fmla="*/ 57 h 158"/>
                <a:gd name="T28" fmla="*/ 26 w 94"/>
                <a:gd name="T29" fmla="*/ 57 h 158"/>
                <a:gd name="T30" fmla="*/ 56 w 94"/>
                <a:gd name="T31" fmla="*/ 44 h 158"/>
                <a:gd name="T32" fmla="*/ 94 w 94"/>
                <a:gd name="T33" fmla="*/ 85 h 158"/>
                <a:gd name="T34" fmla="*/ 94 w 94"/>
                <a:gd name="T35" fmla="*/ 156 h 158"/>
                <a:gd name="T36" fmla="*/ 92 w 94"/>
                <a:gd name="T37" fmla="*/ 158 h 158"/>
                <a:gd name="T38" fmla="*/ 71 w 94"/>
                <a:gd name="T39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58">
                  <a:moveTo>
                    <a:pt x="71" y="158"/>
                  </a:moveTo>
                  <a:cubicBezTo>
                    <a:pt x="69" y="158"/>
                    <a:pt x="69" y="157"/>
                    <a:pt x="69" y="156"/>
                  </a:cubicBezTo>
                  <a:cubicBezTo>
                    <a:pt x="69" y="91"/>
                    <a:pt x="69" y="91"/>
                    <a:pt x="69" y="91"/>
                  </a:cubicBezTo>
                  <a:cubicBezTo>
                    <a:pt x="69" y="77"/>
                    <a:pt x="61" y="67"/>
                    <a:pt x="47" y="67"/>
                  </a:cubicBezTo>
                  <a:cubicBezTo>
                    <a:pt x="34" y="67"/>
                    <a:pt x="26" y="77"/>
                    <a:pt x="26" y="91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4" y="158"/>
                  </a:cubicBezTo>
                  <a:cubicBezTo>
                    <a:pt x="3" y="158"/>
                    <a:pt x="3" y="158"/>
                    <a:pt x="3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50"/>
                    <a:pt x="41" y="44"/>
                    <a:pt x="56" y="44"/>
                  </a:cubicBezTo>
                  <a:cubicBezTo>
                    <a:pt x="80" y="44"/>
                    <a:pt x="94" y="61"/>
                    <a:pt x="94" y="85"/>
                  </a:cubicBezTo>
                  <a:cubicBezTo>
                    <a:pt x="94" y="156"/>
                    <a:pt x="94" y="156"/>
                    <a:pt x="94" y="156"/>
                  </a:cubicBezTo>
                  <a:cubicBezTo>
                    <a:pt x="94" y="157"/>
                    <a:pt x="94" y="158"/>
                    <a:pt x="92" y="158"/>
                  </a:cubicBezTo>
                  <a:lnTo>
                    <a:pt x="71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0" name="Freeform 61"/>
            <p:cNvSpPr>
              <a:spLocks/>
            </p:cNvSpPr>
            <p:nvPr userDrawn="1"/>
          </p:nvSpPr>
          <p:spPr bwMode="auto">
            <a:xfrm>
              <a:off x="3880774" y="1647997"/>
              <a:ext cx="45467" cy="95067"/>
            </a:xfrm>
            <a:custGeom>
              <a:avLst/>
              <a:gdLst>
                <a:gd name="T0" fmla="*/ 0 w 26"/>
                <a:gd name="T1" fmla="*/ 2 h 54"/>
                <a:gd name="T2" fmla="*/ 2 w 26"/>
                <a:gd name="T3" fmla="*/ 0 h 54"/>
                <a:gd name="T4" fmla="*/ 24 w 26"/>
                <a:gd name="T5" fmla="*/ 0 h 54"/>
                <a:gd name="T6" fmla="*/ 26 w 26"/>
                <a:gd name="T7" fmla="*/ 2 h 54"/>
                <a:gd name="T8" fmla="*/ 26 w 26"/>
                <a:gd name="T9" fmla="*/ 27 h 54"/>
                <a:gd name="T10" fmla="*/ 24 w 26"/>
                <a:gd name="T11" fmla="*/ 32 h 54"/>
                <a:gd name="T12" fmla="*/ 5 w 26"/>
                <a:gd name="T13" fmla="*/ 52 h 54"/>
                <a:gd name="T14" fmla="*/ 2 w 26"/>
                <a:gd name="T15" fmla="*/ 54 h 54"/>
                <a:gd name="T16" fmla="*/ 0 w 26"/>
                <a:gd name="T17" fmla="*/ 51 h 54"/>
                <a:gd name="T18" fmla="*/ 0 w 26"/>
                <a:gd name="T19" fmla="*/ 2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54">
                  <a:moveTo>
                    <a:pt x="0" y="2"/>
                  </a:moveTo>
                  <a:cubicBezTo>
                    <a:pt x="0" y="1"/>
                    <a:pt x="0" y="0"/>
                    <a:pt x="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2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26" y="30"/>
                    <a:pt x="26" y="31"/>
                    <a:pt x="24" y="32"/>
                  </a:cubicBezTo>
                  <a:cubicBezTo>
                    <a:pt x="5" y="52"/>
                    <a:pt x="5" y="52"/>
                    <a:pt x="5" y="52"/>
                  </a:cubicBezTo>
                  <a:cubicBezTo>
                    <a:pt x="4" y="53"/>
                    <a:pt x="3" y="54"/>
                    <a:pt x="2" y="54"/>
                  </a:cubicBezTo>
                  <a:cubicBezTo>
                    <a:pt x="0" y="54"/>
                    <a:pt x="0" y="53"/>
                    <a:pt x="0" y="51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1" name="Freeform 62"/>
            <p:cNvSpPr>
              <a:spLocks/>
            </p:cNvSpPr>
            <p:nvPr userDrawn="1"/>
          </p:nvSpPr>
          <p:spPr bwMode="auto">
            <a:xfrm>
              <a:off x="4041974" y="1414463"/>
              <a:ext cx="183934" cy="283134"/>
            </a:xfrm>
            <a:custGeom>
              <a:avLst/>
              <a:gdLst>
                <a:gd name="T0" fmla="*/ 0 w 103"/>
                <a:gd name="T1" fmla="*/ 3 h 158"/>
                <a:gd name="T2" fmla="*/ 2 w 103"/>
                <a:gd name="T3" fmla="*/ 0 h 158"/>
                <a:gd name="T4" fmla="*/ 25 w 103"/>
                <a:gd name="T5" fmla="*/ 0 h 158"/>
                <a:gd name="T6" fmla="*/ 27 w 103"/>
                <a:gd name="T7" fmla="*/ 3 h 158"/>
                <a:gd name="T8" fmla="*/ 27 w 103"/>
                <a:gd name="T9" fmla="*/ 132 h 158"/>
                <a:gd name="T10" fmla="*/ 29 w 103"/>
                <a:gd name="T11" fmla="*/ 133 h 158"/>
                <a:gd name="T12" fmla="*/ 101 w 103"/>
                <a:gd name="T13" fmla="*/ 133 h 158"/>
                <a:gd name="T14" fmla="*/ 103 w 103"/>
                <a:gd name="T15" fmla="*/ 136 h 158"/>
                <a:gd name="T16" fmla="*/ 103 w 103"/>
                <a:gd name="T17" fmla="*/ 156 h 158"/>
                <a:gd name="T18" fmla="*/ 101 w 103"/>
                <a:gd name="T19" fmla="*/ 158 h 158"/>
                <a:gd name="T20" fmla="*/ 2 w 103"/>
                <a:gd name="T21" fmla="*/ 158 h 158"/>
                <a:gd name="T22" fmla="*/ 0 w 103"/>
                <a:gd name="T23" fmla="*/ 156 h 158"/>
                <a:gd name="T24" fmla="*/ 0 w 103"/>
                <a:gd name="T25" fmla="*/ 3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3" h="158">
                  <a:moveTo>
                    <a:pt x="0" y="3"/>
                  </a:moveTo>
                  <a:cubicBezTo>
                    <a:pt x="0" y="1"/>
                    <a:pt x="1" y="0"/>
                    <a:pt x="2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6" y="0"/>
                    <a:pt x="27" y="1"/>
                    <a:pt x="27" y="3"/>
                  </a:cubicBezTo>
                  <a:cubicBezTo>
                    <a:pt x="27" y="132"/>
                    <a:pt x="27" y="132"/>
                    <a:pt x="27" y="132"/>
                  </a:cubicBezTo>
                  <a:cubicBezTo>
                    <a:pt x="27" y="133"/>
                    <a:pt x="28" y="133"/>
                    <a:pt x="29" y="133"/>
                  </a:cubicBezTo>
                  <a:cubicBezTo>
                    <a:pt x="101" y="133"/>
                    <a:pt x="101" y="133"/>
                    <a:pt x="101" y="133"/>
                  </a:cubicBezTo>
                  <a:cubicBezTo>
                    <a:pt x="102" y="133"/>
                    <a:pt x="103" y="134"/>
                    <a:pt x="103" y="136"/>
                  </a:cubicBezTo>
                  <a:cubicBezTo>
                    <a:pt x="103" y="156"/>
                    <a:pt x="103" y="156"/>
                    <a:pt x="103" y="156"/>
                  </a:cubicBezTo>
                  <a:cubicBezTo>
                    <a:pt x="103" y="157"/>
                    <a:pt x="102" y="158"/>
                    <a:pt x="101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2" name="Freeform 63"/>
            <p:cNvSpPr>
              <a:spLocks noEditPoints="1"/>
            </p:cNvSpPr>
            <p:nvPr userDrawn="1"/>
          </p:nvSpPr>
          <p:spPr bwMode="auto">
            <a:xfrm>
              <a:off x="4254842" y="1492997"/>
              <a:ext cx="167400" cy="208734"/>
            </a:xfrm>
            <a:custGeom>
              <a:avLst/>
              <a:gdLst>
                <a:gd name="T0" fmla="*/ 72 w 94"/>
                <a:gd name="T1" fmla="*/ 114 h 117"/>
                <a:gd name="T2" fmla="*/ 70 w 94"/>
                <a:gd name="T3" fmla="*/ 112 h 117"/>
                <a:gd name="T4" fmla="*/ 70 w 94"/>
                <a:gd name="T5" fmla="*/ 104 h 117"/>
                <a:gd name="T6" fmla="*/ 69 w 94"/>
                <a:gd name="T7" fmla="*/ 104 h 117"/>
                <a:gd name="T8" fmla="*/ 38 w 94"/>
                <a:gd name="T9" fmla="*/ 117 h 117"/>
                <a:gd name="T10" fmla="*/ 0 w 94"/>
                <a:gd name="T11" fmla="*/ 82 h 117"/>
                <a:gd name="T12" fmla="*/ 45 w 94"/>
                <a:gd name="T13" fmla="*/ 47 h 117"/>
                <a:gd name="T14" fmla="*/ 68 w 94"/>
                <a:gd name="T15" fmla="*/ 47 h 117"/>
                <a:gd name="T16" fmla="*/ 69 w 94"/>
                <a:gd name="T17" fmla="*/ 46 h 117"/>
                <a:gd name="T18" fmla="*/ 69 w 94"/>
                <a:gd name="T19" fmla="*/ 40 h 117"/>
                <a:gd name="T20" fmla="*/ 44 w 94"/>
                <a:gd name="T21" fmla="*/ 22 h 117"/>
                <a:gd name="T22" fmla="*/ 19 w 94"/>
                <a:gd name="T23" fmla="*/ 29 h 117"/>
                <a:gd name="T24" fmla="*/ 16 w 94"/>
                <a:gd name="T25" fmla="*/ 29 h 117"/>
                <a:gd name="T26" fmla="*/ 7 w 94"/>
                <a:gd name="T27" fmla="*/ 14 h 117"/>
                <a:gd name="T28" fmla="*/ 8 w 94"/>
                <a:gd name="T29" fmla="*/ 11 h 117"/>
                <a:gd name="T30" fmla="*/ 47 w 94"/>
                <a:gd name="T31" fmla="*/ 0 h 117"/>
                <a:gd name="T32" fmla="*/ 94 w 94"/>
                <a:gd name="T33" fmla="*/ 39 h 117"/>
                <a:gd name="T34" fmla="*/ 94 w 94"/>
                <a:gd name="T35" fmla="*/ 112 h 117"/>
                <a:gd name="T36" fmla="*/ 91 w 94"/>
                <a:gd name="T37" fmla="*/ 114 h 117"/>
                <a:gd name="T38" fmla="*/ 72 w 94"/>
                <a:gd name="T39" fmla="*/ 114 h 117"/>
                <a:gd name="T40" fmla="*/ 69 w 94"/>
                <a:gd name="T41" fmla="*/ 76 h 117"/>
                <a:gd name="T42" fmla="*/ 69 w 94"/>
                <a:gd name="T43" fmla="*/ 68 h 117"/>
                <a:gd name="T44" fmla="*/ 68 w 94"/>
                <a:gd name="T45" fmla="*/ 66 h 117"/>
                <a:gd name="T46" fmla="*/ 49 w 94"/>
                <a:gd name="T47" fmla="*/ 66 h 117"/>
                <a:gd name="T48" fmla="*/ 25 w 94"/>
                <a:gd name="T49" fmla="*/ 82 h 117"/>
                <a:gd name="T50" fmla="*/ 44 w 94"/>
                <a:gd name="T51" fmla="*/ 95 h 117"/>
                <a:gd name="T52" fmla="*/ 69 w 94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4" h="117">
                  <a:moveTo>
                    <a:pt x="72" y="114"/>
                  </a:moveTo>
                  <a:cubicBezTo>
                    <a:pt x="71" y="114"/>
                    <a:pt x="70" y="113"/>
                    <a:pt x="70" y="112"/>
                  </a:cubicBezTo>
                  <a:cubicBezTo>
                    <a:pt x="70" y="104"/>
                    <a:pt x="70" y="104"/>
                    <a:pt x="70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4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9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2" y="22"/>
                    <a:pt x="24" y="25"/>
                    <a:pt x="19" y="29"/>
                  </a:cubicBezTo>
                  <a:cubicBezTo>
                    <a:pt x="18" y="30"/>
                    <a:pt x="16" y="30"/>
                    <a:pt x="16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7" y="11"/>
                    <a:pt x="8" y="11"/>
                  </a:cubicBezTo>
                  <a:cubicBezTo>
                    <a:pt x="17" y="4"/>
                    <a:pt x="29" y="0"/>
                    <a:pt x="47" y="0"/>
                  </a:cubicBezTo>
                  <a:cubicBezTo>
                    <a:pt x="81" y="0"/>
                    <a:pt x="94" y="11"/>
                    <a:pt x="94" y="39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9" y="66"/>
                    <a:pt x="68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3" y="66"/>
                    <a:pt x="25" y="71"/>
                    <a:pt x="25" y="82"/>
                  </a:cubicBezTo>
                  <a:cubicBezTo>
                    <a:pt x="25" y="91"/>
                    <a:pt x="32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3" name="Freeform 64"/>
            <p:cNvSpPr>
              <a:spLocks noEditPoints="1"/>
            </p:cNvSpPr>
            <p:nvPr userDrawn="1"/>
          </p:nvSpPr>
          <p:spPr bwMode="auto">
            <a:xfrm>
              <a:off x="4469776" y="1414463"/>
              <a:ext cx="175667" cy="287267"/>
            </a:xfrm>
            <a:custGeom>
              <a:avLst/>
              <a:gdLst>
                <a:gd name="T0" fmla="*/ 26 w 98"/>
                <a:gd name="T1" fmla="*/ 147 h 161"/>
                <a:gd name="T2" fmla="*/ 26 w 98"/>
                <a:gd name="T3" fmla="*/ 147 h 161"/>
                <a:gd name="T4" fmla="*/ 26 w 98"/>
                <a:gd name="T5" fmla="*/ 156 h 161"/>
                <a:gd name="T6" fmla="*/ 23 w 98"/>
                <a:gd name="T7" fmla="*/ 158 h 161"/>
                <a:gd name="T8" fmla="*/ 2 w 98"/>
                <a:gd name="T9" fmla="*/ 158 h 161"/>
                <a:gd name="T10" fmla="*/ 0 w 98"/>
                <a:gd name="T11" fmla="*/ 156 h 161"/>
                <a:gd name="T12" fmla="*/ 0 w 98"/>
                <a:gd name="T13" fmla="*/ 3 h 161"/>
                <a:gd name="T14" fmla="*/ 2 w 98"/>
                <a:gd name="T15" fmla="*/ 0 h 161"/>
                <a:gd name="T16" fmla="*/ 23 w 98"/>
                <a:gd name="T17" fmla="*/ 0 h 161"/>
                <a:gd name="T18" fmla="*/ 26 w 98"/>
                <a:gd name="T19" fmla="*/ 3 h 161"/>
                <a:gd name="T20" fmla="*/ 26 w 98"/>
                <a:gd name="T21" fmla="*/ 57 h 161"/>
                <a:gd name="T22" fmla="*/ 26 w 98"/>
                <a:gd name="T23" fmla="*/ 57 h 161"/>
                <a:gd name="T24" fmla="*/ 56 w 98"/>
                <a:gd name="T25" fmla="*/ 44 h 161"/>
                <a:gd name="T26" fmla="*/ 94 w 98"/>
                <a:gd name="T27" fmla="*/ 71 h 161"/>
                <a:gd name="T28" fmla="*/ 98 w 98"/>
                <a:gd name="T29" fmla="*/ 102 h 161"/>
                <a:gd name="T30" fmla="*/ 94 w 98"/>
                <a:gd name="T31" fmla="*/ 134 h 161"/>
                <a:gd name="T32" fmla="*/ 56 w 98"/>
                <a:gd name="T33" fmla="*/ 161 h 161"/>
                <a:gd name="T34" fmla="*/ 26 w 98"/>
                <a:gd name="T35" fmla="*/ 147 h 161"/>
                <a:gd name="T36" fmla="*/ 69 w 98"/>
                <a:gd name="T37" fmla="*/ 123 h 161"/>
                <a:gd name="T38" fmla="*/ 72 w 98"/>
                <a:gd name="T39" fmla="*/ 102 h 161"/>
                <a:gd name="T40" fmla="*/ 69 w 98"/>
                <a:gd name="T41" fmla="*/ 81 h 161"/>
                <a:gd name="T42" fmla="*/ 49 w 98"/>
                <a:gd name="T43" fmla="*/ 67 h 161"/>
                <a:gd name="T44" fmla="*/ 28 w 98"/>
                <a:gd name="T45" fmla="*/ 81 h 161"/>
                <a:gd name="T46" fmla="*/ 26 w 98"/>
                <a:gd name="T47" fmla="*/ 102 h 161"/>
                <a:gd name="T48" fmla="*/ 28 w 98"/>
                <a:gd name="T49" fmla="*/ 123 h 161"/>
                <a:gd name="T50" fmla="*/ 49 w 98"/>
                <a:gd name="T51" fmla="*/ 137 h 161"/>
                <a:gd name="T52" fmla="*/ 69 w 98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61">
                  <a:moveTo>
                    <a:pt x="26" y="147"/>
                  </a:moveTo>
                  <a:cubicBezTo>
                    <a:pt x="26" y="147"/>
                    <a:pt x="26" y="147"/>
                    <a:pt x="26" y="147"/>
                  </a:cubicBezTo>
                  <a:cubicBezTo>
                    <a:pt x="26" y="156"/>
                    <a:pt x="26" y="156"/>
                    <a:pt x="26" y="156"/>
                  </a:cubicBezTo>
                  <a:cubicBezTo>
                    <a:pt x="26" y="157"/>
                    <a:pt x="25" y="158"/>
                    <a:pt x="23" y="158"/>
                  </a:cubicBezTo>
                  <a:cubicBezTo>
                    <a:pt x="2" y="158"/>
                    <a:pt x="2" y="158"/>
                    <a:pt x="2" y="158"/>
                  </a:cubicBezTo>
                  <a:cubicBezTo>
                    <a:pt x="1" y="158"/>
                    <a:pt x="0" y="157"/>
                    <a:pt x="0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26" y="57"/>
                    <a:pt x="26" y="57"/>
                    <a:pt x="26" y="57"/>
                  </a:cubicBezTo>
                  <a:cubicBezTo>
                    <a:pt x="31" y="49"/>
                    <a:pt x="40" y="44"/>
                    <a:pt x="56" y="44"/>
                  </a:cubicBezTo>
                  <a:cubicBezTo>
                    <a:pt x="75" y="44"/>
                    <a:pt x="88" y="53"/>
                    <a:pt x="94" y="71"/>
                  </a:cubicBezTo>
                  <a:cubicBezTo>
                    <a:pt x="97" y="79"/>
                    <a:pt x="98" y="87"/>
                    <a:pt x="98" y="102"/>
                  </a:cubicBezTo>
                  <a:cubicBezTo>
                    <a:pt x="98" y="117"/>
                    <a:pt x="97" y="125"/>
                    <a:pt x="94" y="134"/>
                  </a:cubicBezTo>
                  <a:cubicBezTo>
                    <a:pt x="88" y="151"/>
                    <a:pt x="75" y="161"/>
                    <a:pt x="56" y="161"/>
                  </a:cubicBezTo>
                  <a:cubicBezTo>
                    <a:pt x="40" y="161"/>
                    <a:pt x="31" y="155"/>
                    <a:pt x="26" y="147"/>
                  </a:cubicBezTo>
                  <a:close/>
                  <a:moveTo>
                    <a:pt x="69" y="123"/>
                  </a:moveTo>
                  <a:cubicBezTo>
                    <a:pt x="71" y="118"/>
                    <a:pt x="72" y="112"/>
                    <a:pt x="72" y="102"/>
                  </a:cubicBezTo>
                  <a:cubicBezTo>
                    <a:pt x="72" y="92"/>
                    <a:pt x="71" y="86"/>
                    <a:pt x="69" y="81"/>
                  </a:cubicBezTo>
                  <a:cubicBezTo>
                    <a:pt x="66" y="72"/>
                    <a:pt x="59" y="67"/>
                    <a:pt x="49" y="67"/>
                  </a:cubicBezTo>
                  <a:cubicBezTo>
                    <a:pt x="38" y="67"/>
                    <a:pt x="31" y="72"/>
                    <a:pt x="28" y="81"/>
                  </a:cubicBezTo>
                  <a:cubicBezTo>
                    <a:pt x="26" y="86"/>
                    <a:pt x="26" y="92"/>
                    <a:pt x="26" y="102"/>
                  </a:cubicBezTo>
                  <a:cubicBezTo>
                    <a:pt x="26" y="112"/>
                    <a:pt x="26" y="118"/>
                    <a:pt x="28" y="123"/>
                  </a:cubicBezTo>
                  <a:cubicBezTo>
                    <a:pt x="31" y="132"/>
                    <a:pt x="38" y="137"/>
                    <a:pt x="49" y="137"/>
                  </a:cubicBezTo>
                  <a:cubicBezTo>
                    <a:pt x="59" y="137"/>
                    <a:pt x="66" y="132"/>
                    <a:pt x="69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4" name="Freeform 65"/>
            <p:cNvSpPr>
              <a:spLocks noEditPoints="1"/>
            </p:cNvSpPr>
            <p:nvPr userDrawn="1"/>
          </p:nvSpPr>
          <p:spPr bwMode="auto">
            <a:xfrm>
              <a:off x="4676443" y="1492997"/>
              <a:ext cx="177734" cy="208734"/>
            </a:xfrm>
            <a:custGeom>
              <a:avLst/>
              <a:gdLst>
                <a:gd name="T0" fmla="*/ 4 w 100"/>
                <a:gd name="T1" fmla="*/ 86 h 117"/>
                <a:gd name="T2" fmla="*/ 0 w 100"/>
                <a:gd name="T3" fmla="*/ 58 h 117"/>
                <a:gd name="T4" fmla="*/ 4 w 100"/>
                <a:gd name="T5" fmla="*/ 31 h 117"/>
                <a:gd name="T6" fmla="*/ 50 w 100"/>
                <a:gd name="T7" fmla="*/ 0 h 117"/>
                <a:gd name="T8" fmla="*/ 96 w 100"/>
                <a:gd name="T9" fmla="*/ 31 h 117"/>
                <a:gd name="T10" fmla="*/ 100 w 100"/>
                <a:gd name="T11" fmla="*/ 58 h 117"/>
                <a:gd name="T12" fmla="*/ 96 w 100"/>
                <a:gd name="T13" fmla="*/ 86 h 117"/>
                <a:gd name="T14" fmla="*/ 50 w 100"/>
                <a:gd name="T15" fmla="*/ 117 h 117"/>
                <a:gd name="T16" fmla="*/ 4 w 100"/>
                <a:gd name="T17" fmla="*/ 86 h 117"/>
                <a:gd name="T18" fmla="*/ 71 w 100"/>
                <a:gd name="T19" fmla="*/ 79 h 117"/>
                <a:gd name="T20" fmla="*/ 73 w 100"/>
                <a:gd name="T21" fmla="*/ 58 h 117"/>
                <a:gd name="T22" fmla="*/ 71 w 100"/>
                <a:gd name="T23" fmla="*/ 38 h 117"/>
                <a:gd name="T24" fmla="*/ 50 w 100"/>
                <a:gd name="T25" fmla="*/ 23 h 117"/>
                <a:gd name="T26" fmla="*/ 29 w 100"/>
                <a:gd name="T27" fmla="*/ 38 h 117"/>
                <a:gd name="T28" fmla="*/ 27 w 100"/>
                <a:gd name="T29" fmla="*/ 58 h 117"/>
                <a:gd name="T30" fmla="*/ 29 w 100"/>
                <a:gd name="T31" fmla="*/ 79 h 117"/>
                <a:gd name="T32" fmla="*/ 50 w 100"/>
                <a:gd name="T33" fmla="*/ 93 h 117"/>
                <a:gd name="T34" fmla="*/ 71 w 100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00" h="117">
                  <a:moveTo>
                    <a:pt x="4" y="86"/>
                  </a:moveTo>
                  <a:cubicBezTo>
                    <a:pt x="2" y="78"/>
                    <a:pt x="0" y="70"/>
                    <a:pt x="0" y="58"/>
                  </a:cubicBezTo>
                  <a:cubicBezTo>
                    <a:pt x="0" y="46"/>
                    <a:pt x="2" y="38"/>
                    <a:pt x="4" y="31"/>
                  </a:cubicBezTo>
                  <a:cubicBezTo>
                    <a:pt x="10" y="11"/>
                    <a:pt x="28" y="0"/>
                    <a:pt x="50" y="0"/>
                  </a:cubicBezTo>
                  <a:cubicBezTo>
                    <a:pt x="73" y="0"/>
                    <a:pt x="90" y="11"/>
                    <a:pt x="96" y="31"/>
                  </a:cubicBezTo>
                  <a:cubicBezTo>
                    <a:pt x="99" y="38"/>
                    <a:pt x="100" y="46"/>
                    <a:pt x="100" y="58"/>
                  </a:cubicBezTo>
                  <a:cubicBezTo>
                    <a:pt x="100" y="70"/>
                    <a:pt x="99" y="78"/>
                    <a:pt x="96" y="86"/>
                  </a:cubicBezTo>
                  <a:cubicBezTo>
                    <a:pt x="90" y="105"/>
                    <a:pt x="73" y="117"/>
                    <a:pt x="50" y="117"/>
                  </a:cubicBezTo>
                  <a:cubicBezTo>
                    <a:pt x="28" y="117"/>
                    <a:pt x="10" y="105"/>
                    <a:pt x="4" y="86"/>
                  </a:cubicBezTo>
                  <a:close/>
                  <a:moveTo>
                    <a:pt x="71" y="79"/>
                  </a:moveTo>
                  <a:cubicBezTo>
                    <a:pt x="73" y="73"/>
                    <a:pt x="73" y="68"/>
                    <a:pt x="73" y="58"/>
                  </a:cubicBezTo>
                  <a:cubicBezTo>
                    <a:pt x="73" y="49"/>
                    <a:pt x="73" y="44"/>
                    <a:pt x="71" y="38"/>
                  </a:cubicBezTo>
                  <a:cubicBezTo>
                    <a:pt x="68" y="28"/>
                    <a:pt x="61" y="23"/>
                    <a:pt x="50" y="23"/>
                  </a:cubicBezTo>
                  <a:cubicBezTo>
                    <a:pt x="40" y="23"/>
                    <a:pt x="32" y="28"/>
                    <a:pt x="29" y="38"/>
                  </a:cubicBezTo>
                  <a:cubicBezTo>
                    <a:pt x="27" y="44"/>
                    <a:pt x="27" y="49"/>
                    <a:pt x="27" y="58"/>
                  </a:cubicBezTo>
                  <a:cubicBezTo>
                    <a:pt x="27" y="68"/>
                    <a:pt x="27" y="73"/>
                    <a:pt x="29" y="79"/>
                  </a:cubicBezTo>
                  <a:cubicBezTo>
                    <a:pt x="32" y="88"/>
                    <a:pt x="40" y="93"/>
                    <a:pt x="50" y="93"/>
                  </a:cubicBezTo>
                  <a:cubicBezTo>
                    <a:pt x="61" y="93"/>
                    <a:pt x="68" y="88"/>
                    <a:pt x="71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5" name="Freeform 66"/>
            <p:cNvSpPr>
              <a:spLocks/>
            </p:cNvSpPr>
            <p:nvPr userDrawn="1"/>
          </p:nvSpPr>
          <p:spPr bwMode="auto">
            <a:xfrm>
              <a:off x="4891377" y="1497130"/>
              <a:ext cx="167400" cy="204601"/>
            </a:xfrm>
            <a:custGeom>
              <a:avLst/>
              <a:gdLst>
                <a:gd name="T0" fmla="*/ 70 w 94"/>
                <a:gd name="T1" fmla="*/ 112 h 115"/>
                <a:gd name="T2" fmla="*/ 68 w 94"/>
                <a:gd name="T3" fmla="*/ 110 h 115"/>
                <a:gd name="T4" fmla="*/ 68 w 94"/>
                <a:gd name="T5" fmla="*/ 102 h 115"/>
                <a:gd name="T6" fmla="*/ 68 w 94"/>
                <a:gd name="T7" fmla="*/ 102 h 115"/>
                <a:gd name="T8" fmla="*/ 39 w 94"/>
                <a:gd name="T9" fmla="*/ 115 h 115"/>
                <a:gd name="T10" fmla="*/ 0 w 94"/>
                <a:gd name="T11" fmla="*/ 73 h 115"/>
                <a:gd name="T12" fmla="*/ 0 w 94"/>
                <a:gd name="T13" fmla="*/ 3 h 115"/>
                <a:gd name="T14" fmla="*/ 3 w 94"/>
                <a:gd name="T15" fmla="*/ 0 h 115"/>
                <a:gd name="T16" fmla="*/ 24 w 94"/>
                <a:gd name="T17" fmla="*/ 0 h 115"/>
                <a:gd name="T18" fmla="*/ 26 w 94"/>
                <a:gd name="T19" fmla="*/ 3 h 115"/>
                <a:gd name="T20" fmla="*/ 26 w 94"/>
                <a:gd name="T21" fmla="*/ 67 h 115"/>
                <a:gd name="T22" fmla="*/ 47 w 94"/>
                <a:gd name="T23" fmla="*/ 91 h 115"/>
                <a:gd name="T24" fmla="*/ 68 w 94"/>
                <a:gd name="T25" fmla="*/ 67 h 115"/>
                <a:gd name="T26" fmla="*/ 68 w 94"/>
                <a:gd name="T27" fmla="*/ 3 h 115"/>
                <a:gd name="T28" fmla="*/ 70 w 94"/>
                <a:gd name="T29" fmla="*/ 0 h 115"/>
                <a:gd name="T30" fmla="*/ 91 w 94"/>
                <a:gd name="T31" fmla="*/ 0 h 115"/>
                <a:gd name="T32" fmla="*/ 94 w 94"/>
                <a:gd name="T33" fmla="*/ 3 h 115"/>
                <a:gd name="T34" fmla="*/ 94 w 94"/>
                <a:gd name="T35" fmla="*/ 110 h 115"/>
                <a:gd name="T36" fmla="*/ 91 w 94"/>
                <a:gd name="T37" fmla="*/ 112 h 115"/>
                <a:gd name="T38" fmla="*/ 70 w 94"/>
                <a:gd name="T39" fmla="*/ 112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5">
                  <a:moveTo>
                    <a:pt x="70" y="112"/>
                  </a:moveTo>
                  <a:cubicBezTo>
                    <a:pt x="69" y="112"/>
                    <a:pt x="68" y="111"/>
                    <a:pt x="68" y="110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8" y="102"/>
                    <a:pt x="68" y="102"/>
                    <a:pt x="68" y="102"/>
                  </a:cubicBezTo>
                  <a:cubicBezTo>
                    <a:pt x="62" y="109"/>
                    <a:pt x="53" y="115"/>
                    <a:pt x="39" y="115"/>
                  </a:cubicBezTo>
                  <a:cubicBezTo>
                    <a:pt x="15" y="115"/>
                    <a:pt x="0" y="97"/>
                    <a:pt x="0" y="7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67"/>
                    <a:pt x="26" y="67"/>
                    <a:pt x="26" y="67"/>
                  </a:cubicBezTo>
                  <a:cubicBezTo>
                    <a:pt x="26" y="81"/>
                    <a:pt x="33" y="91"/>
                    <a:pt x="47" y="91"/>
                  </a:cubicBezTo>
                  <a:cubicBezTo>
                    <a:pt x="60" y="91"/>
                    <a:pt x="68" y="81"/>
                    <a:pt x="68" y="67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0" y="0"/>
                  </a:cubicBezTo>
                  <a:cubicBezTo>
                    <a:pt x="91" y="0"/>
                    <a:pt x="91" y="0"/>
                    <a:pt x="91" y="0"/>
                  </a:cubicBezTo>
                  <a:cubicBezTo>
                    <a:pt x="93" y="0"/>
                    <a:pt x="94" y="1"/>
                    <a:pt x="94" y="3"/>
                  </a:cubicBezTo>
                  <a:cubicBezTo>
                    <a:pt x="94" y="110"/>
                    <a:pt x="94" y="110"/>
                    <a:pt x="94" y="110"/>
                  </a:cubicBezTo>
                  <a:cubicBezTo>
                    <a:pt x="94" y="111"/>
                    <a:pt x="93" y="112"/>
                    <a:pt x="91" y="112"/>
                  </a:cubicBezTo>
                  <a:lnTo>
                    <a:pt x="70" y="1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6" name="Freeform 67"/>
            <p:cNvSpPr>
              <a:spLocks/>
            </p:cNvSpPr>
            <p:nvPr userDrawn="1"/>
          </p:nvSpPr>
          <p:spPr bwMode="auto">
            <a:xfrm>
              <a:off x="5108377" y="1492997"/>
              <a:ext cx="142600" cy="204601"/>
            </a:xfrm>
            <a:custGeom>
              <a:avLst/>
              <a:gdLst>
                <a:gd name="T0" fmla="*/ 3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3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7 w 80"/>
                <a:gd name="T15" fmla="*/ 14 h 114"/>
                <a:gd name="T16" fmla="*/ 56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4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3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3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7" y="14"/>
                    <a:pt x="27" y="14"/>
                    <a:pt x="27" y="14"/>
                  </a:cubicBezTo>
                  <a:cubicBezTo>
                    <a:pt x="32" y="6"/>
                    <a:pt x="41" y="0"/>
                    <a:pt x="56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4" y="28"/>
                  </a:cubicBezTo>
                  <a:cubicBezTo>
                    <a:pt x="59" y="25"/>
                    <a:pt x="53" y="23"/>
                    <a:pt x="47" y="23"/>
                  </a:cubicBezTo>
                  <a:cubicBezTo>
                    <a:pt x="33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3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7" name="Freeform 68"/>
            <p:cNvSpPr>
              <a:spLocks noEditPoints="1"/>
            </p:cNvSpPr>
            <p:nvPr userDrawn="1"/>
          </p:nvSpPr>
          <p:spPr bwMode="auto">
            <a:xfrm>
              <a:off x="5331578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8" name="Freeform 69"/>
            <p:cNvSpPr>
              <a:spLocks/>
            </p:cNvSpPr>
            <p:nvPr userDrawn="1"/>
          </p:nvSpPr>
          <p:spPr bwMode="auto">
            <a:xfrm>
              <a:off x="5546512" y="1492997"/>
              <a:ext cx="167400" cy="204601"/>
            </a:xfrm>
            <a:custGeom>
              <a:avLst/>
              <a:gdLst>
                <a:gd name="T0" fmla="*/ 71 w 94"/>
                <a:gd name="T1" fmla="*/ 114 h 114"/>
                <a:gd name="T2" fmla="*/ 68 w 94"/>
                <a:gd name="T3" fmla="*/ 112 h 114"/>
                <a:gd name="T4" fmla="*/ 68 w 94"/>
                <a:gd name="T5" fmla="*/ 47 h 114"/>
                <a:gd name="T6" fmla="*/ 47 w 94"/>
                <a:gd name="T7" fmla="*/ 23 h 114"/>
                <a:gd name="T8" fmla="*/ 26 w 94"/>
                <a:gd name="T9" fmla="*/ 47 h 114"/>
                <a:gd name="T10" fmla="*/ 26 w 94"/>
                <a:gd name="T11" fmla="*/ 112 h 114"/>
                <a:gd name="T12" fmla="*/ 24 w 94"/>
                <a:gd name="T13" fmla="*/ 114 h 114"/>
                <a:gd name="T14" fmla="*/ 2 w 94"/>
                <a:gd name="T15" fmla="*/ 114 h 114"/>
                <a:gd name="T16" fmla="*/ 0 w 94"/>
                <a:gd name="T17" fmla="*/ 112 h 114"/>
                <a:gd name="T18" fmla="*/ 0 w 94"/>
                <a:gd name="T19" fmla="*/ 5 h 114"/>
                <a:gd name="T20" fmla="*/ 2 w 94"/>
                <a:gd name="T21" fmla="*/ 2 h 114"/>
                <a:gd name="T22" fmla="*/ 24 w 94"/>
                <a:gd name="T23" fmla="*/ 2 h 114"/>
                <a:gd name="T24" fmla="*/ 26 w 94"/>
                <a:gd name="T25" fmla="*/ 5 h 114"/>
                <a:gd name="T26" fmla="*/ 26 w 94"/>
                <a:gd name="T27" fmla="*/ 13 h 114"/>
                <a:gd name="T28" fmla="*/ 26 w 94"/>
                <a:gd name="T29" fmla="*/ 13 h 114"/>
                <a:gd name="T30" fmla="*/ 56 w 94"/>
                <a:gd name="T31" fmla="*/ 0 h 114"/>
                <a:gd name="T32" fmla="*/ 94 w 94"/>
                <a:gd name="T33" fmla="*/ 41 h 114"/>
                <a:gd name="T34" fmla="*/ 94 w 94"/>
                <a:gd name="T35" fmla="*/ 112 h 114"/>
                <a:gd name="T36" fmla="*/ 92 w 94"/>
                <a:gd name="T37" fmla="*/ 114 h 114"/>
                <a:gd name="T38" fmla="*/ 71 w 94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4" h="114">
                  <a:moveTo>
                    <a:pt x="71" y="114"/>
                  </a:moveTo>
                  <a:cubicBezTo>
                    <a:pt x="69" y="114"/>
                    <a:pt x="68" y="113"/>
                    <a:pt x="68" y="112"/>
                  </a:cubicBezTo>
                  <a:cubicBezTo>
                    <a:pt x="68" y="47"/>
                    <a:pt x="68" y="47"/>
                    <a:pt x="68" y="47"/>
                  </a:cubicBezTo>
                  <a:cubicBezTo>
                    <a:pt x="68" y="33"/>
                    <a:pt x="61" y="23"/>
                    <a:pt x="47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2" y="114"/>
                    <a:pt x="2" y="114"/>
                    <a:pt x="2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79" y="0"/>
                    <a:pt x="94" y="17"/>
                    <a:pt x="94" y="41"/>
                  </a:cubicBezTo>
                  <a:cubicBezTo>
                    <a:pt x="94" y="112"/>
                    <a:pt x="94" y="112"/>
                    <a:pt x="94" y="112"/>
                  </a:cubicBezTo>
                  <a:cubicBezTo>
                    <a:pt x="94" y="113"/>
                    <a:pt x="93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19" name="Freeform 70"/>
            <p:cNvSpPr>
              <a:spLocks noEditPoints="1"/>
            </p:cNvSpPr>
            <p:nvPr userDrawn="1"/>
          </p:nvSpPr>
          <p:spPr bwMode="auto">
            <a:xfrm>
              <a:off x="5753179" y="1414463"/>
              <a:ext cx="175667" cy="287267"/>
            </a:xfrm>
            <a:custGeom>
              <a:avLst/>
              <a:gdLst>
                <a:gd name="T0" fmla="*/ 75 w 99"/>
                <a:gd name="T1" fmla="*/ 158 h 161"/>
                <a:gd name="T2" fmla="*/ 73 w 99"/>
                <a:gd name="T3" fmla="*/ 156 h 161"/>
                <a:gd name="T4" fmla="*/ 73 w 99"/>
                <a:gd name="T5" fmla="*/ 147 h 161"/>
                <a:gd name="T6" fmla="*/ 73 w 99"/>
                <a:gd name="T7" fmla="*/ 147 h 161"/>
                <a:gd name="T8" fmla="*/ 43 w 99"/>
                <a:gd name="T9" fmla="*/ 161 h 161"/>
                <a:gd name="T10" fmla="*/ 4 w 99"/>
                <a:gd name="T11" fmla="*/ 134 h 161"/>
                <a:gd name="T12" fmla="*/ 0 w 99"/>
                <a:gd name="T13" fmla="*/ 102 h 161"/>
                <a:gd name="T14" fmla="*/ 4 w 99"/>
                <a:gd name="T15" fmla="*/ 71 h 161"/>
                <a:gd name="T16" fmla="*/ 43 w 99"/>
                <a:gd name="T17" fmla="*/ 44 h 161"/>
                <a:gd name="T18" fmla="*/ 73 w 99"/>
                <a:gd name="T19" fmla="*/ 57 h 161"/>
                <a:gd name="T20" fmla="*/ 73 w 99"/>
                <a:gd name="T21" fmla="*/ 57 h 161"/>
                <a:gd name="T22" fmla="*/ 73 w 99"/>
                <a:gd name="T23" fmla="*/ 3 h 161"/>
                <a:gd name="T24" fmla="*/ 75 w 99"/>
                <a:gd name="T25" fmla="*/ 0 h 161"/>
                <a:gd name="T26" fmla="*/ 97 w 99"/>
                <a:gd name="T27" fmla="*/ 0 h 161"/>
                <a:gd name="T28" fmla="*/ 99 w 99"/>
                <a:gd name="T29" fmla="*/ 3 h 161"/>
                <a:gd name="T30" fmla="*/ 99 w 99"/>
                <a:gd name="T31" fmla="*/ 156 h 161"/>
                <a:gd name="T32" fmla="*/ 97 w 99"/>
                <a:gd name="T33" fmla="*/ 158 h 161"/>
                <a:gd name="T34" fmla="*/ 75 w 99"/>
                <a:gd name="T35" fmla="*/ 158 h 161"/>
                <a:gd name="T36" fmla="*/ 71 w 99"/>
                <a:gd name="T37" fmla="*/ 123 h 161"/>
                <a:gd name="T38" fmla="*/ 73 w 99"/>
                <a:gd name="T39" fmla="*/ 102 h 161"/>
                <a:gd name="T40" fmla="*/ 71 w 99"/>
                <a:gd name="T41" fmla="*/ 81 h 161"/>
                <a:gd name="T42" fmla="*/ 50 w 99"/>
                <a:gd name="T43" fmla="*/ 67 h 161"/>
                <a:gd name="T44" fmla="*/ 29 w 99"/>
                <a:gd name="T45" fmla="*/ 81 h 161"/>
                <a:gd name="T46" fmla="*/ 27 w 99"/>
                <a:gd name="T47" fmla="*/ 102 h 161"/>
                <a:gd name="T48" fmla="*/ 29 w 99"/>
                <a:gd name="T49" fmla="*/ 123 h 161"/>
                <a:gd name="T50" fmla="*/ 50 w 99"/>
                <a:gd name="T51" fmla="*/ 137 h 161"/>
                <a:gd name="T52" fmla="*/ 71 w 99"/>
                <a:gd name="T53" fmla="*/ 123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9" h="161">
                  <a:moveTo>
                    <a:pt x="75" y="158"/>
                  </a:moveTo>
                  <a:cubicBezTo>
                    <a:pt x="74" y="158"/>
                    <a:pt x="73" y="157"/>
                    <a:pt x="73" y="156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73" y="147"/>
                    <a:pt x="73" y="147"/>
                    <a:pt x="73" y="147"/>
                  </a:cubicBezTo>
                  <a:cubicBezTo>
                    <a:pt x="67" y="155"/>
                    <a:pt x="58" y="161"/>
                    <a:pt x="43" y="161"/>
                  </a:cubicBezTo>
                  <a:cubicBezTo>
                    <a:pt x="24" y="161"/>
                    <a:pt x="10" y="151"/>
                    <a:pt x="4" y="134"/>
                  </a:cubicBezTo>
                  <a:cubicBezTo>
                    <a:pt x="2" y="125"/>
                    <a:pt x="0" y="117"/>
                    <a:pt x="0" y="102"/>
                  </a:cubicBezTo>
                  <a:cubicBezTo>
                    <a:pt x="0" y="87"/>
                    <a:pt x="2" y="79"/>
                    <a:pt x="4" y="71"/>
                  </a:cubicBezTo>
                  <a:cubicBezTo>
                    <a:pt x="10" y="53"/>
                    <a:pt x="24" y="44"/>
                    <a:pt x="43" y="44"/>
                  </a:cubicBezTo>
                  <a:cubicBezTo>
                    <a:pt x="58" y="44"/>
                    <a:pt x="67" y="49"/>
                    <a:pt x="73" y="57"/>
                  </a:cubicBezTo>
                  <a:cubicBezTo>
                    <a:pt x="73" y="57"/>
                    <a:pt x="73" y="57"/>
                    <a:pt x="73" y="57"/>
                  </a:cubicBezTo>
                  <a:cubicBezTo>
                    <a:pt x="73" y="3"/>
                    <a:pt x="73" y="3"/>
                    <a:pt x="73" y="3"/>
                  </a:cubicBezTo>
                  <a:cubicBezTo>
                    <a:pt x="73" y="1"/>
                    <a:pt x="74" y="0"/>
                    <a:pt x="75" y="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98" y="0"/>
                    <a:pt x="99" y="1"/>
                    <a:pt x="99" y="3"/>
                  </a:cubicBezTo>
                  <a:cubicBezTo>
                    <a:pt x="99" y="156"/>
                    <a:pt x="99" y="156"/>
                    <a:pt x="99" y="156"/>
                  </a:cubicBezTo>
                  <a:cubicBezTo>
                    <a:pt x="99" y="157"/>
                    <a:pt x="98" y="158"/>
                    <a:pt x="97" y="158"/>
                  </a:cubicBezTo>
                  <a:lnTo>
                    <a:pt x="75" y="158"/>
                  </a:lnTo>
                  <a:close/>
                  <a:moveTo>
                    <a:pt x="71" y="123"/>
                  </a:moveTo>
                  <a:cubicBezTo>
                    <a:pt x="72" y="118"/>
                    <a:pt x="73" y="112"/>
                    <a:pt x="73" y="102"/>
                  </a:cubicBezTo>
                  <a:cubicBezTo>
                    <a:pt x="73" y="92"/>
                    <a:pt x="72" y="86"/>
                    <a:pt x="71" y="81"/>
                  </a:cubicBezTo>
                  <a:cubicBezTo>
                    <a:pt x="68" y="72"/>
                    <a:pt x="60" y="67"/>
                    <a:pt x="50" y="67"/>
                  </a:cubicBezTo>
                  <a:cubicBezTo>
                    <a:pt x="39" y="67"/>
                    <a:pt x="32" y="72"/>
                    <a:pt x="29" y="81"/>
                  </a:cubicBezTo>
                  <a:cubicBezTo>
                    <a:pt x="28" y="86"/>
                    <a:pt x="27" y="92"/>
                    <a:pt x="27" y="102"/>
                  </a:cubicBezTo>
                  <a:cubicBezTo>
                    <a:pt x="27" y="112"/>
                    <a:pt x="28" y="118"/>
                    <a:pt x="29" y="123"/>
                  </a:cubicBezTo>
                  <a:cubicBezTo>
                    <a:pt x="32" y="132"/>
                    <a:pt x="39" y="137"/>
                    <a:pt x="50" y="137"/>
                  </a:cubicBezTo>
                  <a:cubicBezTo>
                    <a:pt x="60" y="137"/>
                    <a:pt x="68" y="132"/>
                    <a:pt x="71" y="1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0" name="Freeform 71"/>
            <p:cNvSpPr>
              <a:spLocks/>
            </p:cNvSpPr>
            <p:nvPr userDrawn="1"/>
          </p:nvSpPr>
          <p:spPr bwMode="auto">
            <a:xfrm>
              <a:off x="6023913" y="1414463"/>
              <a:ext cx="328601" cy="283134"/>
            </a:xfrm>
            <a:custGeom>
              <a:avLst/>
              <a:gdLst>
                <a:gd name="T0" fmla="*/ 125 w 184"/>
                <a:gd name="T1" fmla="*/ 158 h 158"/>
                <a:gd name="T2" fmla="*/ 122 w 184"/>
                <a:gd name="T3" fmla="*/ 156 h 158"/>
                <a:gd name="T4" fmla="*/ 92 w 184"/>
                <a:gd name="T5" fmla="*/ 48 h 158"/>
                <a:gd name="T6" fmla="*/ 92 w 184"/>
                <a:gd name="T7" fmla="*/ 48 h 158"/>
                <a:gd name="T8" fmla="*/ 61 w 184"/>
                <a:gd name="T9" fmla="*/ 156 h 158"/>
                <a:gd name="T10" fmla="*/ 59 w 184"/>
                <a:gd name="T11" fmla="*/ 158 h 158"/>
                <a:gd name="T12" fmla="*/ 41 w 184"/>
                <a:gd name="T13" fmla="*/ 158 h 158"/>
                <a:gd name="T14" fmla="*/ 39 w 184"/>
                <a:gd name="T15" fmla="*/ 156 h 158"/>
                <a:gd name="T16" fmla="*/ 0 w 184"/>
                <a:gd name="T17" fmla="*/ 3 h 158"/>
                <a:gd name="T18" fmla="*/ 2 w 184"/>
                <a:gd name="T19" fmla="*/ 0 h 158"/>
                <a:gd name="T20" fmla="*/ 23 w 184"/>
                <a:gd name="T21" fmla="*/ 0 h 158"/>
                <a:gd name="T22" fmla="*/ 26 w 184"/>
                <a:gd name="T23" fmla="*/ 3 h 158"/>
                <a:gd name="T24" fmla="*/ 51 w 184"/>
                <a:gd name="T25" fmla="*/ 109 h 158"/>
                <a:gd name="T26" fmla="*/ 52 w 184"/>
                <a:gd name="T27" fmla="*/ 109 h 158"/>
                <a:gd name="T28" fmla="*/ 81 w 184"/>
                <a:gd name="T29" fmla="*/ 3 h 158"/>
                <a:gd name="T30" fmla="*/ 84 w 184"/>
                <a:gd name="T31" fmla="*/ 0 h 158"/>
                <a:gd name="T32" fmla="*/ 100 w 184"/>
                <a:gd name="T33" fmla="*/ 0 h 158"/>
                <a:gd name="T34" fmla="*/ 103 w 184"/>
                <a:gd name="T35" fmla="*/ 3 h 158"/>
                <a:gd name="T36" fmla="*/ 133 w 184"/>
                <a:gd name="T37" fmla="*/ 109 h 158"/>
                <a:gd name="T38" fmla="*/ 133 w 184"/>
                <a:gd name="T39" fmla="*/ 109 h 158"/>
                <a:gd name="T40" fmla="*/ 158 w 184"/>
                <a:gd name="T41" fmla="*/ 3 h 158"/>
                <a:gd name="T42" fmla="*/ 161 w 184"/>
                <a:gd name="T43" fmla="*/ 0 h 158"/>
                <a:gd name="T44" fmla="*/ 182 w 184"/>
                <a:gd name="T45" fmla="*/ 0 h 158"/>
                <a:gd name="T46" fmla="*/ 184 w 184"/>
                <a:gd name="T47" fmla="*/ 3 h 158"/>
                <a:gd name="T48" fmla="*/ 146 w 184"/>
                <a:gd name="T49" fmla="*/ 156 h 158"/>
                <a:gd name="T50" fmla="*/ 143 w 184"/>
                <a:gd name="T51" fmla="*/ 158 h 158"/>
                <a:gd name="T52" fmla="*/ 125 w 184"/>
                <a:gd name="T53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4" h="158">
                  <a:moveTo>
                    <a:pt x="125" y="158"/>
                  </a:moveTo>
                  <a:cubicBezTo>
                    <a:pt x="124" y="158"/>
                    <a:pt x="123" y="157"/>
                    <a:pt x="122" y="156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92" y="48"/>
                    <a:pt x="92" y="48"/>
                    <a:pt x="92" y="48"/>
                  </a:cubicBezTo>
                  <a:cubicBezTo>
                    <a:pt x="61" y="156"/>
                    <a:pt x="61" y="156"/>
                    <a:pt x="61" y="156"/>
                  </a:cubicBezTo>
                  <a:cubicBezTo>
                    <a:pt x="61" y="157"/>
                    <a:pt x="60" y="158"/>
                    <a:pt x="59" y="158"/>
                  </a:cubicBezTo>
                  <a:cubicBezTo>
                    <a:pt x="41" y="158"/>
                    <a:pt x="41" y="158"/>
                    <a:pt x="41" y="158"/>
                  </a:cubicBezTo>
                  <a:cubicBezTo>
                    <a:pt x="40" y="158"/>
                    <a:pt x="39" y="157"/>
                    <a:pt x="39" y="15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0" y="0"/>
                    <a:pt x="2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51" y="109"/>
                    <a:pt x="51" y="109"/>
                    <a:pt x="51" y="109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81" y="3"/>
                    <a:pt x="81" y="3"/>
                    <a:pt x="81" y="3"/>
                  </a:cubicBezTo>
                  <a:cubicBezTo>
                    <a:pt x="82" y="1"/>
                    <a:pt x="83" y="0"/>
                    <a:pt x="84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102" y="0"/>
                    <a:pt x="102" y="1"/>
                    <a:pt x="103" y="3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33" y="109"/>
                    <a:pt x="133" y="109"/>
                    <a:pt x="133" y="109"/>
                  </a:cubicBezTo>
                  <a:cubicBezTo>
                    <a:pt x="158" y="3"/>
                    <a:pt x="158" y="3"/>
                    <a:pt x="158" y="3"/>
                  </a:cubicBezTo>
                  <a:cubicBezTo>
                    <a:pt x="158" y="1"/>
                    <a:pt x="159" y="0"/>
                    <a:pt x="161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4" y="0"/>
                    <a:pt x="184" y="1"/>
                    <a:pt x="184" y="3"/>
                  </a:cubicBezTo>
                  <a:cubicBezTo>
                    <a:pt x="146" y="156"/>
                    <a:pt x="146" y="156"/>
                    <a:pt x="146" y="156"/>
                  </a:cubicBezTo>
                  <a:cubicBezTo>
                    <a:pt x="145" y="157"/>
                    <a:pt x="144" y="158"/>
                    <a:pt x="143" y="158"/>
                  </a:cubicBezTo>
                  <a:lnTo>
                    <a:pt x="125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1" name="Freeform 72"/>
            <p:cNvSpPr>
              <a:spLocks noEditPoints="1"/>
            </p:cNvSpPr>
            <p:nvPr userDrawn="1"/>
          </p:nvSpPr>
          <p:spPr bwMode="auto">
            <a:xfrm>
              <a:off x="6360781" y="1492997"/>
              <a:ext cx="175667" cy="208734"/>
            </a:xfrm>
            <a:custGeom>
              <a:avLst/>
              <a:gdLst>
                <a:gd name="T0" fmla="*/ 4 w 99"/>
                <a:gd name="T1" fmla="*/ 85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64 h 117"/>
                <a:gd name="T12" fmla="*/ 96 w 99"/>
                <a:gd name="T13" fmla="*/ 66 h 117"/>
                <a:gd name="T14" fmla="*/ 27 w 99"/>
                <a:gd name="T15" fmla="*/ 66 h 117"/>
                <a:gd name="T16" fmla="*/ 26 w 99"/>
                <a:gd name="T17" fmla="*/ 68 h 117"/>
                <a:gd name="T18" fmla="*/ 27 w 99"/>
                <a:gd name="T19" fmla="*/ 76 h 117"/>
                <a:gd name="T20" fmla="*/ 52 w 99"/>
                <a:gd name="T21" fmla="*/ 93 h 117"/>
                <a:gd name="T22" fmla="*/ 79 w 99"/>
                <a:gd name="T23" fmla="*/ 83 h 117"/>
                <a:gd name="T24" fmla="*/ 82 w 99"/>
                <a:gd name="T25" fmla="*/ 82 h 117"/>
                <a:gd name="T26" fmla="*/ 96 w 99"/>
                <a:gd name="T27" fmla="*/ 94 h 117"/>
                <a:gd name="T28" fmla="*/ 96 w 99"/>
                <a:gd name="T29" fmla="*/ 98 h 117"/>
                <a:gd name="T30" fmla="*/ 50 w 99"/>
                <a:gd name="T31" fmla="*/ 117 h 117"/>
                <a:gd name="T32" fmla="*/ 4 w 99"/>
                <a:gd name="T33" fmla="*/ 85 h 117"/>
                <a:gd name="T34" fmla="*/ 71 w 99"/>
                <a:gd name="T35" fmla="*/ 36 h 117"/>
                <a:gd name="T36" fmla="*/ 49 w 99"/>
                <a:gd name="T37" fmla="*/ 22 h 117"/>
                <a:gd name="T38" fmla="*/ 27 w 99"/>
                <a:gd name="T39" fmla="*/ 36 h 117"/>
                <a:gd name="T40" fmla="*/ 26 w 99"/>
                <a:gd name="T41" fmla="*/ 46 h 117"/>
                <a:gd name="T42" fmla="*/ 27 w 99"/>
                <a:gd name="T43" fmla="*/ 47 h 117"/>
                <a:gd name="T44" fmla="*/ 71 w 99"/>
                <a:gd name="T45" fmla="*/ 47 h 117"/>
                <a:gd name="T46" fmla="*/ 72 w 99"/>
                <a:gd name="T47" fmla="*/ 46 h 117"/>
                <a:gd name="T48" fmla="*/ 71 w 99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9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9" y="46"/>
                    <a:pt x="99" y="64"/>
                  </a:cubicBezTo>
                  <a:cubicBezTo>
                    <a:pt x="99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7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7" y="109"/>
                    <a:pt x="71" y="117"/>
                    <a:pt x="50" y="117"/>
                  </a:cubicBezTo>
                  <a:cubicBezTo>
                    <a:pt x="27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2" name="Freeform 73"/>
            <p:cNvSpPr>
              <a:spLocks/>
            </p:cNvSpPr>
            <p:nvPr userDrawn="1"/>
          </p:nvSpPr>
          <p:spPr bwMode="auto">
            <a:xfrm>
              <a:off x="6573648" y="1414463"/>
              <a:ext cx="76467" cy="285201"/>
            </a:xfrm>
            <a:custGeom>
              <a:avLst/>
              <a:gdLst>
                <a:gd name="T0" fmla="*/ 31 w 43"/>
                <a:gd name="T1" fmla="*/ 159 h 159"/>
                <a:gd name="T2" fmla="*/ 0 w 43"/>
                <a:gd name="T3" fmla="*/ 127 h 159"/>
                <a:gd name="T4" fmla="*/ 0 w 43"/>
                <a:gd name="T5" fmla="*/ 3 h 159"/>
                <a:gd name="T6" fmla="*/ 3 w 43"/>
                <a:gd name="T7" fmla="*/ 0 h 159"/>
                <a:gd name="T8" fmla="*/ 24 w 43"/>
                <a:gd name="T9" fmla="*/ 0 h 159"/>
                <a:gd name="T10" fmla="*/ 26 w 43"/>
                <a:gd name="T11" fmla="*/ 3 h 159"/>
                <a:gd name="T12" fmla="*/ 26 w 43"/>
                <a:gd name="T13" fmla="*/ 126 h 159"/>
                <a:gd name="T14" fmla="*/ 36 w 43"/>
                <a:gd name="T15" fmla="*/ 136 h 159"/>
                <a:gd name="T16" fmla="*/ 41 w 43"/>
                <a:gd name="T17" fmla="*/ 136 h 159"/>
                <a:gd name="T18" fmla="*/ 43 w 43"/>
                <a:gd name="T19" fmla="*/ 139 h 159"/>
                <a:gd name="T20" fmla="*/ 43 w 43"/>
                <a:gd name="T21" fmla="*/ 157 h 159"/>
                <a:gd name="T22" fmla="*/ 41 w 43"/>
                <a:gd name="T23" fmla="*/ 159 h 159"/>
                <a:gd name="T24" fmla="*/ 31 w 43"/>
                <a:gd name="T2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3" h="159">
                  <a:moveTo>
                    <a:pt x="31" y="159"/>
                  </a:moveTo>
                  <a:cubicBezTo>
                    <a:pt x="9" y="159"/>
                    <a:pt x="0" y="149"/>
                    <a:pt x="0" y="12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1"/>
                    <a:pt x="1" y="0"/>
                    <a:pt x="3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6" y="1"/>
                    <a:pt x="26" y="3"/>
                  </a:cubicBezTo>
                  <a:cubicBezTo>
                    <a:pt x="26" y="126"/>
                    <a:pt x="26" y="126"/>
                    <a:pt x="26" y="126"/>
                  </a:cubicBezTo>
                  <a:cubicBezTo>
                    <a:pt x="26" y="134"/>
                    <a:pt x="29" y="136"/>
                    <a:pt x="36" y="136"/>
                  </a:cubicBezTo>
                  <a:cubicBezTo>
                    <a:pt x="41" y="136"/>
                    <a:pt x="41" y="136"/>
                    <a:pt x="41" y="136"/>
                  </a:cubicBezTo>
                  <a:cubicBezTo>
                    <a:pt x="42" y="136"/>
                    <a:pt x="43" y="137"/>
                    <a:pt x="43" y="139"/>
                  </a:cubicBezTo>
                  <a:cubicBezTo>
                    <a:pt x="43" y="157"/>
                    <a:pt x="43" y="157"/>
                    <a:pt x="43" y="157"/>
                  </a:cubicBezTo>
                  <a:cubicBezTo>
                    <a:pt x="43" y="158"/>
                    <a:pt x="42" y="159"/>
                    <a:pt x="41" y="159"/>
                  </a:cubicBezTo>
                  <a:lnTo>
                    <a:pt x="31" y="15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3" name="Freeform 74"/>
            <p:cNvSpPr>
              <a:spLocks/>
            </p:cNvSpPr>
            <p:nvPr userDrawn="1"/>
          </p:nvSpPr>
          <p:spPr bwMode="auto">
            <a:xfrm>
              <a:off x="6668715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4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4" name="Freeform 75"/>
            <p:cNvSpPr>
              <a:spLocks noEditPoints="1"/>
            </p:cNvSpPr>
            <p:nvPr userDrawn="1"/>
          </p:nvSpPr>
          <p:spPr bwMode="auto">
            <a:xfrm>
              <a:off x="6798916" y="1492997"/>
              <a:ext cx="165334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5" name="Freeform 76"/>
            <p:cNvSpPr>
              <a:spLocks/>
            </p:cNvSpPr>
            <p:nvPr userDrawn="1"/>
          </p:nvSpPr>
          <p:spPr bwMode="auto">
            <a:xfrm>
              <a:off x="7011783" y="1492997"/>
              <a:ext cx="142600" cy="204601"/>
            </a:xfrm>
            <a:custGeom>
              <a:avLst/>
              <a:gdLst>
                <a:gd name="T0" fmla="*/ 2 w 80"/>
                <a:gd name="T1" fmla="*/ 114 h 114"/>
                <a:gd name="T2" fmla="*/ 0 w 80"/>
                <a:gd name="T3" fmla="*/ 112 h 114"/>
                <a:gd name="T4" fmla="*/ 0 w 80"/>
                <a:gd name="T5" fmla="*/ 5 h 114"/>
                <a:gd name="T6" fmla="*/ 2 w 80"/>
                <a:gd name="T7" fmla="*/ 2 h 114"/>
                <a:gd name="T8" fmla="*/ 24 w 80"/>
                <a:gd name="T9" fmla="*/ 2 h 114"/>
                <a:gd name="T10" fmla="*/ 26 w 80"/>
                <a:gd name="T11" fmla="*/ 5 h 114"/>
                <a:gd name="T12" fmla="*/ 26 w 80"/>
                <a:gd name="T13" fmla="*/ 14 h 114"/>
                <a:gd name="T14" fmla="*/ 26 w 80"/>
                <a:gd name="T15" fmla="*/ 14 h 114"/>
                <a:gd name="T16" fmla="*/ 55 w 80"/>
                <a:gd name="T17" fmla="*/ 0 h 114"/>
                <a:gd name="T18" fmla="*/ 79 w 80"/>
                <a:gd name="T19" fmla="*/ 9 h 114"/>
                <a:gd name="T20" fmla="*/ 79 w 80"/>
                <a:gd name="T21" fmla="*/ 12 h 114"/>
                <a:gd name="T22" fmla="*/ 67 w 80"/>
                <a:gd name="T23" fmla="*/ 28 h 114"/>
                <a:gd name="T24" fmla="*/ 63 w 80"/>
                <a:gd name="T25" fmla="*/ 28 h 114"/>
                <a:gd name="T26" fmla="*/ 47 w 80"/>
                <a:gd name="T27" fmla="*/ 23 h 114"/>
                <a:gd name="T28" fmla="*/ 26 w 80"/>
                <a:gd name="T29" fmla="*/ 51 h 114"/>
                <a:gd name="T30" fmla="*/ 26 w 80"/>
                <a:gd name="T31" fmla="*/ 112 h 114"/>
                <a:gd name="T32" fmla="*/ 24 w 80"/>
                <a:gd name="T33" fmla="*/ 114 h 114"/>
                <a:gd name="T34" fmla="*/ 2 w 80"/>
                <a:gd name="T35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14">
                  <a:moveTo>
                    <a:pt x="2" y="114"/>
                  </a:move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26" y="14"/>
                    <a:pt x="26" y="14"/>
                    <a:pt x="26" y="14"/>
                  </a:cubicBezTo>
                  <a:cubicBezTo>
                    <a:pt x="32" y="6"/>
                    <a:pt x="41" y="0"/>
                    <a:pt x="55" y="0"/>
                  </a:cubicBezTo>
                  <a:cubicBezTo>
                    <a:pt x="64" y="0"/>
                    <a:pt x="73" y="3"/>
                    <a:pt x="79" y="9"/>
                  </a:cubicBezTo>
                  <a:cubicBezTo>
                    <a:pt x="80" y="10"/>
                    <a:pt x="80" y="11"/>
                    <a:pt x="79" y="12"/>
                  </a:cubicBezTo>
                  <a:cubicBezTo>
                    <a:pt x="67" y="28"/>
                    <a:pt x="67" y="28"/>
                    <a:pt x="67" y="28"/>
                  </a:cubicBezTo>
                  <a:cubicBezTo>
                    <a:pt x="66" y="29"/>
                    <a:pt x="65" y="29"/>
                    <a:pt x="63" y="28"/>
                  </a:cubicBezTo>
                  <a:cubicBezTo>
                    <a:pt x="58" y="25"/>
                    <a:pt x="53" y="23"/>
                    <a:pt x="47" y="23"/>
                  </a:cubicBezTo>
                  <a:cubicBezTo>
                    <a:pt x="32" y="23"/>
                    <a:pt x="26" y="33"/>
                    <a:pt x="26" y="51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lnTo>
                    <a:pt x="2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6" name="Freeform 77"/>
            <p:cNvSpPr>
              <a:spLocks noEditPoints="1"/>
            </p:cNvSpPr>
            <p:nvPr userDrawn="1"/>
          </p:nvSpPr>
          <p:spPr bwMode="auto">
            <a:xfrm>
              <a:off x="7166783" y="1492997"/>
              <a:ext cx="175667" cy="208734"/>
            </a:xfrm>
            <a:custGeom>
              <a:avLst/>
              <a:gdLst>
                <a:gd name="T0" fmla="*/ 4 w 98"/>
                <a:gd name="T1" fmla="*/ 85 h 117"/>
                <a:gd name="T2" fmla="*/ 0 w 98"/>
                <a:gd name="T3" fmla="*/ 58 h 117"/>
                <a:gd name="T4" fmla="*/ 3 w 98"/>
                <a:gd name="T5" fmla="*/ 31 h 117"/>
                <a:gd name="T6" fmla="*/ 49 w 98"/>
                <a:gd name="T7" fmla="*/ 0 h 117"/>
                <a:gd name="T8" fmla="*/ 95 w 98"/>
                <a:gd name="T9" fmla="*/ 31 h 117"/>
                <a:gd name="T10" fmla="*/ 98 w 98"/>
                <a:gd name="T11" fmla="*/ 64 h 117"/>
                <a:gd name="T12" fmla="*/ 96 w 98"/>
                <a:gd name="T13" fmla="*/ 66 h 117"/>
                <a:gd name="T14" fmla="*/ 27 w 98"/>
                <a:gd name="T15" fmla="*/ 66 h 117"/>
                <a:gd name="T16" fmla="*/ 26 w 98"/>
                <a:gd name="T17" fmla="*/ 68 h 117"/>
                <a:gd name="T18" fmla="*/ 27 w 98"/>
                <a:gd name="T19" fmla="*/ 76 h 117"/>
                <a:gd name="T20" fmla="*/ 52 w 98"/>
                <a:gd name="T21" fmla="*/ 93 h 117"/>
                <a:gd name="T22" fmla="*/ 79 w 98"/>
                <a:gd name="T23" fmla="*/ 83 h 117"/>
                <a:gd name="T24" fmla="*/ 82 w 98"/>
                <a:gd name="T25" fmla="*/ 82 h 117"/>
                <a:gd name="T26" fmla="*/ 96 w 98"/>
                <a:gd name="T27" fmla="*/ 94 h 117"/>
                <a:gd name="T28" fmla="*/ 96 w 98"/>
                <a:gd name="T29" fmla="*/ 98 h 117"/>
                <a:gd name="T30" fmla="*/ 50 w 98"/>
                <a:gd name="T31" fmla="*/ 117 h 117"/>
                <a:gd name="T32" fmla="*/ 4 w 98"/>
                <a:gd name="T33" fmla="*/ 85 h 117"/>
                <a:gd name="T34" fmla="*/ 71 w 98"/>
                <a:gd name="T35" fmla="*/ 36 h 117"/>
                <a:gd name="T36" fmla="*/ 49 w 98"/>
                <a:gd name="T37" fmla="*/ 22 h 117"/>
                <a:gd name="T38" fmla="*/ 27 w 98"/>
                <a:gd name="T39" fmla="*/ 36 h 117"/>
                <a:gd name="T40" fmla="*/ 26 w 98"/>
                <a:gd name="T41" fmla="*/ 46 h 117"/>
                <a:gd name="T42" fmla="*/ 27 w 98"/>
                <a:gd name="T43" fmla="*/ 47 h 117"/>
                <a:gd name="T44" fmla="*/ 71 w 98"/>
                <a:gd name="T45" fmla="*/ 47 h 117"/>
                <a:gd name="T46" fmla="*/ 72 w 98"/>
                <a:gd name="T47" fmla="*/ 46 h 117"/>
                <a:gd name="T48" fmla="*/ 71 w 98"/>
                <a:gd name="T49" fmla="*/ 3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98" h="117">
                  <a:moveTo>
                    <a:pt x="4" y="85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7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2"/>
                    <a:pt x="95" y="31"/>
                  </a:cubicBezTo>
                  <a:cubicBezTo>
                    <a:pt x="97" y="38"/>
                    <a:pt x="98" y="46"/>
                    <a:pt x="98" y="64"/>
                  </a:cubicBezTo>
                  <a:cubicBezTo>
                    <a:pt x="98" y="66"/>
                    <a:pt x="98" y="66"/>
                    <a:pt x="96" y="66"/>
                  </a:cubicBezTo>
                  <a:cubicBezTo>
                    <a:pt x="27" y="66"/>
                    <a:pt x="27" y="66"/>
                    <a:pt x="27" y="66"/>
                  </a:cubicBezTo>
                  <a:cubicBezTo>
                    <a:pt x="26" y="66"/>
                    <a:pt x="26" y="67"/>
                    <a:pt x="26" y="68"/>
                  </a:cubicBezTo>
                  <a:cubicBezTo>
                    <a:pt x="26" y="71"/>
                    <a:pt x="26" y="74"/>
                    <a:pt x="27" y="76"/>
                  </a:cubicBezTo>
                  <a:cubicBezTo>
                    <a:pt x="31" y="87"/>
                    <a:pt x="40" y="93"/>
                    <a:pt x="52" y="93"/>
                  </a:cubicBezTo>
                  <a:cubicBezTo>
                    <a:pt x="65" y="93"/>
                    <a:pt x="73" y="89"/>
                    <a:pt x="79" y="83"/>
                  </a:cubicBezTo>
                  <a:cubicBezTo>
                    <a:pt x="80" y="82"/>
                    <a:pt x="81" y="81"/>
                    <a:pt x="82" y="82"/>
                  </a:cubicBezTo>
                  <a:cubicBezTo>
                    <a:pt x="96" y="94"/>
                    <a:pt x="96" y="94"/>
                    <a:pt x="96" y="94"/>
                  </a:cubicBezTo>
                  <a:cubicBezTo>
                    <a:pt x="97" y="95"/>
                    <a:pt x="97" y="96"/>
                    <a:pt x="96" y="98"/>
                  </a:cubicBezTo>
                  <a:cubicBezTo>
                    <a:pt x="86" y="109"/>
                    <a:pt x="71" y="117"/>
                    <a:pt x="50" y="117"/>
                  </a:cubicBezTo>
                  <a:cubicBezTo>
                    <a:pt x="26" y="117"/>
                    <a:pt x="10" y="105"/>
                    <a:pt x="4" y="85"/>
                  </a:cubicBezTo>
                  <a:close/>
                  <a:moveTo>
                    <a:pt x="71" y="36"/>
                  </a:moveTo>
                  <a:cubicBezTo>
                    <a:pt x="68" y="27"/>
                    <a:pt x="60" y="22"/>
                    <a:pt x="49" y="22"/>
                  </a:cubicBezTo>
                  <a:cubicBezTo>
                    <a:pt x="39" y="22"/>
                    <a:pt x="30" y="27"/>
                    <a:pt x="27" y="36"/>
                  </a:cubicBezTo>
                  <a:cubicBezTo>
                    <a:pt x="26" y="39"/>
                    <a:pt x="26" y="42"/>
                    <a:pt x="26" y="46"/>
                  </a:cubicBezTo>
                  <a:cubicBezTo>
                    <a:pt x="26" y="47"/>
                    <a:pt x="26" y="47"/>
                    <a:pt x="27" y="47"/>
                  </a:cubicBezTo>
                  <a:cubicBezTo>
                    <a:pt x="71" y="47"/>
                    <a:pt x="71" y="47"/>
                    <a:pt x="71" y="47"/>
                  </a:cubicBezTo>
                  <a:cubicBezTo>
                    <a:pt x="72" y="47"/>
                    <a:pt x="72" y="47"/>
                    <a:pt x="72" y="46"/>
                  </a:cubicBezTo>
                  <a:cubicBezTo>
                    <a:pt x="72" y="42"/>
                    <a:pt x="72" y="39"/>
                    <a:pt x="71" y="3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7" name="Freeform 78"/>
            <p:cNvSpPr>
              <a:spLocks noEditPoints="1"/>
            </p:cNvSpPr>
            <p:nvPr userDrawn="1"/>
          </p:nvSpPr>
          <p:spPr bwMode="auto">
            <a:xfrm>
              <a:off x="7439584" y="1492997"/>
              <a:ext cx="177734" cy="208734"/>
            </a:xfrm>
            <a:custGeom>
              <a:avLst/>
              <a:gdLst>
                <a:gd name="T0" fmla="*/ 3 w 99"/>
                <a:gd name="T1" fmla="*/ 86 h 117"/>
                <a:gd name="T2" fmla="*/ 0 w 99"/>
                <a:gd name="T3" fmla="*/ 58 h 117"/>
                <a:gd name="T4" fmla="*/ 3 w 99"/>
                <a:gd name="T5" fmla="*/ 31 h 117"/>
                <a:gd name="T6" fmla="*/ 49 w 99"/>
                <a:gd name="T7" fmla="*/ 0 h 117"/>
                <a:gd name="T8" fmla="*/ 95 w 99"/>
                <a:gd name="T9" fmla="*/ 31 h 117"/>
                <a:gd name="T10" fmla="*/ 99 w 99"/>
                <a:gd name="T11" fmla="*/ 58 h 117"/>
                <a:gd name="T12" fmla="*/ 95 w 99"/>
                <a:gd name="T13" fmla="*/ 86 h 117"/>
                <a:gd name="T14" fmla="*/ 49 w 99"/>
                <a:gd name="T15" fmla="*/ 117 h 117"/>
                <a:gd name="T16" fmla="*/ 3 w 99"/>
                <a:gd name="T17" fmla="*/ 86 h 117"/>
                <a:gd name="T18" fmla="*/ 70 w 99"/>
                <a:gd name="T19" fmla="*/ 79 h 117"/>
                <a:gd name="T20" fmla="*/ 73 w 99"/>
                <a:gd name="T21" fmla="*/ 58 h 117"/>
                <a:gd name="T22" fmla="*/ 70 w 99"/>
                <a:gd name="T23" fmla="*/ 38 h 117"/>
                <a:gd name="T24" fmla="*/ 49 w 99"/>
                <a:gd name="T25" fmla="*/ 23 h 117"/>
                <a:gd name="T26" fmla="*/ 28 w 99"/>
                <a:gd name="T27" fmla="*/ 38 h 117"/>
                <a:gd name="T28" fmla="*/ 26 w 99"/>
                <a:gd name="T29" fmla="*/ 58 h 117"/>
                <a:gd name="T30" fmla="*/ 28 w 99"/>
                <a:gd name="T31" fmla="*/ 79 h 117"/>
                <a:gd name="T32" fmla="*/ 49 w 99"/>
                <a:gd name="T33" fmla="*/ 93 h 117"/>
                <a:gd name="T34" fmla="*/ 70 w 99"/>
                <a:gd name="T35" fmla="*/ 7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9" h="117">
                  <a:moveTo>
                    <a:pt x="3" y="86"/>
                  </a:moveTo>
                  <a:cubicBezTo>
                    <a:pt x="1" y="78"/>
                    <a:pt x="0" y="70"/>
                    <a:pt x="0" y="58"/>
                  </a:cubicBezTo>
                  <a:cubicBezTo>
                    <a:pt x="0" y="46"/>
                    <a:pt x="1" y="38"/>
                    <a:pt x="3" y="31"/>
                  </a:cubicBezTo>
                  <a:cubicBezTo>
                    <a:pt x="10" y="11"/>
                    <a:pt x="27" y="0"/>
                    <a:pt x="49" y="0"/>
                  </a:cubicBezTo>
                  <a:cubicBezTo>
                    <a:pt x="72" y="0"/>
                    <a:pt x="89" y="11"/>
                    <a:pt x="95" y="31"/>
                  </a:cubicBezTo>
                  <a:cubicBezTo>
                    <a:pt x="98" y="38"/>
                    <a:pt x="99" y="46"/>
                    <a:pt x="99" y="58"/>
                  </a:cubicBezTo>
                  <a:cubicBezTo>
                    <a:pt x="99" y="70"/>
                    <a:pt x="98" y="78"/>
                    <a:pt x="95" y="86"/>
                  </a:cubicBezTo>
                  <a:cubicBezTo>
                    <a:pt x="89" y="105"/>
                    <a:pt x="72" y="117"/>
                    <a:pt x="49" y="117"/>
                  </a:cubicBezTo>
                  <a:cubicBezTo>
                    <a:pt x="27" y="117"/>
                    <a:pt x="10" y="105"/>
                    <a:pt x="3" y="86"/>
                  </a:cubicBezTo>
                  <a:close/>
                  <a:moveTo>
                    <a:pt x="70" y="79"/>
                  </a:moveTo>
                  <a:cubicBezTo>
                    <a:pt x="72" y="73"/>
                    <a:pt x="73" y="68"/>
                    <a:pt x="73" y="58"/>
                  </a:cubicBezTo>
                  <a:cubicBezTo>
                    <a:pt x="73" y="49"/>
                    <a:pt x="72" y="44"/>
                    <a:pt x="70" y="38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9" y="23"/>
                    <a:pt x="32" y="28"/>
                    <a:pt x="28" y="38"/>
                  </a:cubicBezTo>
                  <a:cubicBezTo>
                    <a:pt x="27" y="44"/>
                    <a:pt x="26" y="49"/>
                    <a:pt x="26" y="58"/>
                  </a:cubicBezTo>
                  <a:cubicBezTo>
                    <a:pt x="26" y="68"/>
                    <a:pt x="27" y="73"/>
                    <a:pt x="28" y="79"/>
                  </a:cubicBezTo>
                  <a:cubicBezTo>
                    <a:pt x="32" y="88"/>
                    <a:pt x="39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8" name="Freeform 79"/>
            <p:cNvSpPr>
              <a:spLocks/>
            </p:cNvSpPr>
            <p:nvPr userDrawn="1"/>
          </p:nvSpPr>
          <p:spPr bwMode="auto">
            <a:xfrm>
              <a:off x="7642118" y="1414463"/>
              <a:ext cx="107467" cy="283134"/>
            </a:xfrm>
            <a:custGeom>
              <a:avLst/>
              <a:gdLst>
                <a:gd name="T0" fmla="*/ 13 w 60"/>
                <a:gd name="T1" fmla="*/ 158 h 158"/>
                <a:gd name="T2" fmla="*/ 11 w 60"/>
                <a:gd name="T3" fmla="*/ 156 h 158"/>
                <a:gd name="T4" fmla="*/ 11 w 60"/>
                <a:gd name="T5" fmla="*/ 68 h 158"/>
                <a:gd name="T6" fmla="*/ 9 w 60"/>
                <a:gd name="T7" fmla="*/ 66 h 158"/>
                <a:gd name="T8" fmla="*/ 2 w 60"/>
                <a:gd name="T9" fmla="*/ 66 h 158"/>
                <a:gd name="T10" fmla="*/ 0 w 60"/>
                <a:gd name="T11" fmla="*/ 64 h 158"/>
                <a:gd name="T12" fmla="*/ 0 w 60"/>
                <a:gd name="T13" fmla="*/ 49 h 158"/>
                <a:gd name="T14" fmla="*/ 2 w 60"/>
                <a:gd name="T15" fmla="*/ 46 h 158"/>
                <a:gd name="T16" fmla="*/ 9 w 60"/>
                <a:gd name="T17" fmla="*/ 46 h 158"/>
                <a:gd name="T18" fmla="*/ 11 w 60"/>
                <a:gd name="T19" fmla="*/ 45 h 158"/>
                <a:gd name="T20" fmla="*/ 11 w 60"/>
                <a:gd name="T21" fmla="*/ 38 h 158"/>
                <a:gd name="T22" fmla="*/ 48 w 60"/>
                <a:gd name="T23" fmla="*/ 0 h 158"/>
                <a:gd name="T24" fmla="*/ 58 w 60"/>
                <a:gd name="T25" fmla="*/ 0 h 158"/>
                <a:gd name="T26" fmla="*/ 60 w 60"/>
                <a:gd name="T27" fmla="*/ 3 h 158"/>
                <a:gd name="T28" fmla="*/ 60 w 60"/>
                <a:gd name="T29" fmla="*/ 21 h 158"/>
                <a:gd name="T30" fmla="*/ 58 w 60"/>
                <a:gd name="T31" fmla="*/ 24 h 158"/>
                <a:gd name="T32" fmla="*/ 51 w 60"/>
                <a:gd name="T33" fmla="*/ 24 h 158"/>
                <a:gd name="T34" fmla="*/ 37 w 60"/>
                <a:gd name="T35" fmla="*/ 37 h 158"/>
                <a:gd name="T36" fmla="*/ 37 w 60"/>
                <a:gd name="T37" fmla="*/ 45 h 158"/>
                <a:gd name="T38" fmla="*/ 38 w 60"/>
                <a:gd name="T39" fmla="*/ 46 h 158"/>
                <a:gd name="T40" fmla="*/ 58 w 60"/>
                <a:gd name="T41" fmla="*/ 46 h 158"/>
                <a:gd name="T42" fmla="*/ 60 w 60"/>
                <a:gd name="T43" fmla="*/ 49 h 158"/>
                <a:gd name="T44" fmla="*/ 60 w 60"/>
                <a:gd name="T45" fmla="*/ 64 h 158"/>
                <a:gd name="T46" fmla="*/ 58 w 60"/>
                <a:gd name="T47" fmla="*/ 66 h 158"/>
                <a:gd name="T48" fmla="*/ 38 w 60"/>
                <a:gd name="T49" fmla="*/ 66 h 158"/>
                <a:gd name="T50" fmla="*/ 37 w 60"/>
                <a:gd name="T51" fmla="*/ 68 h 158"/>
                <a:gd name="T52" fmla="*/ 37 w 60"/>
                <a:gd name="T53" fmla="*/ 156 h 158"/>
                <a:gd name="T54" fmla="*/ 34 w 60"/>
                <a:gd name="T55" fmla="*/ 158 h 158"/>
                <a:gd name="T56" fmla="*/ 13 w 60"/>
                <a:gd name="T57" fmla="*/ 158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60" h="158">
                  <a:moveTo>
                    <a:pt x="13" y="158"/>
                  </a:moveTo>
                  <a:cubicBezTo>
                    <a:pt x="12" y="158"/>
                    <a:pt x="11" y="157"/>
                    <a:pt x="11" y="156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7"/>
                    <a:pt x="10" y="66"/>
                    <a:pt x="9" y="66"/>
                  </a:cubicBezTo>
                  <a:cubicBezTo>
                    <a:pt x="2" y="66"/>
                    <a:pt x="2" y="66"/>
                    <a:pt x="2" y="66"/>
                  </a:cubicBezTo>
                  <a:cubicBezTo>
                    <a:pt x="1" y="66"/>
                    <a:pt x="0" y="66"/>
                    <a:pt x="0" y="64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47"/>
                    <a:pt x="1" y="46"/>
                    <a:pt x="2" y="46"/>
                  </a:cubicBezTo>
                  <a:cubicBezTo>
                    <a:pt x="9" y="46"/>
                    <a:pt x="9" y="46"/>
                    <a:pt x="9" y="46"/>
                  </a:cubicBezTo>
                  <a:cubicBezTo>
                    <a:pt x="10" y="46"/>
                    <a:pt x="11" y="46"/>
                    <a:pt x="11" y="45"/>
                  </a:cubicBezTo>
                  <a:cubicBezTo>
                    <a:pt x="11" y="38"/>
                    <a:pt x="11" y="38"/>
                    <a:pt x="11" y="38"/>
                  </a:cubicBezTo>
                  <a:cubicBezTo>
                    <a:pt x="11" y="12"/>
                    <a:pt x="23" y="0"/>
                    <a:pt x="48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59" y="0"/>
                    <a:pt x="60" y="1"/>
                    <a:pt x="60" y="3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60" y="23"/>
                    <a:pt x="59" y="24"/>
                    <a:pt x="58" y="24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39" y="24"/>
                    <a:pt x="37" y="26"/>
                    <a:pt x="37" y="37"/>
                  </a:cubicBezTo>
                  <a:cubicBezTo>
                    <a:pt x="37" y="45"/>
                    <a:pt x="37" y="45"/>
                    <a:pt x="37" y="45"/>
                  </a:cubicBezTo>
                  <a:cubicBezTo>
                    <a:pt x="37" y="46"/>
                    <a:pt x="37" y="46"/>
                    <a:pt x="38" y="46"/>
                  </a:cubicBezTo>
                  <a:cubicBezTo>
                    <a:pt x="58" y="46"/>
                    <a:pt x="58" y="46"/>
                    <a:pt x="58" y="46"/>
                  </a:cubicBezTo>
                  <a:cubicBezTo>
                    <a:pt x="59" y="46"/>
                    <a:pt x="60" y="47"/>
                    <a:pt x="60" y="49"/>
                  </a:cubicBezTo>
                  <a:cubicBezTo>
                    <a:pt x="60" y="64"/>
                    <a:pt x="60" y="64"/>
                    <a:pt x="60" y="64"/>
                  </a:cubicBezTo>
                  <a:cubicBezTo>
                    <a:pt x="60" y="66"/>
                    <a:pt x="59" y="66"/>
                    <a:pt x="58" y="66"/>
                  </a:cubicBezTo>
                  <a:cubicBezTo>
                    <a:pt x="38" y="66"/>
                    <a:pt x="38" y="66"/>
                    <a:pt x="38" y="66"/>
                  </a:cubicBezTo>
                  <a:cubicBezTo>
                    <a:pt x="37" y="66"/>
                    <a:pt x="37" y="67"/>
                    <a:pt x="37" y="68"/>
                  </a:cubicBezTo>
                  <a:cubicBezTo>
                    <a:pt x="37" y="156"/>
                    <a:pt x="37" y="156"/>
                    <a:pt x="37" y="156"/>
                  </a:cubicBezTo>
                  <a:cubicBezTo>
                    <a:pt x="37" y="157"/>
                    <a:pt x="36" y="158"/>
                    <a:pt x="34" y="158"/>
                  </a:cubicBezTo>
                  <a:lnTo>
                    <a:pt x="13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29" name="Freeform 80"/>
            <p:cNvSpPr>
              <a:spLocks/>
            </p:cNvSpPr>
            <p:nvPr userDrawn="1"/>
          </p:nvSpPr>
          <p:spPr bwMode="auto">
            <a:xfrm>
              <a:off x="7826052" y="1414463"/>
              <a:ext cx="171534" cy="287267"/>
            </a:xfrm>
            <a:custGeom>
              <a:avLst/>
              <a:gdLst>
                <a:gd name="T0" fmla="*/ 1 w 96"/>
                <a:gd name="T1" fmla="*/ 138 h 161"/>
                <a:gd name="T2" fmla="*/ 18 w 96"/>
                <a:gd name="T3" fmla="*/ 126 h 161"/>
                <a:gd name="T4" fmla="*/ 21 w 96"/>
                <a:gd name="T5" fmla="*/ 126 h 161"/>
                <a:gd name="T6" fmla="*/ 42 w 96"/>
                <a:gd name="T7" fmla="*/ 136 h 161"/>
                <a:gd name="T8" fmla="*/ 68 w 96"/>
                <a:gd name="T9" fmla="*/ 105 h 161"/>
                <a:gd name="T10" fmla="*/ 68 w 96"/>
                <a:gd name="T11" fmla="*/ 3 h 161"/>
                <a:gd name="T12" fmla="*/ 71 w 96"/>
                <a:gd name="T13" fmla="*/ 0 h 161"/>
                <a:gd name="T14" fmla="*/ 93 w 96"/>
                <a:gd name="T15" fmla="*/ 0 h 161"/>
                <a:gd name="T16" fmla="*/ 96 w 96"/>
                <a:gd name="T17" fmla="*/ 3 h 161"/>
                <a:gd name="T18" fmla="*/ 96 w 96"/>
                <a:gd name="T19" fmla="*/ 105 h 161"/>
                <a:gd name="T20" fmla="*/ 41 w 96"/>
                <a:gd name="T21" fmla="*/ 161 h 161"/>
                <a:gd name="T22" fmla="*/ 0 w 96"/>
                <a:gd name="T23" fmla="*/ 142 h 161"/>
                <a:gd name="T24" fmla="*/ 1 w 96"/>
                <a:gd name="T25" fmla="*/ 138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6" h="161">
                  <a:moveTo>
                    <a:pt x="1" y="138"/>
                  </a:moveTo>
                  <a:cubicBezTo>
                    <a:pt x="18" y="126"/>
                    <a:pt x="18" y="126"/>
                    <a:pt x="18" y="126"/>
                  </a:cubicBezTo>
                  <a:cubicBezTo>
                    <a:pt x="19" y="125"/>
                    <a:pt x="20" y="125"/>
                    <a:pt x="21" y="126"/>
                  </a:cubicBezTo>
                  <a:cubicBezTo>
                    <a:pt x="25" y="131"/>
                    <a:pt x="33" y="136"/>
                    <a:pt x="42" y="136"/>
                  </a:cubicBezTo>
                  <a:cubicBezTo>
                    <a:pt x="59" y="136"/>
                    <a:pt x="68" y="126"/>
                    <a:pt x="68" y="105"/>
                  </a:cubicBezTo>
                  <a:cubicBezTo>
                    <a:pt x="68" y="3"/>
                    <a:pt x="68" y="3"/>
                    <a:pt x="68" y="3"/>
                  </a:cubicBezTo>
                  <a:cubicBezTo>
                    <a:pt x="68" y="1"/>
                    <a:pt x="69" y="0"/>
                    <a:pt x="71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5" y="0"/>
                    <a:pt x="96" y="1"/>
                    <a:pt x="96" y="3"/>
                  </a:cubicBezTo>
                  <a:cubicBezTo>
                    <a:pt x="96" y="105"/>
                    <a:pt x="96" y="105"/>
                    <a:pt x="96" y="105"/>
                  </a:cubicBezTo>
                  <a:cubicBezTo>
                    <a:pt x="96" y="141"/>
                    <a:pt x="75" y="161"/>
                    <a:pt x="41" y="161"/>
                  </a:cubicBezTo>
                  <a:cubicBezTo>
                    <a:pt x="23" y="161"/>
                    <a:pt x="7" y="152"/>
                    <a:pt x="0" y="142"/>
                  </a:cubicBezTo>
                  <a:cubicBezTo>
                    <a:pt x="0" y="140"/>
                    <a:pt x="0" y="139"/>
                    <a:pt x="1" y="13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0" name="Freeform 81"/>
            <p:cNvSpPr>
              <a:spLocks noEditPoints="1"/>
            </p:cNvSpPr>
            <p:nvPr userDrawn="1"/>
          </p:nvSpPr>
          <p:spPr bwMode="auto">
            <a:xfrm>
              <a:off x="8034786" y="1492997"/>
              <a:ext cx="167400" cy="208734"/>
            </a:xfrm>
            <a:custGeom>
              <a:avLst/>
              <a:gdLst>
                <a:gd name="T0" fmla="*/ 71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7 w 93"/>
                <a:gd name="T9" fmla="*/ 117 h 117"/>
                <a:gd name="T10" fmla="*/ 0 w 93"/>
                <a:gd name="T11" fmla="*/ 82 h 117"/>
                <a:gd name="T12" fmla="*/ 44 w 93"/>
                <a:gd name="T13" fmla="*/ 47 h 117"/>
                <a:gd name="T14" fmla="*/ 67 w 93"/>
                <a:gd name="T15" fmla="*/ 47 h 117"/>
                <a:gd name="T16" fmla="*/ 68 w 93"/>
                <a:gd name="T17" fmla="*/ 46 h 117"/>
                <a:gd name="T18" fmla="*/ 68 w 93"/>
                <a:gd name="T19" fmla="*/ 40 h 117"/>
                <a:gd name="T20" fmla="*/ 44 w 93"/>
                <a:gd name="T21" fmla="*/ 22 h 117"/>
                <a:gd name="T22" fmla="*/ 18 w 93"/>
                <a:gd name="T23" fmla="*/ 29 h 117"/>
                <a:gd name="T24" fmla="*/ 15 w 93"/>
                <a:gd name="T25" fmla="*/ 29 h 117"/>
                <a:gd name="T26" fmla="*/ 6 w 93"/>
                <a:gd name="T27" fmla="*/ 14 h 117"/>
                <a:gd name="T28" fmla="*/ 7 w 93"/>
                <a:gd name="T29" fmla="*/ 11 h 117"/>
                <a:gd name="T30" fmla="*/ 46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1 w 93"/>
                <a:gd name="T39" fmla="*/ 114 h 117"/>
                <a:gd name="T40" fmla="*/ 68 w 93"/>
                <a:gd name="T41" fmla="*/ 76 h 117"/>
                <a:gd name="T42" fmla="*/ 68 w 93"/>
                <a:gd name="T43" fmla="*/ 68 h 117"/>
                <a:gd name="T44" fmla="*/ 67 w 93"/>
                <a:gd name="T45" fmla="*/ 66 h 117"/>
                <a:gd name="T46" fmla="*/ 48 w 93"/>
                <a:gd name="T47" fmla="*/ 66 h 117"/>
                <a:gd name="T48" fmla="*/ 24 w 93"/>
                <a:gd name="T49" fmla="*/ 82 h 117"/>
                <a:gd name="T50" fmla="*/ 44 w 93"/>
                <a:gd name="T51" fmla="*/ 95 h 117"/>
                <a:gd name="T52" fmla="*/ 68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3" y="111"/>
                    <a:pt x="53" y="117"/>
                    <a:pt x="37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4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8" y="47"/>
                    <a:pt x="68" y="46"/>
                  </a:cubicBezTo>
                  <a:cubicBezTo>
                    <a:pt x="68" y="40"/>
                    <a:pt x="68" y="40"/>
                    <a:pt x="68" y="40"/>
                  </a:cubicBezTo>
                  <a:cubicBezTo>
                    <a:pt x="68" y="28"/>
                    <a:pt x="62" y="22"/>
                    <a:pt x="44" y="22"/>
                  </a:cubicBezTo>
                  <a:cubicBezTo>
                    <a:pt x="31" y="22"/>
                    <a:pt x="23" y="25"/>
                    <a:pt x="18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6" y="0"/>
                  </a:cubicBezTo>
                  <a:cubicBezTo>
                    <a:pt x="80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1" y="114"/>
                  </a:lnTo>
                  <a:close/>
                  <a:moveTo>
                    <a:pt x="68" y="76"/>
                  </a:moveTo>
                  <a:cubicBezTo>
                    <a:pt x="68" y="68"/>
                    <a:pt x="68" y="68"/>
                    <a:pt x="68" y="68"/>
                  </a:cubicBezTo>
                  <a:cubicBezTo>
                    <a:pt x="68" y="67"/>
                    <a:pt x="68" y="66"/>
                    <a:pt x="67" y="66"/>
                  </a:cubicBezTo>
                  <a:cubicBezTo>
                    <a:pt x="48" y="66"/>
                    <a:pt x="48" y="66"/>
                    <a:pt x="48" y="66"/>
                  </a:cubicBezTo>
                  <a:cubicBezTo>
                    <a:pt x="32" y="66"/>
                    <a:pt x="24" y="71"/>
                    <a:pt x="24" y="82"/>
                  </a:cubicBezTo>
                  <a:cubicBezTo>
                    <a:pt x="24" y="91"/>
                    <a:pt x="31" y="95"/>
                    <a:pt x="44" y="95"/>
                  </a:cubicBezTo>
                  <a:cubicBezTo>
                    <a:pt x="60" y="95"/>
                    <a:pt x="68" y="89"/>
                    <a:pt x="68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1" name="Freeform 82"/>
            <p:cNvSpPr>
              <a:spLocks noEditPoints="1"/>
            </p:cNvSpPr>
            <p:nvPr userDrawn="1"/>
          </p:nvSpPr>
          <p:spPr bwMode="auto">
            <a:xfrm>
              <a:off x="8249720" y="1492997"/>
              <a:ext cx="173600" cy="279001"/>
            </a:xfrm>
            <a:custGeom>
              <a:avLst/>
              <a:gdLst>
                <a:gd name="T0" fmla="*/ 2 w 98"/>
                <a:gd name="T1" fmla="*/ 156 h 156"/>
                <a:gd name="T2" fmla="*/ 0 w 98"/>
                <a:gd name="T3" fmla="*/ 153 h 156"/>
                <a:gd name="T4" fmla="*/ 0 w 98"/>
                <a:gd name="T5" fmla="*/ 5 h 156"/>
                <a:gd name="T6" fmla="*/ 2 w 98"/>
                <a:gd name="T7" fmla="*/ 2 h 156"/>
                <a:gd name="T8" fmla="*/ 24 w 98"/>
                <a:gd name="T9" fmla="*/ 2 h 156"/>
                <a:gd name="T10" fmla="*/ 26 w 98"/>
                <a:gd name="T11" fmla="*/ 5 h 156"/>
                <a:gd name="T12" fmla="*/ 26 w 98"/>
                <a:gd name="T13" fmla="*/ 13 h 156"/>
                <a:gd name="T14" fmla="*/ 26 w 98"/>
                <a:gd name="T15" fmla="*/ 13 h 156"/>
                <a:gd name="T16" fmla="*/ 56 w 98"/>
                <a:gd name="T17" fmla="*/ 0 h 156"/>
                <a:gd name="T18" fmla="*/ 94 w 98"/>
                <a:gd name="T19" fmla="*/ 27 h 156"/>
                <a:gd name="T20" fmla="*/ 98 w 98"/>
                <a:gd name="T21" fmla="*/ 58 h 156"/>
                <a:gd name="T22" fmla="*/ 94 w 98"/>
                <a:gd name="T23" fmla="*/ 90 h 156"/>
                <a:gd name="T24" fmla="*/ 56 w 98"/>
                <a:gd name="T25" fmla="*/ 117 h 156"/>
                <a:gd name="T26" fmla="*/ 26 w 98"/>
                <a:gd name="T27" fmla="*/ 103 h 156"/>
                <a:gd name="T28" fmla="*/ 26 w 98"/>
                <a:gd name="T29" fmla="*/ 103 h 156"/>
                <a:gd name="T30" fmla="*/ 26 w 98"/>
                <a:gd name="T31" fmla="*/ 153 h 156"/>
                <a:gd name="T32" fmla="*/ 24 w 98"/>
                <a:gd name="T33" fmla="*/ 156 h 156"/>
                <a:gd name="T34" fmla="*/ 2 w 98"/>
                <a:gd name="T35" fmla="*/ 156 h 156"/>
                <a:gd name="T36" fmla="*/ 70 w 98"/>
                <a:gd name="T37" fmla="*/ 79 h 156"/>
                <a:gd name="T38" fmla="*/ 72 w 98"/>
                <a:gd name="T39" fmla="*/ 58 h 156"/>
                <a:gd name="T40" fmla="*/ 70 w 98"/>
                <a:gd name="T41" fmla="*/ 37 h 156"/>
                <a:gd name="T42" fmla="*/ 49 w 98"/>
                <a:gd name="T43" fmla="*/ 23 h 156"/>
                <a:gd name="T44" fmla="*/ 28 w 98"/>
                <a:gd name="T45" fmla="*/ 37 h 156"/>
                <a:gd name="T46" fmla="*/ 26 w 98"/>
                <a:gd name="T47" fmla="*/ 58 h 156"/>
                <a:gd name="T48" fmla="*/ 28 w 98"/>
                <a:gd name="T49" fmla="*/ 79 h 156"/>
                <a:gd name="T50" fmla="*/ 49 w 98"/>
                <a:gd name="T51" fmla="*/ 93 h 156"/>
                <a:gd name="T52" fmla="*/ 70 w 98"/>
                <a:gd name="T53" fmla="*/ 79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8" h="156">
                  <a:moveTo>
                    <a:pt x="2" y="156"/>
                  </a:moveTo>
                  <a:cubicBezTo>
                    <a:pt x="1" y="156"/>
                    <a:pt x="0" y="155"/>
                    <a:pt x="0" y="153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2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31" y="5"/>
                    <a:pt x="41" y="0"/>
                    <a:pt x="56" y="0"/>
                  </a:cubicBezTo>
                  <a:cubicBezTo>
                    <a:pt x="75" y="0"/>
                    <a:pt x="89" y="9"/>
                    <a:pt x="94" y="27"/>
                  </a:cubicBezTo>
                  <a:cubicBezTo>
                    <a:pt x="97" y="35"/>
                    <a:pt x="98" y="43"/>
                    <a:pt x="98" y="58"/>
                  </a:cubicBezTo>
                  <a:cubicBezTo>
                    <a:pt x="98" y="73"/>
                    <a:pt x="97" y="81"/>
                    <a:pt x="94" y="90"/>
                  </a:cubicBezTo>
                  <a:cubicBezTo>
                    <a:pt x="89" y="107"/>
                    <a:pt x="75" y="117"/>
                    <a:pt x="56" y="117"/>
                  </a:cubicBezTo>
                  <a:cubicBezTo>
                    <a:pt x="41" y="117"/>
                    <a:pt x="31" y="111"/>
                    <a:pt x="26" y="103"/>
                  </a:cubicBezTo>
                  <a:cubicBezTo>
                    <a:pt x="26" y="103"/>
                    <a:pt x="26" y="103"/>
                    <a:pt x="26" y="103"/>
                  </a:cubicBezTo>
                  <a:cubicBezTo>
                    <a:pt x="26" y="153"/>
                    <a:pt x="26" y="153"/>
                    <a:pt x="26" y="153"/>
                  </a:cubicBezTo>
                  <a:cubicBezTo>
                    <a:pt x="26" y="155"/>
                    <a:pt x="25" y="156"/>
                    <a:pt x="24" y="156"/>
                  </a:cubicBezTo>
                  <a:lnTo>
                    <a:pt x="2" y="156"/>
                  </a:lnTo>
                  <a:close/>
                  <a:moveTo>
                    <a:pt x="70" y="79"/>
                  </a:moveTo>
                  <a:cubicBezTo>
                    <a:pt x="71" y="74"/>
                    <a:pt x="72" y="68"/>
                    <a:pt x="72" y="58"/>
                  </a:cubicBezTo>
                  <a:cubicBezTo>
                    <a:pt x="72" y="48"/>
                    <a:pt x="71" y="42"/>
                    <a:pt x="70" y="37"/>
                  </a:cubicBezTo>
                  <a:cubicBezTo>
                    <a:pt x="67" y="28"/>
                    <a:pt x="60" y="23"/>
                    <a:pt x="49" y="23"/>
                  </a:cubicBezTo>
                  <a:cubicBezTo>
                    <a:pt x="38" y="23"/>
                    <a:pt x="31" y="28"/>
                    <a:pt x="28" y="37"/>
                  </a:cubicBezTo>
                  <a:cubicBezTo>
                    <a:pt x="27" y="42"/>
                    <a:pt x="26" y="48"/>
                    <a:pt x="26" y="58"/>
                  </a:cubicBezTo>
                  <a:cubicBezTo>
                    <a:pt x="26" y="68"/>
                    <a:pt x="27" y="74"/>
                    <a:pt x="28" y="79"/>
                  </a:cubicBezTo>
                  <a:cubicBezTo>
                    <a:pt x="31" y="88"/>
                    <a:pt x="38" y="93"/>
                    <a:pt x="49" y="93"/>
                  </a:cubicBezTo>
                  <a:cubicBezTo>
                    <a:pt x="60" y="93"/>
                    <a:pt x="67" y="88"/>
                    <a:pt x="70" y="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2" name="Freeform 83"/>
            <p:cNvSpPr>
              <a:spLocks noEditPoints="1"/>
            </p:cNvSpPr>
            <p:nvPr userDrawn="1"/>
          </p:nvSpPr>
          <p:spPr bwMode="auto">
            <a:xfrm>
              <a:off x="8456387" y="1492997"/>
              <a:ext cx="165334" cy="208734"/>
            </a:xfrm>
            <a:custGeom>
              <a:avLst/>
              <a:gdLst>
                <a:gd name="T0" fmla="*/ 72 w 93"/>
                <a:gd name="T1" fmla="*/ 114 h 117"/>
                <a:gd name="T2" fmla="*/ 69 w 93"/>
                <a:gd name="T3" fmla="*/ 112 h 117"/>
                <a:gd name="T4" fmla="*/ 69 w 93"/>
                <a:gd name="T5" fmla="*/ 104 h 117"/>
                <a:gd name="T6" fmla="*/ 69 w 93"/>
                <a:gd name="T7" fmla="*/ 104 h 117"/>
                <a:gd name="T8" fmla="*/ 38 w 93"/>
                <a:gd name="T9" fmla="*/ 117 h 117"/>
                <a:gd name="T10" fmla="*/ 0 w 93"/>
                <a:gd name="T11" fmla="*/ 82 h 117"/>
                <a:gd name="T12" fmla="*/ 45 w 93"/>
                <a:gd name="T13" fmla="*/ 47 h 117"/>
                <a:gd name="T14" fmla="*/ 67 w 93"/>
                <a:gd name="T15" fmla="*/ 47 h 117"/>
                <a:gd name="T16" fmla="*/ 69 w 93"/>
                <a:gd name="T17" fmla="*/ 46 h 117"/>
                <a:gd name="T18" fmla="*/ 69 w 93"/>
                <a:gd name="T19" fmla="*/ 40 h 117"/>
                <a:gd name="T20" fmla="*/ 44 w 93"/>
                <a:gd name="T21" fmla="*/ 22 h 117"/>
                <a:gd name="T22" fmla="*/ 19 w 93"/>
                <a:gd name="T23" fmla="*/ 29 h 117"/>
                <a:gd name="T24" fmla="*/ 15 w 93"/>
                <a:gd name="T25" fmla="*/ 29 h 117"/>
                <a:gd name="T26" fmla="*/ 7 w 93"/>
                <a:gd name="T27" fmla="*/ 14 h 117"/>
                <a:gd name="T28" fmla="*/ 7 w 93"/>
                <a:gd name="T29" fmla="*/ 11 h 117"/>
                <a:gd name="T30" fmla="*/ 47 w 93"/>
                <a:gd name="T31" fmla="*/ 0 h 117"/>
                <a:gd name="T32" fmla="*/ 93 w 93"/>
                <a:gd name="T33" fmla="*/ 39 h 117"/>
                <a:gd name="T34" fmla="*/ 93 w 93"/>
                <a:gd name="T35" fmla="*/ 112 h 117"/>
                <a:gd name="T36" fmla="*/ 91 w 93"/>
                <a:gd name="T37" fmla="*/ 114 h 117"/>
                <a:gd name="T38" fmla="*/ 72 w 93"/>
                <a:gd name="T39" fmla="*/ 114 h 117"/>
                <a:gd name="T40" fmla="*/ 69 w 93"/>
                <a:gd name="T41" fmla="*/ 76 h 117"/>
                <a:gd name="T42" fmla="*/ 69 w 93"/>
                <a:gd name="T43" fmla="*/ 68 h 117"/>
                <a:gd name="T44" fmla="*/ 67 w 93"/>
                <a:gd name="T45" fmla="*/ 66 h 117"/>
                <a:gd name="T46" fmla="*/ 49 w 93"/>
                <a:gd name="T47" fmla="*/ 66 h 117"/>
                <a:gd name="T48" fmla="*/ 25 w 93"/>
                <a:gd name="T49" fmla="*/ 82 h 117"/>
                <a:gd name="T50" fmla="*/ 44 w 93"/>
                <a:gd name="T51" fmla="*/ 95 h 117"/>
                <a:gd name="T52" fmla="*/ 69 w 93"/>
                <a:gd name="T53" fmla="*/ 76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93" h="117">
                  <a:moveTo>
                    <a:pt x="72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9" y="104"/>
                    <a:pt x="69" y="104"/>
                    <a:pt x="69" y="104"/>
                  </a:cubicBezTo>
                  <a:cubicBezTo>
                    <a:pt x="64" y="111"/>
                    <a:pt x="53" y="117"/>
                    <a:pt x="38" y="117"/>
                  </a:cubicBezTo>
                  <a:cubicBezTo>
                    <a:pt x="17" y="117"/>
                    <a:pt x="0" y="106"/>
                    <a:pt x="0" y="82"/>
                  </a:cubicBezTo>
                  <a:cubicBezTo>
                    <a:pt x="0" y="58"/>
                    <a:pt x="17" y="47"/>
                    <a:pt x="45" y="47"/>
                  </a:cubicBezTo>
                  <a:cubicBezTo>
                    <a:pt x="67" y="47"/>
                    <a:pt x="67" y="47"/>
                    <a:pt x="67" y="47"/>
                  </a:cubicBezTo>
                  <a:cubicBezTo>
                    <a:pt x="68" y="47"/>
                    <a:pt x="69" y="47"/>
                    <a:pt x="69" y="46"/>
                  </a:cubicBezTo>
                  <a:cubicBezTo>
                    <a:pt x="69" y="40"/>
                    <a:pt x="69" y="40"/>
                    <a:pt x="69" y="40"/>
                  </a:cubicBezTo>
                  <a:cubicBezTo>
                    <a:pt x="69" y="28"/>
                    <a:pt x="63" y="22"/>
                    <a:pt x="44" y="22"/>
                  </a:cubicBezTo>
                  <a:cubicBezTo>
                    <a:pt x="31" y="22"/>
                    <a:pt x="24" y="25"/>
                    <a:pt x="19" y="29"/>
                  </a:cubicBezTo>
                  <a:cubicBezTo>
                    <a:pt x="17" y="30"/>
                    <a:pt x="16" y="30"/>
                    <a:pt x="15" y="29"/>
                  </a:cubicBezTo>
                  <a:cubicBezTo>
                    <a:pt x="7" y="14"/>
                    <a:pt x="7" y="14"/>
                    <a:pt x="7" y="14"/>
                  </a:cubicBezTo>
                  <a:cubicBezTo>
                    <a:pt x="6" y="13"/>
                    <a:pt x="6" y="11"/>
                    <a:pt x="7" y="11"/>
                  </a:cubicBezTo>
                  <a:cubicBezTo>
                    <a:pt x="16" y="4"/>
                    <a:pt x="28" y="0"/>
                    <a:pt x="47" y="0"/>
                  </a:cubicBezTo>
                  <a:cubicBezTo>
                    <a:pt x="81" y="0"/>
                    <a:pt x="93" y="11"/>
                    <a:pt x="93" y="39"/>
                  </a:cubicBezTo>
                  <a:cubicBezTo>
                    <a:pt x="93" y="112"/>
                    <a:pt x="93" y="112"/>
                    <a:pt x="93" y="112"/>
                  </a:cubicBezTo>
                  <a:cubicBezTo>
                    <a:pt x="93" y="113"/>
                    <a:pt x="92" y="114"/>
                    <a:pt x="91" y="114"/>
                  </a:cubicBezTo>
                  <a:lnTo>
                    <a:pt x="72" y="114"/>
                  </a:lnTo>
                  <a:close/>
                  <a:moveTo>
                    <a:pt x="69" y="76"/>
                  </a:moveTo>
                  <a:cubicBezTo>
                    <a:pt x="69" y="68"/>
                    <a:pt x="69" y="68"/>
                    <a:pt x="69" y="68"/>
                  </a:cubicBezTo>
                  <a:cubicBezTo>
                    <a:pt x="69" y="67"/>
                    <a:pt x="68" y="66"/>
                    <a:pt x="67" y="66"/>
                  </a:cubicBezTo>
                  <a:cubicBezTo>
                    <a:pt x="49" y="66"/>
                    <a:pt x="49" y="66"/>
                    <a:pt x="49" y="66"/>
                  </a:cubicBezTo>
                  <a:cubicBezTo>
                    <a:pt x="32" y="66"/>
                    <a:pt x="25" y="71"/>
                    <a:pt x="25" y="82"/>
                  </a:cubicBezTo>
                  <a:cubicBezTo>
                    <a:pt x="25" y="91"/>
                    <a:pt x="31" y="95"/>
                    <a:pt x="44" y="95"/>
                  </a:cubicBezTo>
                  <a:cubicBezTo>
                    <a:pt x="60" y="95"/>
                    <a:pt x="69" y="89"/>
                    <a:pt x="69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  <p:sp>
          <p:nvSpPr>
            <p:cNvPr id="233" name="Freeform 84"/>
            <p:cNvSpPr>
              <a:spLocks/>
            </p:cNvSpPr>
            <p:nvPr userDrawn="1"/>
          </p:nvSpPr>
          <p:spPr bwMode="auto">
            <a:xfrm>
              <a:off x="8669254" y="1492997"/>
              <a:ext cx="169467" cy="204601"/>
            </a:xfrm>
            <a:custGeom>
              <a:avLst/>
              <a:gdLst>
                <a:gd name="T0" fmla="*/ 71 w 95"/>
                <a:gd name="T1" fmla="*/ 114 h 114"/>
                <a:gd name="T2" fmla="*/ 69 w 95"/>
                <a:gd name="T3" fmla="*/ 112 h 114"/>
                <a:gd name="T4" fmla="*/ 69 w 95"/>
                <a:gd name="T5" fmla="*/ 47 h 114"/>
                <a:gd name="T6" fmla="*/ 48 w 95"/>
                <a:gd name="T7" fmla="*/ 23 h 114"/>
                <a:gd name="T8" fmla="*/ 26 w 95"/>
                <a:gd name="T9" fmla="*/ 47 h 114"/>
                <a:gd name="T10" fmla="*/ 26 w 95"/>
                <a:gd name="T11" fmla="*/ 112 h 114"/>
                <a:gd name="T12" fmla="*/ 24 w 95"/>
                <a:gd name="T13" fmla="*/ 114 h 114"/>
                <a:gd name="T14" fmla="*/ 3 w 95"/>
                <a:gd name="T15" fmla="*/ 114 h 114"/>
                <a:gd name="T16" fmla="*/ 0 w 95"/>
                <a:gd name="T17" fmla="*/ 112 h 114"/>
                <a:gd name="T18" fmla="*/ 0 w 95"/>
                <a:gd name="T19" fmla="*/ 5 h 114"/>
                <a:gd name="T20" fmla="*/ 3 w 95"/>
                <a:gd name="T21" fmla="*/ 2 h 114"/>
                <a:gd name="T22" fmla="*/ 24 w 95"/>
                <a:gd name="T23" fmla="*/ 2 h 114"/>
                <a:gd name="T24" fmla="*/ 26 w 95"/>
                <a:gd name="T25" fmla="*/ 5 h 114"/>
                <a:gd name="T26" fmla="*/ 26 w 95"/>
                <a:gd name="T27" fmla="*/ 13 h 114"/>
                <a:gd name="T28" fmla="*/ 27 w 95"/>
                <a:gd name="T29" fmla="*/ 13 h 114"/>
                <a:gd name="T30" fmla="*/ 56 w 95"/>
                <a:gd name="T31" fmla="*/ 0 h 114"/>
                <a:gd name="T32" fmla="*/ 95 w 95"/>
                <a:gd name="T33" fmla="*/ 41 h 114"/>
                <a:gd name="T34" fmla="*/ 95 w 95"/>
                <a:gd name="T35" fmla="*/ 112 h 114"/>
                <a:gd name="T36" fmla="*/ 92 w 95"/>
                <a:gd name="T37" fmla="*/ 114 h 114"/>
                <a:gd name="T38" fmla="*/ 71 w 95"/>
                <a:gd name="T39" fmla="*/ 11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95" h="114">
                  <a:moveTo>
                    <a:pt x="71" y="114"/>
                  </a:moveTo>
                  <a:cubicBezTo>
                    <a:pt x="70" y="114"/>
                    <a:pt x="69" y="113"/>
                    <a:pt x="69" y="112"/>
                  </a:cubicBezTo>
                  <a:cubicBezTo>
                    <a:pt x="69" y="47"/>
                    <a:pt x="69" y="47"/>
                    <a:pt x="69" y="47"/>
                  </a:cubicBezTo>
                  <a:cubicBezTo>
                    <a:pt x="69" y="33"/>
                    <a:pt x="62" y="23"/>
                    <a:pt x="48" y="23"/>
                  </a:cubicBezTo>
                  <a:cubicBezTo>
                    <a:pt x="34" y="23"/>
                    <a:pt x="26" y="33"/>
                    <a:pt x="26" y="47"/>
                  </a:cubicBezTo>
                  <a:cubicBezTo>
                    <a:pt x="26" y="112"/>
                    <a:pt x="26" y="112"/>
                    <a:pt x="26" y="112"/>
                  </a:cubicBezTo>
                  <a:cubicBezTo>
                    <a:pt x="26" y="113"/>
                    <a:pt x="25" y="114"/>
                    <a:pt x="24" y="114"/>
                  </a:cubicBezTo>
                  <a:cubicBezTo>
                    <a:pt x="3" y="114"/>
                    <a:pt x="3" y="114"/>
                    <a:pt x="3" y="114"/>
                  </a:cubicBezTo>
                  <a:cubicBezTo>
                    <a:pt x="1" y="114"/>
                    <a:pt x="0" y="113"/>
                    <a:pt x="0" y="112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1" y="2"/>
                    <a:pt x="3" y="2"/>
                  </a:cubicBezTo>
                  <a:cubicBezTo>
                    <a:pt x="24" y="2"/>
                    <a:pt x="24" y="2"/>
                    <a:pt x="24" y="2"/>
                  </a:cubicBezTo>
                  <a:cubicBezTo>
                    <a:pt x="25" y="2"/>
                    <a:pt x="26" y="3"/>
                    <a:pt x="26" y="5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31" y="6"/>
                    <a:pt x="41" y="0"/>
                    <a:pt x="56" y="0"/>
                  </a:cubicBezTo>
                  <a:cubicBezTo>
                    <a:pt x="80" y="0"/>
                    <a:pt x="95" y="17"/>
                    <a:pt x="95" y="41"/>
                  </a:cubicBezTo>
                  <a:cubicBezTo>
                    <a:pt x="95" y="112"/>
                    <a:pt x="95" y="112"/>
                    <a:pt x="95" y="112"/>
                  </a:cubicBezTo>
                  <a:cubicBezTo>
                    <a:pt x="95" y="113"/>
                    <a:pt x="94" y="114"/>
                    <a:pt x="92" y="114"/>
                  </a:cubicBezTo>
                  <a:lnTo>
                    <a:pt x="71" y="11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/>
            </a:p>
          </p:txBody>
        </p:sp>
      </p:grpSp>
      <p:sp>
        <p:nvSpPr>
          <p:cNvPr id="89" name="テキスト プレースホルダー 6">
            <a:extLst>
              <a:ext uri="{FF2B5EF4-FFF2-40B4-BE49-F238E27FC236}">
                <a16:creationId xmlns:a16="http://schemas.microsoft.com/office/drawing/2014/main" id="{94ADDCFC-76A6-3E4C-9786-2004A991C4E2}"/>
              </a:ext>
            </a:extLst>
          </p:cNvPr>
          <p:cNvSpPr txBox="1">
            <a:spLocks/>
          </p:cNvSpPr>
          <p:nvPr userDrawn="1"/>
        </p:nvSpPr>
        <p:spPr>
          <a:xfrm rot="5400000" flipV="1">
            <a:off x="-679881" y="3815921"/>
            <a:ext cx="3721963" cy="2362198"/>
          </a:xfrm>
          <a:custGeom>
            <a:avLst/>
            <a:gdLst>
              <a:gd name="connsiteX0" fmla="*/ 0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0 w 9907200"/>
              <a:gd name="connsiteY4" fmla="*/ 0 h 827999"/>
              <a:gd name="connsiteX0" fmla="*/ 770562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770562 w 9907200"/>
              <a:gd name="connsiteY4" fmla="*/ 0 h 827999"/>
              <a:gd name="connsiteX0" fmla="*/ 1860369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1860369 w 9907200"/>
              <a:gd name="connsiteY4" fmla="*/ 0 h 827999"/>
              <a:gd name="connsiteX0" fmla="*/ 2088851 w 9907200"/>
              <a:gd name="connsiteY0" fmla="*/ 0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2088851 w 9907200"/>
              <a:gd name="connsiteY4" fmla="*/ 0 h 827999"/>
              <a:gd name="connsiteX0" fmla="*/ 3540809 w 9907200"/>
              <a:gd name="connsiteY0" fmla="*/ 9052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3540809 w 9907200"/>
              <a:gd name="connsiteY4" fmla="*/ 9052 h 827999"/>
              <a:gd name="connsiteX0" fmla="*/ 6219564 w 9907200"/>
              <a:gd name="connsiteY0" fmla="*/ 2673 h 827999"/>
              <a:gd name="connsiteX1" fmla="*/ 9907200 w 9907200"/>
              <a:gd name="connsiteY1" fmla="*/ 0 h 827999"/>
              <a:gd name="connsiteX2" fmla="*/ 9907200 w 9907200"/>
              <a:gd name="connsiteY2" fmla="*/ 827999 h 827999"/>
              <a:gd name="connsiteX3" fmla="*/ 0 w 9907200"/>
              <a:gd name="connsiteY3" fmla="*/ 827999 h 827999"/>
              <a:gd name="connsiteX4" fmla="*/ 6219564 w 9907200"/>
              <a:gd name="connsiteY4" fmla="*/ 2673 h 827999"/>
              <a:gd name="connsiteX0" fmla="*/ 6255281 w 9942917"/>
              <a:gd name="connsiteY0" fmla="*/ 2673 h 827999"/>
              <a:gd name="connsiteX1" fmla="*/ 9942917 w 9942917"/>
              <a:gd name="connsiteY1" fmla="*/ 0 h 827999"/>
              <a:gd name="connsiteX2" fmla="*/ 9942917 w 9942917"/>
              <a:gd name="connsiteY2" fmla="*/ 827999 h 827999"/>
              <a:gd name="connsiteX3" fmla="*/ 0 w 9942917"/>
              <a:gd name="connsiteY3" fmla="*/ 826404 h 827999"/>
              <a:gd name="connsiteX4" fmla="*/ 6255281 w 9942917"/>
              <a:gd name="connsiteY4" fmla="*/ 2673 h 827999"/>
              <a:gd name="connsiteX0" fmla="*/ 6160036 w 9847672"/>
              <a:gd name="connsiteY0" fmla="*/ 2673 h 827999"/>
              <a:gd name="connsiteX1" fmla="*/ 9847672 w 9847672"/>
              <a:gd name="connsiteY1" fmla="*/ 0 h 827999"/>
              <a:gd name="connsiteX2" fmla="*/ 9847672 w 9847672"/>
              <a:gd name="connsiteY2" fmla="*/ 827999 h 827999"/>
              <a:gd name="connsiteX3" fmla="*/ 0 w 9847672"/>
              <a:gd name="connsiteY3" fmla="*/ 823215 h 827999"/>
              <a:gd name="connsiteX4" fmla="*/ 6160036 w 9847672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0 w 9740523"/>
              <a:gd name="connsiteY3" fmla="*/ 821621 h 827999"/>
              <a:gd name="connsiteX4" fmla="*/ 6052887 w 9740523"/>
              <a:gd name="connsiteY4" fmla="*/ 2673 h 827999"/>
              <a:gd name="connsiteX0" fmla="*/ 6052887 w 9740523"/>
              <a:gd name="connsiteY0" fmla="*/ 2673 h 827999"/>
              <a:gd name="connsiteX1" fmla="*/ 9740523 w 9740523"/>
              <a:gd name="connsiteY1" fmla="*/ 0 h 827999"/>
              <a:gd name="connsiteX2" fmla="*/ 9740523 w 9740523"/>
              <a:gd name="connsiteY2" fmla="*/ 827999 h 827999"/>
              <a:gd name="connsiteX3" fmla="*/ 1 w 9740523"/>
              <a:gd name="connsiteY3" fmla="*/ 826683 h 827999"/>
              <a:gd name="connsiteX4" fmla="*/ 6052887 w 9740523"/>
              <a:gd name="connsiteY4" fmla="*/ 2673 h 82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740523" h="827999">
                <a:moveTo>
                  <a:pt x="6052887" y="2673"/>
                </a:moveTo>
                <a:lnTo>
                  <a:pt x="9740523" y="0"/>
                </a:lnTo>
                <a:lnTo>
                  <a:pt x="9740523" y="827999"/>
                </a:lnTo>
                <a:lnTo>
                  <a:pt x="1" y="826683"/>
                </a:lnTo>
                <a:lnTo>
                  <a:pt x="6052887" y="2673"/>
                </a:lnTo>
                <a:close/>
              </a:path>
            </a:pathLst>
          </a:custGeom>
          <a:gradFill flip="none" rotWithShape="1">
            <a:gsLst>
              <a:gs pos="0">
                <a:schemeClr val="bg2"/>
              </a:gs>
              <a:gs pos="62000">
                <a:schemeClr val="tx2">
                  <a:alpha val="3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>
            <a:defPPr>
              <a:defRPr lang="en-US"/>
            </a:defPPr>
            <a:lvl1pPr algn="ctr">
              <a:defRPr kumimoji="1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endParaRPr lang="en" altLang="ja-JP" sz="1814" b="1" spc="272" dirty="0">
              <a:solidFill>
                <a:schemeClr val="bg1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88" name="図 8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5089" y="5715000"/>
            <a:ext cx="1172311" cy="10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949522"/>
      </p:ext>
    </p:extLst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-1"/>
            <a:ext cx="9906000" cy="827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26585" rIns="326585" bIns="130634" rtlCol="0" anchor="b"/>
          <a:lstStyle/>
          <a:p>
            <a:pPr marL="0" lvl="0" defTabSz="457200"/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0000" y="1879525"/>
            <a:ext cx="9185828" cy="46521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06040" y="427034"/>
            <a:ext cx="222885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6228" y="6551316"/>
            <a:ext cx="3757975" cy="263263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900"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15314" y="6536158"/>
            <a:ext cx="630513" cy="278421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537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8" r:id="rId2"/>
    <p:sldLayoutId id="2147483699" r:id="rId3"/>
    <p:sldLayoutId id="2147483710" r:id="rId4"/>
    <p:sldLayoutId id="2147483711" r:id="rId5"/>
    <p:sldLayoutId id="2147483712" r:id="rId6"/>
    <p:sldLayoutId id="2147483705" r:id="rId7"/>
    <p:sldLayoutId id="2147483709" r:id="rId8"/>
    <p:sldLayoutId id="2147483706" r:id="rId9"/>
    <p:sldLayoutId id="2147483707" r:id="rId10"/>
    <p:sldLayoutId id="2147483708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lang="en-US" altLang="en-US" sz="1814" b="1" i="0" kern="1200" spc="272" dirty="0">
          <a:solidFill>
            <a:schemeClr val="bg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1pPr>
    </p:titleStyle>
    <p:bodyStyle>
      <a:lvl1pPr marL="180975" indent="-180975" algn="l" defTabSz="914400" rtl="0" eaLnBrk="1" latinLnBrk="0" hangingPunct="1">
        <a:lnSpc>
          <a:spcPct val="130000"/>
        </a:lnSpc>
        <a:spcBef>
          <a:spcPts val="100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kumimoji="1" sz="1400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1pPr>
      <a:lvl2pPr marL="357188" indent="-176213" algn="l" defTabSz="914400" rtl="0" eaLnBrk="1" latinLnBrk="0" hangingPunct="1">
        <a:lnSpc>
          <a:spcPct val="130000"/>
        </a:lnSpc>
        <a:spcBef>
          <a:spcPts val="50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kumimoji="1" sz="1400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2pPr>
      <a:lvl3pPr marL="627063" indent="-180975" algn="l" defTabSz="914400" rtl="0" eaLnBrk="1" latinLnBrk="0" hangingPunct="1">
        <a:lnSpc>
          <a:spcPct val="130000"/>
        </a:lnSpc>
        <a:spcBef>
          <a:spcPts val="50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kumimoji="1" sz="1400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3pPr>
      <a:lvl4pPr marL="808038" indent="-180975" algn="l" defTabSz="914400" rtl="0" eaLnBrk="1" latinLnBrk="0" hangingPunct="1">
        <a:lnSpc>
          <a:spcPct val="130000"/>
        </a:lnSpc>
        <a:spcBef>
          <a:spcPts val="50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kumimoji="1" sz="1400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4pPr>
      <a:lvl5pPr marL="984250" indent="-176213" algn="l" defTabSz="914400" rtl="0" eaLnBrk="1" latinLnBrk="0" hangingPunct="1">
        <a:lnSpc>
          <a:spcPct val="130000"/>
        </a:lnSpc>
        <a:spcBef>
          <a:spcPts val="500"/>
        </a:spcBef>
        <a:spcAft>
          <a:spcPts val="800"/>
        </a:spcAft>
        <a:buClr>
          <a:schemeClr val="tx2"/>
        </a:buClr>
        <a:buFont typeface="Arial" panose="020B0604020202020204" pitchFamily="34" charset="0"/>
        <a:buChar char="•"/>
        <a:defRPr kumimoji="1" sz="1400" b="0" i="0" kern="1200">
          <a:solidFill>
            <a:schemeClr val="tx1"/>
          </a:solidFill>
          <a:latin typeface="Meiryo" panose="020B0604030504040204" pitchFamily="34" charset="-128"/>
          <a:ea typeface="Meiryo" panose="020B0604030504040204" pitchFamily="34" charset="-128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タイトル 4">
            <a:extLst>
              <a:ext uri="{FF2B5EF4-FFF2-40B4-BE49-F238E27FC236}">
                <a16:creationId xmlns:a16="http://schemas.microsoft.com/office/drawing/2014/main" id="{7E1CCAD3-5B20-8342-A618-9F32FA7E37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ja-JP" altLang="en-US" sz="2400" dirty="0"/>
              <a:t>労働保険電子申請体験コーナーのご案内</a:t>
            </a:r>
          </a:p>
        </p:txBody>
      </p:sp>
      <p:sp>
        <p:nvSpPr>
          <p:cNvPr id="6" name="テキスト プレースホルダー 5">
            <a:extLst>
              <a:ext uri="{FF2B5EF4-FFF2-40B4-BE49-F238E27FC236}">
                <a16:creationId xmlns:a16="http://schemas.microsoft.com/office/drawing/2014/main" id="{36E60846-2FC0-E94B-9244-36A355557B8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0" y="828000"/>
            <a:ext cx="9907200" cy="554731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ja-JP" altLang="en-US" sz="14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栃木労働局で労働保険年度更新申告書</a:t>
            </a:r>
            <a:r>
              <a:rPr lang="ja-JP" altLang="en-US" sz="1400" dirty="0">
                <a:latin typeface="Meiryo" panose="020B0604030504040204" pitchFamily="34" charset="-128"/>
                <a:ea typeface="Meiryo" panose="020B0604030504040204" pitchFamily="34" charset="-128"/>
              </a:rPr>
              <a:t>など</a:t>
            </a:r>
            <a:r>
              <a:rPr lang="ja-JP" altLang="en-US" sz="14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労働保険関係書類の</a:t>
            </a:r>
            <a:r>
              <a:rPr lang="ja-JP" altLang="en-US" sz="1400" dirty="0">
                <a:latin typeface="Meiryo" panose="020B0604030504040204" pitchFamily="34" charset="-128"/>
                <a:ea typeface="Meiryo" panose="020B0604030504040204" pitchFamily="34" charset="-128"/>
              </a:rPr>
              <a:t>電子</a:t>
            </a:r>
            <a:r>
              <a:rPr lang="ja-JP" altLang="en-US" sz="140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申請が体験できます</a:t>
            </a:r>
            <a:r>
              <a:rPr lang="ja-JP" altLang="en-US" sz="1400" dirty="0">
                <a:latin typeface="Meiryo" panose="020B0604030504040204" pitchFamily="34" charset="-128"/>
                <a:ea typeface="Meiryo" panose="020B0604030504040204" pitchFamily="34" charset="-128"/>
              </a:rPr>
              <a:t>。</a:t>
            </a:r>
          </a:p>
        </p:txBody>
      </p: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1D0C53D1-5186-6348-86E6-2F27556952C5}"/>
              </a:ext>
            </a:extLst>
          </p:cNvPr>
          <p:cNvSpPr/>
          <p:nvPr/>
        </p:nvSpPr>
        <p:spPr>
          <a:xfrm>
            <a:off x="533400" y="2231472"/>
            <a:ext cx="6172200" cy="43935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ts val="1900"/>
              </a:lnSpc>
              <a:spcAft>
                <a:spcPts val="700"/>
              </a:spcAft>
            </a:pPr>
            <a:r>
              <a:rPr lang="ja-JP" altLang="en-US" sz="1200" spc="12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場　　　所　宇都宮市明保野町１</a:t>
            </a:r>
            <a:r>
              <a:rPr lang="ja-JP" altLang="en-US" sz="1200" spc="120" dirty="0">
                <a:solidFill>
                  <a:srgbClr val="0000FF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－</a:t>
            </a:r>
            <a:r>
              <a:rPr lang="ja-JP" altLang="en-US" sz="1200" spc="12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４</a:t>
            </a:r>
            <a:endParaRPr lang="en-US" altLang="ja-JP" sz="1200" strike="sngStrike" spc="120" dirty="0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ts val="1900"/>
              </a:lnSpc>
              <a:spcAft>
                <a:spcPts val="700"/>
              </a:spcAft>
            </a:pPr>
            <a:r>
              <a:rPr lang="ja-JP" altLang="en-US" sz="1200" spc="12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　　宇都宮第２地方合同庁舎３</a:t>
            </a:r>
            <a:r>
              <a:rPr lang="ja-JP" altLang="en-US" sz="1200" spc="120" dirty="0">
                <a:latin typeface="Meiryo" panose="020B0604030504040204" pitchFamily="34" charset="-128"/>
                <a:ea typeface="Meiryo" panose="020B0604030504040204" pitchFamily="34" charset="-128"/>
              </a:rPr>
              <a:t>Ｆ</a:t>
            </a:r>
            <a:endParaRPr lang="en-US" altLang="ja-JP" sz="1200" spc="12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ts val="1900"/>
              </a:lnSpc>
              <a:spcAft>
                <a:spcPts val="700"/>
              </a:spcAft>
            </a:pPr>
            <a:r>
              <a:rPr lang="ja-JP" altLang="en-US" sz="1200" spc="12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　　栃木労働局総務部労働保険徴収室</a:t>
            </a:r>
            <a:endParaRPr lang="en-US" altLang="ja-JP" sz="1200" spc="12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ts val="1900"/>
              </a:lnSpc>
              <a:spcAft>
                <a:spcPts val="700"/>
              </a:spcAft>
            </a:pPr>
            <a:endParaRPr lang="en-US" altLang="ja-JP" sz="800" spc="12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ts val="1900"/>
              </a:lnSpc>
              <a:spcAft>
                <a:spcPts val="700"/>
              </a:spcAft>
            </a:pPr>
            <a:r>
              <a:rPr lang="ja-JP" altLang="en-US" sz="1200" spc="12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お問合せ先　栃木労働局総務部労働保険徴収室</a:t>
            </a:r>
            <a:endParaRPr lang="en-US" altLang="ja-JP" sz="1200" spc="12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ts val="1900"/>
              </a:lnSpc>
              <a:spcAft>
                <a:spcPts val="700"/>
              </a:spcAft>
            </a:pPr>
            <a:r>
              <a:rPr lang="ja-JP" altLang="en-US" sz="1200" spc="12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　　</a:t>
            </a:r>
            <a:r>
              <a:rPr lang="ja-JP" altLang="en-US" sz="1200" b="1" spc="12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ＴＥＬ：０２８－６３４－９１１３</a:t>
            </a:r>
            <a:endParaRPr lang="en-US" altLang="ja-JP" sz="1200" b="1" spc="12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ts val="1900"/>
              </a:lnSpc>
              <a:spcAft>
                <a:spcPts val="700"/>
              </a:spcAft>
            </a:pPr>
            <a:r>
              <a:rPr lang="ja-JP" altLang="en-US" sz="1200" spc="12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</a:t>
            </a:r>
            <a:r>
              <a:rPr lang="en-US" altLang="ja-JP" sz="1200" spc="12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※</a:t>
            </a:r>
            <a:r>
              <a:rPr lang="ja-JP" altLang="en-US" sz="1200" spc="12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電子申請利用相談員が対応いたします</a:t>
            </a:r>
            <a:r>
              <a:rPr lang="ja-JP" altLang="en-US" sz="1200" spc="120" dirty="0">
                <a:latin typeface="Meiryo" panose="020B0604030504040204" pitchFamily="34" charset="-128"/>
                <a:ea typeface="Meiryo" panose="020B0604030504040204" pitchFamily="34" charset="-128"/>
              </a:rPr>
              <a:t>ので、</a:t>
            </a:r>
            <a:endParaRPr lang="en-US" altLang="ja-JP" sz="1200" spc="12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ts val="1900"/>
              </a:lnSpc>
              <a:spcAft>
                <a:spcPts val="700"/>
              </a:spcAft>
            </a:pPr>
            <a:r>
              <a:rPr lang="ja-JP" altLang="en-US" sz="1200" b="1" spc="12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　　</a:t>
            </a:r>
            <a:r>
              <a:rPr lang="ja-JP" altLang="en-US" sz="1200" b="1" u="sng" spc="120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事前に日時のご予約</a:t>
            </a:r>
            <a:r>
              <a:rPr lang="ja-JP" altLang="en-US" sz="1200" spc="12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をお願いいたします。</a:t>
            </a:r>
            <a:endParaRPr lang="en-US" altLang="ja-JP" sz="1200" spc="12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ts val="1900"/>
              </a:lnSpc>
              <a:spcAft>
                <a:spcPts val="700"/>
              </a:spcAft>
            </a:pPr>
            <a:endParaRPr lang="en-US" altLang="ja-JP" sz="800" spc="12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ts val="1900"/>
              </a:lnSpc>
              <a:spcAft>
                <a:spcPts val="700"/>
              </a:spcAft>
            </a:pPr>
            <a:r>
              <a:rPr lang="ja-JP" altLang="en-US" sz="1200" spc="12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お持ちいただくもの</a:t>
            </a:r>
            <a:endParaRPr lang="en-US" altLang="ja-JP" sz="1200" spc="12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ts val="1900"/>
              </a:lnSpc>
              <a:spcAft>
                <a:spcPts val="700"/>
              </a:spcAft>
            </a:pPr>
            <a:r>
              <a:rPr lang="ja-JP" altLang="en-US" sz="1200" spc="12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　　</a:t>
            </a:r>
            <a:r>
              <a:rPr lang="ja-JP" altLang="en-US" sz="1200" b="1" spc="12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厚生労働省から送付された労働保険申告書の封筒一式</a:t>
            </a:r>
            <a:endParaRPr lang="en-US" altLang="ja-JP" sz="1200" b="1" spc="12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ts val="1900"/>
              </a:lnSpc>
              <a:spcAft>
                <a:spcPts val="700"/>
              </a:spcAft>
            </a:pPr>
            <a:r>
              <a:rPr lang="ja-JP" altLang="en-US" sz="1200" spc="12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　　</a:t>
            </a:r>
            <a:r>
              <a:rPr lang="ja-JP" altLang="en-US" sz="1200" spc="12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（令和</a:t>
            </a:r>
            <a:r>
              <a:rPr lang="ja-JP" altLang="en-US" sz="1200" spc="12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７</a:t>
            </a:r>
            <a:r>
              <a:rPr lang="ja-JP" altLang="en-US" sz="1200" spc="12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年度</a:t>
            </a:r>
            <a:r>
              <a:rPr lang="ja-JP" altLang="en-US" sz="1200" spc="12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労働保険年度更新</a:t>
            </a:r>
            <a:r>
              <a:rPr lang="ja-JP" altLang="en-US" sz="1200" spc="12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申告書、</a:t>
            </a:r>
            <a:endParaRPr lang="en-US" altLang="ja-JP" sz="1200" spc="12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>
              <a:lnSpc>
                <a:spcPts val="1900"/>
              </a:lnSpc>
              <a:spcAft>
                <a:spcPts val="700"/>
              </a:spcAft>
            </a:pPr>
            <a:r>
              <a:rPr lang="ja-JP" altLang="en-US" sz="1200" spc="120" dirty="0">
                <a:solidFill>
                  <a:prstClr val="black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　　　　　　　確定保険料・一般拠出金算定基礎賃金集計表、パンフレット等）</a:t>
            </a:r>
            <a:endParaRPr lang="en-US" altLang="ja-JP" sz="1200" spc="120" dirty="0">
              <a:solidFill>
                <a:prstClr val="black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grpSp>
        <p:nvGrpSpPr>
          <p:cNvPr id="26" name="グループ化 25">
            <a:extLst>
              <a:ext uri="{FF2B5EF4-FFF2-40B4-BE49-F238E27FC236}">
                <a16:creationId xmlns:a16="http://schemas.microsoft.com/office/drawing/2014/main" id="{58F483CE-6E72-9142-8BDC-0E85EFB5FBF2}"/>
              </a:ext>
            </a:extLst>
          </p:cNvPr>
          <p:cNvGrpSpPr/>
          <p:nvPr/>
        </p:nvGrpSpPr>
        <p:grpSpPr>
          <a:xfrm>
            <a:off x="445453" y="1578505"/>
            <a:ext cx="3877716" cy="457193"/>
            <a:chOff x="436204" y="1723810"/>
            <a:chExt cx="4444971" cy="457193"/>
          </a:xfrm>
        </p:grpSpPr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8FCBBB6B-C367-E249-936B-1E07EDA30201}"/>
                </a:ext>
              </a:extLst>
            </p:cNvPr>
            <p:cNvSpPr/>
            <p:nvPr/>
          </p:nvSpPr>
          <p:spPr>
            <a:xfrm>
              <a:off x="436204" y="1723810"/>
              <a:ext cx="4444971" cy="301621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 lvl="0" algn="ctr" defTabSz="591055">
                <a:lnSpc>
                  <a:spcPct val="130000"/>
                </a:lnSpc>
                <a:spcAft>
                  <a:spcPts val="796"/>
                </a:spcAft>
              </a:pPr>
              <a:r>
                <a:rPr lang="ja-JP" altLang="en-US" sz="1600" b="1" spc="239" dirty="0">
                  <a:solidFill>
                    <a:srgbClr val="0B348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Noto Sans CJK JP DemiLight" charset="-128"/>
                </a:rPr>
                <a:t>労働保険電子申請体験コーナー</a:t>
              </a:r>
            </a:p>
          </p:txBody>
        </p:sp>
        <p:cxnSp>
          <p:nvCxnSpPr>
            <p:cNvPr id="28" name="直線コネクタ 27">
              <a:extLst>
                <a:ext uri="{FF2B5EF4-FFF2-40B4-BE49-F238E27FC236}">
                  <a16:creationId xmlns:a16="http://schemas.microsoft.com/office/drawing/2014/main" id="{A958213C-2BAB-654A-9A34-2E19BA7BD9AF}"/>
                </a:ext>
              </a:extLst>
            </p:cNvPr>
            <p:cNvCxnSpPr>
              <a:cxnSpLocks/>
            </p:cNvCxnSpPr>
            <p:nvPr/>
          </p:nvCxnSpPr>
          <p:spPr>
            <a:xfrm>
              <a:off x="436204" y="2181003"/>
              <a:ext cx="4444971" cy="0"/>
            </a:xfrm>
            <a:prstGeom prst="line">
              <a:avLst/>
            </a:prstGeom>
            <a:ln w="19050">
              <a:solidFill>
                <a:srgbClr val="1A55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図 6">
            <a:extLst>
              <a:ext uri="{FF2B5EF4-FFF2-40B4-BE49-F238E27FC236}">
                <a16:creationId xmlns:a16="http://schemas.microsoft.com/office/drawing/2014/main" id="{7C0BBFBA-3822-0E52-BDE6-D196080BD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7255" y="1649138"/>
            <a:ext cx="3898745" cy="355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0641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Co-color">
      <a:dk1>
        <a:srgbClr val="000000"/>
      </a:dk1>
      <a:lt1>
        <a:srgbClr val="FFFFFF"/>
      </a:lt1>
      <a:dk2>
        <a:srgbClr val="103185"/>
      </a:dk2>
      <a:lt2>
        <a:srgbClr val="E4E2ED"/>
      </a:lt2>
      <a:accent1>
        <a:srgbClr val="005CAF"/>
      </a:accent1>
      <a:accent2>
        <a:srgbClr val="DB4D6D"/>
      </a:accent2>
      <a:accent3>
        <a:srgbClr val="66BAB7"/>
      </a:accent3>
      <a:accent4>
        <a:srgbClr val="FEDFE1"/>
      </a:accent4>
      <a:accent5>
        <a:srgbClr val="C9E7E7"/>
      </a:accent5>
      <a:accent6>
        <a:srgbClr val="FDF3B9"/>
      </a:accent6>
      <a:hlink>
        <a:srgbClr val="00489E"/>
      </a:hlink>
      <a:folHlink>
        <a:srgbClr val="00489E"/>
      </a:folHlink>
    </a:clrScheme>
    <a:fontScheme name="Co-font">
      <a:majorFont>
        <a:latin typeface="Segoe UI"/>
        <a:ea typeface="メイリオ"/>
        <a:cs typeface=""/>
      </a:majorFont>
      <a:minorFont>
        <a:latin typeface="Segoe UI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tlCol="0" anchor="ctr"/>
      <a:lstStyle>
        <a:defPPr algn="ctr">
          <a:defRPr kumimoji="1" sz="1200" dirty="0" smtClean="0">
            <a:solidFill>
              <a:sysClr val="windowText" lastClr="00000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lnSpc>
            <a:spcPct val="120000"/>
          </a:lnSpc>
          <a:spcAft>
            <a:spcPts val="600"/>
          </a:spcAft>
          <a:buClr>
            <a:schemeClr val="tx2"/>
          </a:buClr>
          <a:defRPr kumimoji="1" sz="12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<Relationships xmlns="http://schemas.openxmlformats.org/package/2006/relationships"><Relationship Id="rId1" Target="itemProps1.xml" Type="http://schemas.openxmlformats.org/officeDocument/2006/relationships/customXmlProps"/></Relationships>
</file>

<file path=customXml/_rels/item2.xml.rels><?xml version="1.0" encoding="UTF-8" standalone="yes"?><Relationships xmlns="http://schemas.openxmlformats.org/package/2006/relationships"><Relationship Id="rId1" Target="itemProps2.xml" Type="http://schemas.openxmlformats.org/officeDocument/2006/relationships/customXmlProps"/></Relationships>
</file>

<file path=customXml/_rels/item3.xml.rels><?xml version="1.0" encoding="UTF-8" standalone="yes"?><Relationships xmlns="http://schemas.openxmlformats.org/package/2006/relationships"><Relationship Id="rId1" Target="itemProps3.xml" Type="http://schemas.openxmlformats.org/officeDocument/2006/relationships/customXmlProps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573F0D3CB47D0F40B688D5301E36CDE4" ma:contentTypeVersion="10" ma:contentTypeDescription="新しいドキュメントを作成します。" ma:contentTypeScope="" ma:versionID="73052524deda3e9b18f62a56b40a3f8d">
  <xsd:schema xmlns:xsd="http://www.w3.org/2001/XMLSchema" xmlns:xs="http://www.w3.org/2001/XMLSchema" xmlns:p="http://schemas.microsoft.com/office/2006/metadata/properties" xmlns:ns2="9e542ebf-0f02-4a5b-a3c6-60cb080530a7" targetNamespace="http://schemas.microsoft.com/office/2006/metadata/properties" ma:root="true" ma:fieldsID="2eb0a2b56d81a1b8855d252ab4930b51" ns2:_="">
    <xsd:import namespace="9e542ebf-0f02-4a5b-a3c6-60cb080530a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e542ebf-0f02-4a5b-a3c6-60cb080530a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A9FB2F-0580-4DD5-A697-9CFC7FCAC992}">
  <ds:schemaRefs>
    <ds:schemaRef ds:uri="9e542ebf-0f02-4a5b-a3c6-60cb080530a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BCEF1F3-83CB-4ED3-A3F4-8761232B3425}">
  <ds:schemaRefs>
    <ds:schemaRef ds:uri="http://purl.org/dc/dcmitype/"/>
    <ds:schemaRef ds:uri="http://purl.org/dc/elements/1.1/"/>
    <ds:schemaRef ds:uri="9e542ebf-0f02-4a5b-a3c6-60cb080530a7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6D4CDE8-92CA-4D90-A2A1-0EC09C4082D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Words>125</Words>
  <PresentationFormat>A4 210 x 297 mm</PresentationFormat>
  <Paragraphs>16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Meiryo</vt:lpstr>
      <vt:lpstr>游ゴシック</vt:lpstr>
      <vt:lpstr>Arial</vt:lpstr>
      <vt:lpstr>Segoe UI</vt:lpstr>
      <vt:lpstr>Office テーマ</vt:lpstr>
      <vt:lpstr>労働保険電子申請体験コーナーのご案内</vt:lpstr>
    </vt:vector>
  </TitlesOfParts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0x010100573F0D3CB47D0F40B688D5301E36CDE4</vt:lpwstr>
  </property>
</Properties>
</file>