
<file path=[Content_Types].xml><?xml version="1.0" encoding="utf-8"?>
<Types xmlns="http://schemas.openxmlformats.org/package/2006/content-types">
  <Default ContentType="image/x-emf" Extension="emf"/>
  <Default ContentType="image/jpeg" Extension="jpeg"/>
  <Default ContentType="image/jpeg" Extension="jpg"/>
  <Default ContentType="audio/mp4" Extension="m4a"/>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notesMasters/notesMaster1.xml" Type="http://schemas.openxmlformats.org/officeDocument/2006/relationships/notesMaster"/><Relationship Id="rId13" Target="presProps.xml" Type="http://schemas.openxmlformats.org/officeDocument/2006/relationships/presProps"/><Relationship Id="rId14" Target="viewProps.xml" Type="http://schemas.openxmlformats.org/officeDocument/2006/relationships/viewProps"/><Relationship Id="rId15" Target="theme/theme1.xml" Type="http://schemas.openxmlformats.org/officeDocument/2006/relationships/theme"/><Relationship Id="rId16" Target="tableStyles.xml" Type="http://schemas.openxmlformats.org/officeDocument/2006/relationships/tableStyles"/><Relationship Id="rId17" Target="../customXml/item1.xml" Type="http://schemas.openxmlformats.org/officeDocument/2006/relationships/customXml"/><Relationship Id="rId18" Target="../customXml/item2.xml" Type="http://schemas.openxmlformats.org/officeDocument/2006/relationships/customXml"/><Relationship Id="rId19" Target="../customXml/item3.xml" Type="http://schemas.openxmlformats.org/officeDocument/2006/relationships/customXml"/><Relationship Id="rId2" Target="slides/slide1.xml" Type="http://schemas.openxmlformats.org/officeDocument/2006/relationships/slide"/><Relationship Id="rId3" Target="slides/slide2.xml" Type="http://schemas.openxmlformats.org/officeDocument/2006/relationships/slide"/><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E191B-5647-498F-AEED-68FC64363D8F}" type="datetimeFigureOut">
              <a:rPr kumimoji="1" lang="ja-JP" altLang="en-US" smtClean="0"/>
              <a:t>2025/5/14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809F8-06FA-4E13-A3F8-B685EB3DB71D}" type="slidenum">
              <a:rPr kumimoji="1" lang="ja-JP" altLang="en-US" smtClean="0"/>
              <a:t>‹#›</a:t>
            </a:fld>
            <a:endParaRPr kumimoji="1" lang="ja-JP" altLang="en-US"/>
          </a:p>
        </p:txBody>
      </p:sp>
    </p:spTree>
    <p:extLst>
      <p:ext uri="{BB962C8B-B14F-4D97-AF65-F5344CB8AC3E}">
        <p14:creationId xmlns:p14="http://schemas.microsoft.com/office/powerpoint/2010/main" val="41566611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5630E52-7F4D-47E5-8585-94C7401F8497}" type="slidenum">
              <a:rPr kumimoji="1" lang="ja-JP" altLang="en-US" smtClean="0"/>
              <a:t>7</a:t>
            </a:fld>
            <a:endParaRPr kumimoji="1" lang="ja-JP" altLang="en-US"/>
          </a:p>
        </p:txBody>
      </p:sp>
    </p:spTree>
    <p:extLst>
      <p:ext uri="{BB962C8B-B14F-4D97-AF65-F5344CB8AC3E}">
        <p14:creationId xmlns:p14="http://schemas.microsoft.com/office/powerpoint/2010/main" val="3294660493"/>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8801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2676002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428589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108850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22077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144173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104069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4027813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517273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146897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EC54D79-1789-49C6-B468-EF5A49DD39D2}" type="datetimeFigureOut">
              <a:rPr kumimoji="1" lang="ja-JP" altLang="en-US" smtClean="0"/>
              <a:t>2025/5/14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8190483"/>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54D79-1789-49C6-B468-EF5A49DD39D2}" type="datetimeFigureOut">
              <a:rPr kumimoji="1" lang="ja-JP" altLang="en-US" smtClean="0"/>
              <a:t>2025/5/14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474E3-535D-4552-B2A7-CAD4E0DF0CE8}" type="slidenum">
              <a:rPr kumimoji="1" lang="ja-JP" altLang="en-US" smtClean="0"/>
              <a:t>‹#›</a:t>
            </a:fld>
            <a:endParaRPr kumimoji="1" lang="ja-JP" altLang="en-US"/>
          </a:p>
        </p:txBody>
      </p:sp>
    </p:spTree>
    <p:extLst>
      <p:ext uri="{BB962C8B-B14F-4D97-AF65-F5344CB8AC3E}">
        <p14:creationId xmlns:p14="http://schemas.microsoft.com/office/powerpoint/2010/main" val="396710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4a" Type="http://schemas.microsoft.com/office/2007/relationships/media"/><Relationship Id="rId2" Target="../media/media1.m4a" Type="http://schemas.openxmlformats.org/officeDocument/2006/relationships/audio"/><Relationship Id="rId3" Target="../slideLayouts/slideLayout7.xml" Type="http://schemas.openxmlformats.org/officeDocument/2006/relationships/slideLayout"/><Relationship Id="rId4" Target="../media/image1.emf" Type="http://schemas.openxmlformats.org/officeDocument/2006/relationships/image"/><Relationship Id="rId5"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media/media10.m4a" Type="http://schemas.microsoft.com/office/2007/relationships/media"/><Relationship Id="rId2" Target="../media/media10.m4a" Type="http://schemas.openxmlformats.org/officeDocument/2006/relationships/audio"/><Relationship Id="rId3" Target="../slideLayouts/slideLayout7.xml" Type="http://schemas.openxmlformats.org/officeDocument/2006/relationships/slideLayout"/><Relationship Id="rId4" Target="../media/image8.jpg" Type="http://schemas.openxmlformats.org/officeDocument/2006/relationships/image"/><Relationship Id="rId5"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media/media2.m4a" Type="http://schemas.microsoft.com/office/2007/relationships/media"/><Relationship Id="rId2" Target="../media/media2.m4a" Type="http://schemas.openxmlformats.org/officeDocument/2006/relationships/audio"/><Relationship Id="rId3" Target="../slideLayouts/slideLayout7.xml" Type="http://schemas.openxmlformats.org/officeDocument/2006/relationships/slideLayout"/><Relationship Id="rId4" Target="../media/image3.emf" Type="http://schemas.openxmlformats.org/officeDocument/2006/relationships/image"/><Relationship Id="rId5"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media/media3.m4a" Type="http://schemas.microsoft.com/office/2007/relationships/media"/><Relationship Id="rId2" Target="../media/media3.m4a" Type="http://schemas.openxmlformats.org/officeDocument/2006/relationships/audio"/><Relationship Id="rId3" Target="../slideLayouts/slideLayout7.xml" Type="http://schemas.openxmlformats.org/officeDocument/2006/relationships/slideLayout"/><Relationship Id="rId4" Target="../media/image4.emf" Type="http://schemas.openxmlformats.org/officeDocument/2006/relationships/image"/><Relationship Id="rId5"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media/media4.m4a" Type="http://schemas.microsoft.com/office/2007/relationships/media"/><Relationship Id="rId2" Target="../media/media4.m4a" Type="http://schemas.openxmlformats.org/officeDocument/2006/relationships/audio"/><Relationship Id="rId3" Target="../slideLayouts/slideLayout7.xml" Type="http://schemas.openxmlformats.org/officeDocument/2006/relationships/slideLayout"/><Relationship Id="rId4" Target="../media/image5.emf" Type="http://schemas.openxmlformats.org/officeDocument/2006/relationships/image"/><Relationship Id="rId5"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media/media5.m4a" Type="http://schemas.microsoft.com/office/2007/relationships/media"/><Relationship Id="rId2" Target="../media/media5.m4a" Type="http://schemas.openxmlformats.org/officeDocument/2006/relationships/audio"/><Relationship Id="rId3" Target="../slideLayouts/slideLayout7.xml" Type="http://schemas.openxmlformats.org/officeDocument/2006/relationships/slideLayout"/><Relationship Id="rId4" Target="../media/image6.png" Type="http://schemas.openxmlformats.org/officeDocument/2006/relationships/image"/><Relationship Id="rId5" Target="../media/image7.png" Type="http://schemas.openxmlformats.org/officeDocument/2006/relationships/image"/><Relationship Id="rId6"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media/media6.m4a" Type="http://schemas.microsoft.com/office/2007/relationships/media"/><Relationship Id="rId2" Target="../media/media6.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media/media7.m4a" Type="http://schemas.microsoft.com/office/2007/relationships/media"/><Relationship Id="rId2" Target="../media/media7.m4a" Type="http://schemas.openxmlformats.org/officeDocument/2006/relationships/audio"/><Relationship Id="rId3" Target="../slideLayouts/slideLayout7.xml" Type="http://schemas.openxmlformats.org/officeDocument/2006/relationships/slideLayout"/><Relationship Id="rId4" Target="../notesSlides/notesSlide1.xml" Type="http://schemas.openxmlformats.org/officeDocument/2006/relationships/notesSlide"/><Relationship Id="rId5"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media/media8.m4a" Type="http://schemas.microsoft.com/office/2007/relationships/media"/><Relationship Id="rId2" Target="../media/media8.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media/media9.m4a" Type="http://schemas.microsoft.com/office/2007/relationships/media"/><Relationship Id="rId2" Target="../media/media9.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196416" y="137194"/>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600" spc="-5" dirty="0">
                  <a:solidFill>
                    <a:srgbClr val="FFFFFF"/>
                  </a:solidFill>
                  <a:latin typeface="ＭＳ ゴシック" panose="020B0609070205080204" pitchFamily="49" charset="-128"/>
                  <a:ea typeface="ＭＳ ゴシック" panose="020B0609070205080204" pitchFamily="49" charset="-128"/>
                </a:rPr>
                <a:t>4-4.</a:t>
              </a:r>
              <a:r>
                <a:rPr lang="ja-JP" altLang="en-US" sz="2800" spc="-5" dirty="0">
                  <a:solidFill>
                    <a:srgbClr val="FFFFFF"/>
                  </a:solidFill>
                  <a:latin typeface="ＭＳ ゴシック" panose="020B0609070205080204" pitchFamily="49" charset="-128"/>
                  <a:ea typeface="ＭＳ ゴシック" panose="020B0609070205080204" pitchFamily="49" charset="-128"/>
                </a:rPr>
                <a:t>求</a:t>
              </a:r>
              <a:r>
                <a:rPr lang="ja-JP" altLang="en-US" sz="2800" spc="5" dirty="0">
                  <a:solidFill>
                    <a:srgbClr val="FFFFFF"/>
                  </a:solidFill>
                  <a:latin typeface="ＭＳ ゴシック" panose="020B0609070205080204" pitchFamily="49" charset="-128"/>
                  <a:ea typeface="ＭＳ ゴシック" panose="020B0609070205080204" pitchFamily="49" charset="-128"/>
                </a:rPr>
                <a:t>人申込書</a:t>
              </a:r>
              <a:r>
                <a:rPr lang="ja-JP" altLang="en-US" sz="2800" spc="-5" dirty="0">
                  <a:solidFill>
                    <a:srgbClr val="FFFFFF"/>
                  </a:solidFill>
                  <a:latin typeface="ＭＳ ゴシック" panose="020B0609070205080204" pitchFamily="49" charset="-128"/>
                  <a:ea typeface="ＭＳ ゴシック" panose="020B0609070205080204" pitchFamily="49" charset="-128"/>
                </a:rPr>
                <a:t>用紙</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96884" y="6632989"/>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 name="object 1532"/>
          <p:cNvSpPr txBox="1"/>
          <p:nvPr/>
        </p:nvSpPr>
        <p:spPr>
          <a:xfrm>
            <a:off x="196416" y="1029092"/>
            <a:ext cx="11691410" cy="389653"/>
          </a:xfrm>
          <a:prstGeom prst="rect">
            <a:avLst/>
          </a:prstGeom>
        </p:spPr>
        <p:txBody>
          <a:bodyPr vert="horz" wrap="square" lIns="0" tIns="109406" rIns="0" bIns="0" rtlCol="0">
            <a:spAutoFit/>
          </a:bodyPr>
          <a:lstStyle/>
          <a:p>
            <a:pPr marL="11516" defTabSz="829178">
              <a:spcBef>
                <a:spcPts val="861"/>
              </a:spcBef>
            </a:pPr>
            <a:r>
              <a:rPr sz="1814" dirty="0">
                <a:solidFill>
                  <a:srgbClr val="424456"/>
                </a:solidFill>
                <a:latin typeface="ＭＳ ゴシック"/>
                <a:cs typeface="ＭＳ ゴシック"/>
              </a:rPr>
              <a:t>第１</a:t>
            </a:r>
            <a:r>
              <a:rPr sz="1814" spc="-14" dirty="0">
                <a:solidFill>
                  <a:srgbClr val="424456"/>
                </a:solidFill>
                <a:latin typeface="ＭＳ ゴシック"/>
                <a:cs typeface="ＭＳ ゴシック"/>
              </a:rPr>
              <a:t>シ</a:t>
            </a:r>
            <a:r>
              <a:rPr sz="1814" dirty="0">
                <a:solidFill>
                  <a:srgbClr val="424456"/>
                </a:solidFill>
                <a:latin typeface="ＭＳ ゴシック"/>
                <a:cs typeface="ＭＳ ゴシック"/>
              </a:rPr>
              <a:t>ー</a:t>
            </a:r>
            <a:r>
              <a:rPr sz="1814" spc="-14" dirty="0">
                <a:solidFill>
                  <a:srgbClr val="424456"/>
                </a:solidFill>
                <a:latin typeface="ＭＳ ゴシック"/>
                <a:cs typeface="ＭＳ ゴシック"/>
              </a:rPr>
              <a:t>ト</a:t>
            </a:r>
            <a:r>
              <a:rPr sz="1814" dirty="0">
                <a:solidFill>
                  <a:srgbClr val="424456"/>
                </a:solidFill>
                <a:latin typeface="ＭＳ ゴシック"/>
                <a:cs typeface="ＭＳ ゴシック"/>
              </a:rPr>
              <a:t>（仕事</a:t>
            </a:r>
            <a:r>
              <a:rPr sz="1814" spc="-14" dirty="0">
                <a:solidFill>
                  <a:srgbClr val="424456"/>
                </a:solidFill>
                <a:latin typeface="ＭＳ ゴシック"/>
                <a:cs typeface="ＭＳ ゴシック"/>
              </a:rPr>
              <a:t>内</a:t>
            </a:r>
            <a:r>
              <a:rPr sz="1814" dirty="0">
                <a:solidFill>
                  <a:srgbClr val="424456"/>
                </a:solidFill>
                <a:latin typeface="ＭＳ ゴシック"/>
                <a:cs typeface="ＭＳ ゴシック"/>
              </a:rPr>
              <a:t>容</a:t>
            </a:r>
            <a:r>
              <a:rPr sz="1814" spc="-14" dirty="0">
                <a:solidFill>
                  <a:srgbClr val="424456"/>
                </a:solidFill>
                <a:latin typeface="ＭＳ ゴシック"/>
                <a:cs typeface="ＭＳ ゴシック"/>
              </a:rPr>
              <a:t>、</a:t>
            </a:r>
            <a:r>
              <a:rPr sz="1814" dirty="0">
                <a:solidFill>
                  <a:srgbClr val="424456"/>
                </a:solidFill>
                <a:latin typeface="ＭＳ ゴシック"/>
                <a:cs typeface="ＭＳ ゴシック"/>
              </a:rPr>
              <a:t>賃金・</a:t>
            </a:r>
            <a:r>
              <a:rPr sz="1814" spc="-14" dirty="0">
                <a:solidFill>
                  <a:srgbClr val="424456"/>
                </a:solidFill>
                <a:latin typeface="ＭＳ ゴシック"/>
                <a:cs typeface="ＭＳ ゴシック"/>
              </a:rPr>
              <a:t>手</a:t>
            </a:r>
            <a:r>
              <a:rPr sz="1814" dirty="0">
                <a:solidFill>
                  <a:srgbClr val="424456"/>
                </a:solidFill>
                <a:latin typeface="ＭＳ ゴシック"/>
                <a:cs typeface="ＭＳ ゴシック"/>
              </a:rPr>
              <a:t>当）</a:t>
            </a:r>
            <a:endParaRPr lang="ja-JP" altLang="en-US" dirty="0">
              <a:solidFill>
                <a:prstClr val="black"/>
              </a:solidFill>
              <a:latin typeface="ＭＳ ゴシック"/>
              <a:cs typeface="ＭＳ ゴシック"/>
            </a:endParaRPr>
          </a:p>
        </p:txBody>
      </p:sp>
      <p:pic>
        <p:nvPicPr>
          <p:cNvPr id="41" name="図 40"/>
          <p:cNvPicPr>
            <a:picLocks noChangeAspect="1"/>
          </p:cNvPicPr>
          <p:nvPr/>
        </p:nvPicPr>
        <p:blipFill>
          <a:blip r:embed="rId4"/>
          <a:stretch>
            <a:fillRect/>
          </a:stretch>
        </p:blipFill>
        <p:spPr>
          <a:xfrm>
            <a:off x="4002400" y="1151223"/>
            <a:ext cx="3836031" cy="5139824"/>
          </a:xfrm>
          <a:prstGeom prst="rect">
            <a:avLst/>
          </a:prstGeom>
          <a:ln>
            <a:solidFill>
              <a:schemeClr val="tx1">
                <a:lumMod val="50000"/>
                <a:lumOff val="50000"/>
              </a:schemeClr>
            </a:solidFill>
          </a:ln>
        </p:spPr>
      </p:pic>
      <p:sp>
        <p:nvSpPr>
          <p:cNvPr id="29" name="正方形/長方形 28"/>
          <p:cNvSpPr/>
          <p:nvPr/>
        </p:nvSpPr>
        <p:spPr>
          <a:xfrm>
            <a:off x="8122203" y="6283435"/>
            <a:ext cx="3910045"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a:t>
            </a:r>
            <a:r>
              <a:rPr lang="en-US" altLang="ja-JP" sz="1400" spc="-20" dirty="0">
                <a:latin typeface="ＭＳ ゴシック" panose="020B0609070205080204" pitchFamily="49" charset="-128"/>
                <a:ea typeface="ＭＳ ゴシック" panose="020B0609070205080204" pitchFamily="49" charset="-128"/>
                <a:cs typeface="ＭＳ ゴシック"/>
              </a:rPr>
              <a:t>28,29</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3" name="フッター プレースホルダー 12"/>
          <p:cNvSpPr>
            <a:spLocks noGrp="1"/>
          </p:cNvSpPr>
          <p:nvPr>
            <p:ph type="ftr" sz="quarter" idx="11"/>
          </p:nvPr>
        </p:nvSpPr>
        <p:spPr>
          <a:xfrm>
            <a:off x="7026156" y="6341204"/>
            <a:ext cx="2184400" cy="365125"/>
          </a:xfrm>
        </p:spPr>
        <p:txBody>
          <a:bodyPr/>
          <a:lstStyle/>
          <a:p>
            <a:r>
              <a:rPr lang="en-US" altLang="ja-JP" dirty="0">
                <a:solidFill>
                  <a:schemeClr val="tx1"/>
                </a:solidFill>
              </a:rPr>
              <a:t>-7-</a:t>
            </a:r>
            <a:endParaRPr lang="ja-JP" altLang="en-US" dirty="0">
              <a:solidFill>
                <a:schemeClr val="tx1"/>
              </a:solidFill>
            </a:endParaRPr>
          </a:p>
          <a:p>
            <a:endParaRPr kumimoji="1" lang="ja-JP" altLang="en-US" dirty="0"/>
          </a:p>
        </p:txBody>
      </p:sp>
      <p:sp>
        <p:nvSpPr>
          <p:cNvPr id="18" name="テキスト ボックス 17"/>
          <p:cNvSpPr txBox="1"/>
          <p:nvPr/>
        </p:nvSpPr>
        <p:spPr>
          <a:xfrm>
            <a:off x="234294" y="1624062"/>
            <a:ext cx="3470931" cy="861774"/>
          </a:xfrm>
          <a:prstGeom prst="wedgeRectCallout">
            <a:avLst>
              <a:gd name="adj1" fmla="val 74894"/>
              <a:gd name="adj2" fmla="val 29923"/>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仕事の内容</a:t>
            </a:r>
            <a:r>
              <a:rPr kumimoji="1" lang="en-US" altLang="ja-JP" sz="1000" b="1" dirty="0"/>
              <a:t>】</a:t>
            </a:r>
            <a:endParaRPr lang="en-US" altLang="ja-JP" sz="1000" b="1" dirty="0"/>
          </a:p>
          <a:p>
            <a:r>
              <a:rPr kumimoji="1" lang="ja-JP" altLang="en-US" sz="1000" dirty="0"/>
              <a:t>　学生が最も重要視する項目の一つです。応募者の目線に立って詳細かつ分かりやすい内容で記入してください。</a:t>
            </a:r>
            <a:endParaRPr kumimoji="1" lang="en-US" altLang="ja-JP" sz="1000" dirty="0"/>
          </a:p>
          <a:p>
            <a:r>
              <a:rPr kumimoji="1" lang="ja-JP" altLang="en-US" sz="1000" dirty="0"/>
              <a:t>将来の配置転換など今後の見込みも含めた、従事すべき業務の変更範囲を明示してください。</a:t>
            </a:r>
            <a:endParaRPr kumimoji="1" lang="en-US" altLang="ja-JP" sz="1000" dirty="0"/>
          </a:p>
        </p:txBody>
      </p:sp>
      <p:sp>
        <p:nvSpPr>
          <p:cNvPr id="32" name="テキスト ボックス 31"/>
          <p:cNvSpPr txBox="1"/>
          <p:nvPr/>
        </p:nvSpPr>
        <p:spPr>
          <a:xfrm>
            <a:off x="234294" y="3059615"/>
            <a:ext cx="3483533" cy="1169551"/>
          </a:xfrm>
          <a:prstGeom prst="wedgeRectCallout">
            <a:avLst>
              <a:gd name="adj1" fmla="val 73228"/>
              <a:gd name="adj2" fmla="val 89772"/>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マイカー通勤</a:t>
            </a:r>
            <a:r>
              <a:rPr kumimoji="1" lang="en-US" altLang="ja-JP" sz="1000" b="1" dirty="0"/>
              <a:t>】</a:t>
            </a:r>
            <a:endParaRPr lang="en-US" altLang="ja-JP" sz="1000" b="1" dirty="0"/>
          </a:p>
          <a:p>
            <a:r>
              <a:rPr kumimoji="1" lang="ja-JP" altLang="en-US" sz="1000" dirty="0"/>
              <a:t>　「可」の場合は駐車場の有無や有料か無料等の情報を</a:t>
            </a:r>
            <a:r>
              <a:rPr kumimoji="1" lang="ja-JP" altLang="en-US" sz="1000" dirty="0">
                <a:solidFill>
                  <a:srgbClr val="0070C0"/>
                </a:solidFill>
              </a:rPr>
              <a:t>「求人条件にかかる特記事項」欄</a:t>
            </a:r>
            <a:r>
              <a:rPr kumimoji="1" lang="ja-JP" altLang="en-US" sz="1000" dirty="0"/>
              <a:t>に記入して下さい。</a:t>
            </a:r>
            <a:endParaRPr kumimoji="1" lang="en-US" altLang="ja-JP" sz="1000" dirty="0"/>
          </a:p>
          <a:p>
            <a:r>
              <a:rPr lang="en-US" altLang="ja-JP" sz="1000" b="1" dirty="0"/>
              <a:t>【</a:t>
            </a:r>
            <a:r>
              <a:rPr lang="ja-JP" altLang="en-US" sz="1000" b="1" dirty="0"/>
              <a:t>転勤の可能性</a:t>
            </a:r>
            <a:r>
              <a:rPr lang="en-US" altLang="ja-JP" sz="1000" b="1" dirty="0"/>
              <a:t>】</a:t>
            </a:r>
          </a:p>
          <a:p>
            <a:r>
              <a:rPr lang="ja-JP" altLang="en-US" sz="1000" dirty="0"/>
              <a:t>　転勤の可能性がある場合は、「あり」を選択するとともに、</a:t>
            </a:r>
            <a:r>
              <a:rPr lang="ja-JP" altLang="en-US" sz="1000" dirty="0">
                <a:solidFill>
                  <a:srgbClr val="0070C0"/>
                </a:solidFill>
              </a:rPr>
              <a:t>「補足事項」欄</a:t>
            </a:r>
            <a:r>
              <a:rPr lang="ja-JP" altLang="en-US" sz="1000" dirty="0"/>
              <a:t>に可能性のある地域を記入してください。</a:t>
            </a:r>
            <a:endParaRPr lang="en-US" altLang="ja-JP" sz="1000" dirty="0"/>
          </a:p>
        </p:txBody>
      </p:sp>
      <p:sp>
        <p:nvSpPr>
          <p:cNvPr id="33" name="テキスト ボックス 32"/>
          <p:cNvSpPr txBox="1"/>
          <p:nvPr/>
        </p:nvSpPr>
        <p:spPr>
          <a:xfrm>
            <a:off x="7893811" y="1490745"/>
            <a:ext cx="2228850" cy="783193"/>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00" b="1" dirty="0">
                <a:solidFill>
                  <a:srgbClr val="0070C0"/>
                </a:solidFill>
              </a:rPr>
              <a:t>「求人条件にかかる特記事項」欄</a:t>
            </a:r>
            <a:endParaRPr lang="en-US" altLang="ja-JP" sz="1000" b="1" dirty="0">
              <a:solidFill>
                <a:srgbClr val="0070C0"/>
              </a:solidFill>
            </a:endParaRPr>
          </a:p>
          <a:p>
            <a:r>
              <a:rPr lang="ja-JP" altLang="en-US" sz="1000" b="1" dirty="0">
                <a:solidFill>
                  <a:srgbClr val="0070C0"/>
                </a:solidFill>
              </a:rPr>
              <a:t>「補足事項」欄</a:t>
            </a:r>
            <a:endParaRPr lang="en-US" altLang="ja-JP" sz="1000" b="1" dirty="0">
              <a:solidFill>
                <a:srgbClr val="0070C0"/>
              </a:solidFill>
            </a:endParaRPr>
          </a:p>
          <a:p>
            <a:r>
              <a:rPr kumimoji="1" lang="ja-JP" altLang="en-US" sz="1000" dirty="0"/>
              <a:t>は第３シート（選考方法）にあります。（</a:t>
            </a:r>
            <a:r>
              <a:rPr lang="en-US" altLang="ja-JP" sz="1000" dirty="0"/>
              <a:t>-9-</a:t>
            </a:r>
            <a:r>
              <a:rPr lang="ja-JP" altLang="en-US" sz="1000" dirty="0"/>
              <a:t>ページ</a:t>
            </a:r>
            <a:r>
              <a:rPr kumimoji="1" lang="ja-JP" altLang="en-US" sz="1000" dirty="0"/>
              <a:t>）</a:t>
            </a:r>
            <a:endParaRPr kumimoji="1" lang="en-US" altLang="ja-JP" sz="1000" dirty="0"/>
          </a:p>
        </p:txBody>
      </p:sp>
      <p:sp>
        <p:nvSpPr>
          <p:cNvPr id="34" name="テキスト ボックス 33"/>
          <p:cNvSpPr txBox="1"/>
          <p:nvPr/>
        </p:nvSpPr>
        <p:spPr>
          <a:xfrm>
            <a:off x="234294" y="4816958"/>
            <a:ext cx="3463040" cy="1015663"/>
          </a:xfrm>
          <a:prstGeom prst="wedgeRectCallout">
            <a:avLst>
              <a:gd name="adj1" fmla="val 77031"/>
              <a:gd name="adj2" fmla="val 23107"/>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賃金形態等</a:t>
            </a:r>
            <a:r>
              <a:rPr kumimoji="1" lang="en-US" altLang="ja-JP" sz="1000" b="1" dirty="0"/>
              <a:t>】</a:t>
            </a:r>
            <a:endParaRPr lang="en-US" altLang="ja-JP" sz="1000" b="1" dirty="0"/>
          </a:p>
          <a:p>
            <a:r>
              <a:rPr kumimoji="1" lang="ja-JP" altLang="en-US" sz="1000" dirty="0"/>
              <a:t>　該当する数字に○を記入してください。</a:t>
            </a:r>
            <a:endParaRPr kumimoji="1" lang="en-US" altLang="ja-JP" sz="1000" dirty="0"/>
          </a:p>
          <a:p>
            <a:r>
              <a:rPr kumimoji="1" lang="ja-JP" altLang="en-US" sz="1000" dirty="0"/>
              <a:t>（月給･･・月額を決めて支給、日給</a:t>
            </a:r>
            <a:r>
              <a:rPr lang="ja-JP" altLang="en-US" sz="1000" dirty="0"/>
              <a:t>･･・ 日額を決めて、勤務日数に応じて支給、時給･･・ 時間額を決めて勤務時間数に応じて支給、年俸制･･・ 年額を決めて、各月に配分して支給、その他･･・ </a:t>
            </a:r>
            <a:r>
              <a:rPr kumimoji="1" lang="ja-JP" altLang="en-US" sz="1000" dirty="0"/>
              <a:t>具体的に明示してください。）</a:t>
            </a:r>
          </a:p>
        </p:txBody>
      </p:sp>
      <p:sp>
        <p:nvSpPr>
          <p:cNvPr id="36" name="テキスト ボックス 35"/>
          <p:cNvSpPr txBox="1"/>
          <p:nvPr/>
        </p:nvSpPr>
        <p:spPr>
          <a:xfrm>
            <a:off x="7796150" y="5094328"/>
            <a:ext cx="3895668" cy="861774"/>
          </a:xfrm>
          <a:prstGeom prst="wedgeRectCallout">
            <a:avLst>
              <a:gd name="adj1" fmla="val -73542"/>
              <a:gd name="adj2" fmla="val 58966"/>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固定残業代</a:t>
            </a:r>
            <a:r>
              <a:rPr kumimoji="1" lang="en-US" altLang="ja-JP" sz="1000" b="1" dirty="0"/>
              <a:t>】</a:t>
            </a:r>
            <a:endParaRPr lang="en-US" altLang="ja-JP" sz="1000" b="1" dirty="0"/>
          </a:p>
          <a:p>
            <a:r>
              <a:rPr kumimoji="1" lang="ja-JP" altLang="en-US" sz="1000" dirty="0"/>
              <a:t>　固定残業代がある場合は「あり」を選択し、額を記入します。その上で、「固定残業代に関する特記事項」に「時間外手当は、時間外労働の有無にかかわらず、固定残業代として支給し、○時間を超える時間外労働は追加で支給」と記入してください。</a:t>
            </a:r>
          </a:p>
        </p:txBody>
      </p:sp>
      <p:sp>
        <p:nvSpPr>
          <p:cNvPr id="42" name="テキスト ボックス 41"/>
          <p:cNvSpPr txBox="1"/>
          <p:nvPr/>
        </p:nvSpPr>
        <p:spPr>
          <a:xfrm>
            <a:off x="7786625" y="3393992"/>
            <a:ext cx="3895669" cy="1015663"/>
          </a:xfrm>
          <a:prstGeom prst="wedgeRectCallout">
            <a:avLst>
              <a:gd name="adj1" fmla="val -77648"/>
              <a:gd name="adj2" fmla="val 108196"/>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必要な知識・技能等</a:t>
            </a:r>
            <a:r>
              <a:rPr kumimoji="1" lang="en-US" altLang="ja-JP" sz="1000" b="1" dirty="0"/>
              <a:t>】</a:t>
            </a:r>
            <a:endParaRPr lang="en-US" altLang="ja-JP" sz="1000" b="1" dirty="0"/>
          </a:p>
          <a:p>
            <a:r>
              <a:rPr kumimoji="1" lang="ja-JP" altLang="en-US" sz="1000" dirty="0"/>
              <a:t>　高校生の採用は未経験者の採用が基本です。できる限り応募の機会を広げていただくようお願いします。例えば、普通自動車運転免許が必要な場合でも、誕生日などの事情により入社までに取得ができない求職者もいるため、入社後の取得を認める等柔軟な対応をお願いします。</a:t>
            </a:r>
          </a:p>
        </p:txBody>
      </p:sp>
      <p:sp>
        <p:nvSpPr>
          <p:cNvPr id="43" name="テキスト ボックス 42"/>
          <p:cNvSpPr txBox="1"/>
          <p:nvPr/>
        </p:nvSpPr>
        <p:spPr>
          <a:xfrm>
            <a:off x="7796150" y="2441492"/>
            <a:ext cx="3886144" cy="707886"/>
          </a:xfrm>
          <a:prstGeom prst="wedgeRectCallout">
            <a:avLst>
              <a:gd name="adj1" fmla="val -102225"/>
              <a:gd name="adj2" fmla="val 79598"/>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試用期間</a:t>
            </a:r>
            <a:r>
              <a:rPr kumimoji="1" lang="en-US" altLang="ja-JP" sz="1000" b="1" dirty="0"/>
              <a:t>】</a:t>
            </a:r>
            <a:endParaRPr lang="en-US" altLang="ja-JP" sz="1000" b="1" dirty="0"/>
          </a:p>
          <a:p>
            <a:r>
              <a:rPr kumimoji="1" lang="ja-JP" altLang="en-US" sz="1000" dirty="0"/>
              <a:t>　試用期間がある場合はその期間を</a:t>
            </a:r>
            <a:r>
              <a:rPr lang="ja-JP" altLang="en-US" sz="1000" dirty="0">
                <a:solidFill>
                  <a:srgbClr val="0070C0"/>
                </a:solidFill>
              </a:rPr>
              <a:t>「補足事項」欄</a:t>
            </a:r>
            <a:r>
              <a:rPr lang="ja-JP" altLang="en-US" sz="1000" dirty="0"/>
              <a:t>に記入するとともに、労働条件が異なる場合はその内容も</a:t>
            </a:r>
            <a:r>
              <a:rPr lang="ja-JP" altLang="en-US" sz="1000" dirty="0">
                <a:solidFill>
                  <a:srgbClr val="0070C0"/>
                </a:solidFill>
              </a:rPr>
              <a:t>「補足事項」欄</a:t>
            </a:r>
            <a:r>
              <a:rPr lang="ja-JP" altLang="en-US" sz="1000" dirty="0"/>
              <a:t>に記入してください。</a:t>
            </a:r>
            <a:endParaRPr kumimoji="1" lang="ja-JP" altLang="en-US" sz="1000" dirty="0"/>
          </a:p>
        </p:txBody>
      </p:sp>
      <p:pic>
        <p:nvPicPr>
          <p:cNvPr id="14" name="録音したサウンド">
            <a:hlinkClick r:id="" action="ppaction://media"/>
            <a:extLst>
              <a:ext uri="{FF2B5EF4-FFF2-40B4-BE49-F238E27FC236}">
                <a16:creationId xmlns:a16="http://schemas.microsoft.com/office/drawing/2014/main" id="{2DA54C7A-3ECD-6EFC-E37F-20792CCD46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1748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2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800" spc="-9" dirty="0">
                  <a:solidFill>
                    <a:srgbClr val="FFFFFF"/>
                  </a:solidFill>
                  <a:latin typeface="ＭＳ ゴシック" panose="020B0609070205080204" pitchFamily="49" charset="-128"/>
                  <a:ea typeface="ＭＳ ゴシック" panose="020B0609070205080204" pitchFamily="49" charset="-128"/>
                </a:rPr>
                <a:t>7.</a:t>
              </a:r>
              <a:r>
                <a:rPr lang="ja-JP" altLang="en-US" sz="2800" spc="-36" dirty="0">
                  <a:solidFill>
                    <a:srgbClr val="FFFFFF"/>
                  </a:solidFill>
                  <a:latin typeface="ＭＳ ゴシック" panose="020B0609070205080204" pitchFamily="49" charset="-128"/>
                  <a:ea typeface="ＭＳ ゴシック" panose="020B0609070205080204" pitchFamily="49" charset="-128"/>
                </a:rPr>
                <a:t> </a:t>
              </a:r>
              <a:r>
                <a:rPr lang="ja-JP" altLang="en-US" sz="2800" spc="5" dirty="0">
                  <a:solidFill>
                    <a:srgbClr val="FFFFFF"/>
                  </a:solidFill>
                  <a:latin typeface="ＭＳ ゴシック" panose="020B0609070205080204" pitchFamily="49" charset="-128"/>
                  <a:ea typeface="ＭＳ ゴシック" panose="020B0609070205080204" pitchFamily="49" charset="-128"/>
                </a:rPr>
                <a:t>応募・</a:t>
              </a:r>
              <a:r>
                <a:rPr lang="ja-JP" altLang="en-US" sz="2800" spc="-5" dirty="0">
                  <a:solidFill>
                    <a:srgbClr val="FFFFFF"/>
                  </a:solidFill>
                  <a:latin typeface="ＭＳ ゴシック" panose="020B0609070205080204" pitchFamily="49" charset="-128"/>
                  <a:ea typeface="ＭＳ ゴシック" panose="020B0609070205080204" pitchFamily="49" charset="-128"/>
                </a:rPr>
                <a:t>推薦</a:t>
              </a:r>
              <a:r>
                <a:rPr lang="ja-JP" altLang="en-US" sz="2800" spc="5" dirty="0">
                  <a:solidFill>
                    <a:srgbClr val="FFFFFF"/>
                  </a:solidFill>
                  <a:latin typeface="ＭＳ ゴシック" panose="020B0609070205080204" pitchFamily="49" charset="-128"/>
                  <a:ea typeface="ＭＳ ゴシック" panose="020B0609070205080204" pitchFamily="49" charset="-128"/>
                </a:rPr>
                <a:t>等に係る</a:t>
              </a:r>
              <a:r>
                <a:rPr lang="ja-JP" altLang="en-US" sz="2800" spc="-5" dirty="0">
                  <a:solidFill>
                    <a:srgbClr val="FFFFFF"/>
                  </a:solidFill>
                  <a:latin typeface="ＭＳ ゴシック" panose="020B0609070205080204" pitchFamily="49" charset="-128"/>
                  <a:ea typeface="ＭＳ ゴシック" panose="020B0609070205080204" pitchFamily="49" charset="-128"/>
                </a:rPr>
                <a:t>申し</a:t>
              </a:r>
              <a:r>
                <a:rPr lang="ja-JP" altLang="en-US" sz="2800" spc="5" dirty="0">
                  <a:solidFill>
                    <a:srgbClr val="FFFFFF"/>
                  </a:solidFill>
                  <a:latin typeface="ＭＳ ゴシック" panose="020B0609070205080204" pitchFamily="49" charset="-128"/>
                  <a:ea typeface="ＭＳ ゴシック" panose="020B0609070205080204" pitchFamily="49" charset="-128"/>
                </a:rPr>
                <a:t>合わせに</a:t>
              </a:r>
              <a:r>
                <a:rPr lang="ja-JP" altLang="en-US" sz="2800" spc="-5" dirty="0">
                  <a:solidFill>
                    <a:srgbClr val="FFFFFF"/>
                  </a:solidFill>
                  <a:latin typeface="ＭＳ ゴシック" panose="020B0609070205080204" pitchFamily="49" charset="-128"/>
                  <a:ea typeface="ＭＳ ゴシック" panose="020B0609070205080204" pitchFamily="49" charset="-128"/>
                </a:rPr>
                <a:t>ついて</a:t>
              </a:r>
              <a:endParaRPr lang="en-US" altLang="ja-JP" sz="2600" spc="-5" dirty="0">
                <a:solidFill>
                  <a:srgbClr val="FFFFFF"/>
                </a:solidFill>
                <a:latin typeface="ＭＳ ゴシック" panose="020B0609070205080204" pitchFamily="49" charset="-128"/>
                <a:ea typeface="ＭＳ ゴシック" panose="020B0609070205080204" pitchFamily="49"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4" name="正方形/長方形 13"/>
          <p:cNvSpPr/>
          <p:nvPr/>
        </p:nvSpPr>
        <p:spPr>
          <a:xfrm>
            <a:off x="8485432" y="6334754"/>
            <a:ext cx="3822842"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 </a:t>
            </a:r>
            <a:r>
              <a:rPr lang="en-US" altLang="ja-JP" sz="1400" spc="-20" dirty="0">
                <a:latin typeface="ＭＳ ゴシック" panose="020B0609070205080204" pitchFamily="49" charset="-128"/>
                <a:ea typeface="ＭＳ ゴシック" panose="020B0609070205080204" pitchFamily="49" charset="-128"/>
                <a:cs typeface="ＭＳ ゴシック"/>
              </a:rPr>
              <a:t>5,6</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2" name="フッター プレースホルダー 11"/>
          <p:cNvSpPr>
            <a:spLocks noGrp="1"/>
          </p:cNvSpPr>
          <p:nvPr>
            <p:ph type="ftr" sz="quarter" idx="11"/>
          </p:nvPr>
        </p:nvSpPr>
        <p:spPr>
          <a:xfrm>
            <a:off x="4038600" y="6410942"/>
            <a:ext cx="4114800" cy="365125"/>
          </a:xfrm>
        </p:spPr>
        <p:txBody>
          <a:bodyPr/>
          <a:lstStyle/>
          <a:p>
            <a:r>
              <a:rPr lang="en-US" altLang="ja-JP" dirty="0">
                <a:solidFill>
                  <a:schemeClr val="tx1"/>
                </a:solidFill>
              </a:rPr>
              <a:t>-16-</a:t>
            </a:r>
            <a:endParaRPr lang="ja-JP" altLang="en-US" dirty="0">
              <a:solidFill>
                <a:schemeClr val="tx1"/>
              </a:solidFill>
            </a:endParaRPr>
          </a:p>
          <a:p>
            <a:endParaRPr kumimoji="1" lang="ja-JP" altLang="en-US" dirty="0"/>
          </a:p>
        </p:txBody>
      </p:sp>
      <p:sp>
        <p:nvSpPr>
          <p:cNvPr id="21" name="テキスト ボックス 20"/>
          <p:cNvSpPr txBox="1"/>
          <p:nvPr/>
        </p:nvSpPr>
        <p:spPr>
          <a:xfrm>
            <a:off x="4762501" y="1578399"/>
            <a:ext cx="6800850" cy="1200329"/>
          </a:xfrm>
          <a:prstGeom prst="rect">
            <a:avLst/>
          </a:prstGeom>
          <a:solidFill>
            <a:schemeClr val="accent2">
              <a:lumMod val="20000"/>
              <a:lumOff val="80000"/>
            </a:schemeClr>
          </a:solidFill>
          <a:ln>
            <a:noFill/>
          </a:ln>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応募・推薦方法について、推薦開始時点（</a:t>
            </a:r>
            <a:r>
              <a:rPr kumimoji="1" lang="en-US" altLang="ja-JP" sz="2400" dirty="0">
                <a:latin typeface="ＭＳ ゴシック" panose="020B0609070205080204" pitchFamily="49" charset="-128"/>
                <a:ea typeface="ＭＳ ゴシック" panose="020B0609070205080204" pitchFamily="49" charset="-128"/>
              </a:rPr>
              <a:t>9</a:t>
            </a:r>
            <a:r>
              <a:rPr kumimoji="1" lang="ja-JP" altLang="en-US" sz="2400" dirty="0">
                <a:latin typeface="ＭＳ ゴシック" panose="020B0609070205080204" pitchFamily="49" charset="-128"/>
                <a:ea typeface="ＭＳ ゴシック" panose="020B0609070205080204" pitchFamily="49" charset="-128"/>
              </a:rPr>
              <a:t>月</a:t>
            </a:r>
            <a:r>
              <a:rPr kumimoji="1" lang="en-US" altLang="ja-JP" sz="2400" dirty="0">
                <a:latin typeface="ＭＳ ゴシック" panose="020B0609070205080204" pitchFamily="49" charset="-128"/>
                <a:ea typeface="ＭＳ ゴシック" panose="020B0609070205080204" pitchFamily="49" charset="-128"/>
              </a:rPr>
              <a:t>5</a:t>
            </a:r>
            <a:r>
              <a:rPr kumimoji="1" lang="ja-JP" altLang="en-US" sz="2400" dirty="0">
                <a:latin typeface="ＭＳ ゴシック" panose="020B0609070205080204" pitchFamily="49" charset="-128"/>
                <a:ea typeface="ＭＳ ゴシック" panose="020B0609070205080204" pitchFamily="49" charset="-128"/>
              </a:rPr>
              <a:t>日）では</a:t>
            </a:r>
            <a:r>
              <a:rPr kumimoji="1" lang="en-US" altLang="ja-JP" sz="2400" dirty="0">
                <a:latin typeface="ＭＳ ゴシック" panose="020B0609070205080204" pitchFamily="49" charset="-128"/>
                <a:ea typeface="ＭＳ ゴシック" panose="020B0609070205080204" pitchFamily="49" charset="-128"/>
              </a:rPr>
              <a:t>1</a:t>
            </a:r>
            <a:r>
              <a:rPr kumimoji="1" lang="ja-JP" altLang="en-US" sz="2400" dirty="0">
                <a:latin typeface="ＭＳ ゴシック" panose="020B0609070205080204" pitchFamily="49" charset="-128"/>
                <a:ea typeface="ＭＳ ゴシック" panose="020B0609070205080204" pitchFamily="49" charset="-128"/>
              </a:rPr>
              <a:t>人</a:t>
            </a:r>
            <a:r>
              <a:rPr kumimoji="1" lang="en-US" altLang="ja-JP" sz="2400" dirty="0">
                <a:latin typeface="ＭＳ ゴシック" panose="020B0609070205080204" pitchFamily="49" charset="-128"/>
                <a:ea typeface="ＭＳ ゴシック" panose="020B0609070205080204" pitchFamily="49" charset="-128"/>
              </a:rPr>
              <a:t>1</a:t>
            </a:r>
            <a:r>
              <a:rPr kumimoji="1" lang="ja-JP" altLang="en-US" sz="2400" dirty="0">
                <a:latin typeface="ＭＳ ゴシック" panose="020B0609070205080204" pitchFamily="49" charset="-128"/>
                <a:ea typeface="ＭＳ ゴシック" panose="020B0609070205080204" pitchFamily="49" charset="-128"/>
              </a:rPr>
              <a:t>社とし、</a:t>
            </a:r>
            <a:r>
              <a:rPr kumimoji="1" lang="en-US" altLang="ja-JP" sz="2400" dirty="0">
                <a:latin typeface="ＭＳ ゴシック" panose="020B0609070205080204" pitchFamily="49" charset="-128"/>
                <a:ea typeface="ＭＳ ゴシック" panose="020B0609070205080204" pitchFamily="49" charset="-128"/>
              </a:rPr>
              <a:t>10</a:t>
            </a:r>
            <a:r>
              <a:rPr kumimoji="1" lang="ja-JP" altLang="en-US" sz="2400" dirty="0">
                <a:latin typeface="ＭＳ ゴシック" panose="020B0609070205080204" pitchFamily="49" charset="-128"/>
                <a:ea typeface="ＭＳ ゴシック" panose="020B0609070205080204" pitchFamily="49" charset="-128"/>
              </a:rPr>
              <a:t>月</a:t>
            </a:r>
            <a:r>
              <a:rPr kumimoji="1" lang="en-US" altLang="ja-JP" sz="2400" dirty="0">
                <a:latin typeface="ＭＳ ゴシック" panose="020B0609070205080204" pitchFamily="49" charset="-128"/>
                <a:ea typeface="ＭＳ ゴシック" panose="020B0609070205080204" pitchFamily="49" charset="-128"/>
              </a:rPr>
              <a:t>1</a:t>
            </a:r>
            <a:r>
              <a:rPr kumimoji="1" lang="ja-JP" altLang="en-US" sz="2400" dirty="0">
                <a:latin typeface="ＭＳ ゴシック" panose="020B0609070205080204" pitchFamily="49" charset="-128"/>
                <a:ea typeface="ＭＳ ゴシック" panose="020B0609070205080204" pitchFamily="49" charset="-128"/>
              </a:rPr>
              <a:t>日以降は、</a:t>
            </a:r>
            <a:r>
              <a:rPr kumimoji="1" lang="en-US" altLang="ja-JP" sz="2400" dirty="0">
                <a:latin typeface="ＭＳ ゴシック" panose="020B0609070205080204" pitchFamily="49" charset="-128"/>
                <a:ea typeface="ＭＳ ゴシック" panose="020B0609070205080204" pitchFamily="49" charset="-128"/>
              </a:rPr>
              <a:t>1</a:t>
            </a:r>
            <a:r>
              <a:rPr kumimoji="1" lang="ja-JP" altLang="en-US" sz="2400" dirty="0">
                <a:latin typeface="ＭＳ ゴシック" panose="020B0609070205080204" pitchFamily="49" charset="-128"/>
                <a:ea typeface="ＭＳ ゴシック" panose="020B0609070205080204" pitchFamily="49" charset="-128"/>
              </a:rPr>
              <a:t>人</a:t>
            </a:r>
            <a:r>
              <a:rPr kumimoji="1" lang="en-US" altLang="ja-JP" sz="2400" dirty="0">
                <a:latin typeface="ＭＳ ゴシック" panose="020B0609070205080204" pitchFamily="49" charset="-128"/>
                <a:ea typeface="ＭＳ ゴシック" panose="020B0609070205080204" pitchFamily="49" charset="-128"/>
              </a:rPr>
              <a:t>2</a:t>
            </a:r>
            <a:r>
              <a:rPr kumimoji="1" lang="ja-JP" altLang="en-US" sz="2400" dirty="0">
                <a:latin typeface="ＭＳ ゴシック" panose="020B0609070205080204" pitchFamily="49" charset="-128"/>
                <a:ea typeface="ＭＳ ゴシック" panose="020B0609070205080204" pitchFamily="49" charset="-128"/>
              </a:rPr>
              <a:t>社までの複数応募を可能とする。</a:t>
            </a:r>
          </a:p>
        </p:txBody>
      </p:sp>
      <p:sp>
        <p:nvSpPr>
          <p:cNvPr id="22" name="テキスト ボックス 21"/>
          <p:cNvSpPr txBox="1"/>
          <p:nvPr/>
        </p:nvSpPr>
        <p:spPr>
          <a:xfrm>
            <a:off x="4572000" y="3385521"/>
            <a:ext cx="7216107" cy="2246769"/>
          </a:xfrm>
          <a:prstGeom prst="rect">
            <a:avLst/>
          </a:prstGeom>
          <a:noFill/>
          <a:ln>
            <a:noFill/>
          </a:ln>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・複数応募の可否を求人票に記載してください</a:t>
            </a:r>
            <a:endParaRPr kumimoji="1" lang="en-US" altLang="ja-JP" sz="2000" dirty="0">
              <a:latin typeface="ＭＳ ゴシック" panose="020B0609070205080204" pitchFamily="49" charset="-128"/>
              <a:ea typeface="ＭＳ ゴシック" panose="020B0609070205080204" pitchFamily="49" charset="-128"/>
            </a:endParaRPr>
          </a:p>
          <a:p>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・選考後概ね７日以内に学校長を通じて応募生徒本人に結果　</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を通知してください</a:t>
            </a:r>
            <a:endParaRPr kumimoji="1" lang="en-US" altLang="ja-JP" sz="2000" dirty="0">
              <a:latin typeface="ＭＳ ゴシック" panose="020B0609070205080204" pitchFamily="49" charset="-128"/>
              <a:ea typeface="ＭＳ ゴシック" panose="020B0609070205080204" pitchFamily="49" charset="-128"/>
            </a:endParaRPr>
          </a:p>
          <a:p>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・複数応募を行った生徒を採用内定を行った場合は、検討機</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関を与えていただくようお願いします。</a:t>
            </a:r>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30" y="1142571"/>
            <a:ext cx="3796239" cy="5369512"/>
          </a:xfrm>
          <a:prstGeom prst="rect">
            <a:avLst/>
          </a:prstGeom>
        </p:spPr>
      </p:pic>
      <p:pic>
        <p:nvPicPr>
          <p:cNvPr id="15" name="16">
            <a:hlinkClick r:id="" action="ppaction://media"/>
            <a:extLst>
              <a:ext uri="{FF2B5EF4-FFF2-40B4-BE49-F238E27FC236}">
                <a16:creationId xmlns:a16="http://schemas.microsoft.com/office/drawing/2014/main" id="{0A3B6FF0-CF36-F466-2169-5616D41C53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5409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0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196416" y="137194"/>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492443"/>
            </a:xfrm>
            <a:prstGeom prst="rect">
              <a:avLst/>
            </a:prstGeom>
            <a:noFill/>
          </p:spPr>
          <p:txBody>
            <a:bodyPr wrap="square" rtlCol="0">
              <a:spAutoFit/>
            </a:bodyPr>
            <a:lstStyle/>
            <a:p>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96884" y="6632989"/>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 name="object 1532"/>
          <p:cNvSpPr txBox="1"/>
          <p:nvPr/>
        </p:nvSpPr>
        <p:spPr>
          <a:xfrm>
            <a:off x="196416" y="1029092"/>
            <a:ext cx="11691410" cy="387473"/>
          </a:xfrm>
          <a:prstGeom prst="rect">
            <a:avLst/>
          </a:prstGeom>
        </p:spPr>
        <p:txBody>
          <a:bodyPr vert="horz" wrap="square" lIns="0" tIns="109406" rIns="0" bIns="0" rtlCol="0">
            <a:spAutoFit/>
          </a:bodyPr>
          <a:lstStyle/>
          <a:p>
            <a:pPr marL="11516" defTabSz="829178">
              <a:spcBef>
                <a:spcPts val="861"/>
              </a:spcBef>
            </a:pPr>
            <a:r>
              <a:rPr lang="ja-JP" altLang="en-US" spc="-5" dirty="0">
                <a:solidFill>
                  <a:srgbClr val="424456"/>
                </a:solidFill>
                <a:latin typeface="ＭＳ ゴシック" panose="020B0609070205080204" pitchFamily="49" charset="-128"/>
                <a:ea typeface="ＭＳ ゴシック" panose="020B0609070205080204" pitchFamily="49" charset="-128"/>
              </a:rPr>
              <a:t>　第</a:t>
            </a:r>
            <a:r>
              <a:rPr lang="en-US" altLang="ja-JP" dirty="0">
                <a:solidFill>
                  <a:srgbClr val="424456"/>
                </a:solidFill>
                <a:latin typeface="ＭＳ ゴシック" panose="020B0609070205080204" pitchFamily="49" charset="-128"/>
                <a:ea typeface="ＭＳ ゴシック" panose="020B0609070205080204" pitchFamily="49" charset="-128"/>
              </a:rPr>
              <a:t>2</a:t>
            </a:r>
            <a:r>
              <a:rPr lang="ja-JP" altLang="en-US" spc="-5" dirty="0">
                <a:solidFill>
                  <a:srgbClr val="424456"/>
                </a:solidFill>
                <a:latin typeface="ＭＳ ゴシック" panose="020B0609070205080204" pitchFamily="49" charset="-128"/>
                <a:ea typeface="ＭＳ ゴシック" panose="020B0609070205080204" pitchFamily="49" charset="-128"/>
              </a:rPr>
              <a:t>シート</a:t>
            </a:r>
            <a:r>
              <a:rPr lang="ja-JP" altLang="en-US" spc="5" dirty="0">
                <a:solidFill>
                  <a:srgbClr val="424456"/>
                </a:solidFill>
                <a:latin typeface="ＭＳ ゴシック" panose="020B0609070205080204" pitchFamily="49" charset="-128"/>
                <a:ea typeface="ＭＳ ゴシック" panose="020B0609070205080204" pitchFamily="49" charset="-128"/>
              </a:rPr>
              <a:t>（</a:t>
            </a:r>
            <a:r>
              <a:rPr lang="ja-JP" altLang="en-US" spc="-5" dirty="0">
                <a:solidFill>
                  <a:srgbClr val="424456"/>
                </a:solidFill>
                <a:latin typeface="ＭＳ ゴシック" panose="020B0609070205080204" pitchFamily="49" charset="-128"/>
                <a:ea typeface="ＭＳ ゴシック" panose="020B0609070205080204" pitchFamily="49" charset="-128"/>
              </a:rPr>
              <a:t>労働</a:t>
            </a:r>
            <a:r>
              <a:rPr lang="ja-JP" altLang="en-US" spc="5" dirty="0">
                <a:solidFill>
                  <a:srgbClr val="424456"/>
                </a:solidFill>
                <a:latin typeface="ＭＳ ゴシック" panose="020B0609070205080204" pitchFamily="49" charset="-128"/>
                <a:ea typeface="ＭＳ ゴシック" panose="020B0609070205080204" pitchFamily="49" charset="-128"/>
              </a:rPr>
              <a:t>時</a:t>
            </a:r>
            <a:r>
              <a:rPr lang="ja-JP" altLang="en-US" spc="-5" dirty="0">
                <a:solidFill>
                  <a:srgbClr val="424456"/>
                </a:solidFill>
                <a:latin typeface="ＭＳ ゴシック" panose="020B0609070205080204" pitchFamily="49" charset="-128"/>
                <a:ea typeface="ＭＳ ゴシック" panose="020B0609070205080204" pitchFamily="49" charset="-128"/>
              </a:rPr>
              <a:t>間</a:t>
            </a:r>
            <a:r>
              <a:rPr lang="ja-JP" altLang="en-US" spc="5" dirty="0">
                <a:solidFill>
                  <a:srgbClr val="424456"/>
                </a:solidFill>
                <a:latin typeface="ＭＳ ゴシック" panose="020B0609070205080204" pitchFamily="49" charset="-128"/>
                <a:ea typeface="ＭＳ ゴシック" panose="020B0609070205080204" pitchFamily="49" charset="-128"/>
              </a:rPr>
              <a:t>、</a:t>
            </a:r>
            <a:r>
              <a:rPr lang="ja-JP" altLang="en-US" spc="-5" dirty="0">
                <a:solidFill>
                  <a:srgbClr val="424456"/>
                </a:solidFill>
                <a:latin typeface="ＭＳ ゴシック" panose="020B0609070205080204" pitchFamily="49" charset="-128"/>
                <a:ea typeface="ＭＳ ゴシック" panose="020B0609070205080204" pitchFamily="49" charset="-128"/>
              </a:rPr>
              <a:t>社会</a:t>
            </a:r>
            <a:r>
              <a:rPr lang="ja-JP" altLang="en-US" spc="5" dirty="0">
                <a:solidFill>
                  <a:srgbClr val="424456"/>
                </a:solidFill>
                <a:latin typeface="ＭＳ ゴシック" panose="020B0609070205080204" pitchFamily="49" charset="-128"/>
                <a:ea typeface="ＭＳ ゴシック" panose="020B0609070205080204" pitchFamily="49" charset="-128"/>
              </a:rPr>
              <a:t>保</a:t>
            </a:r>
            <a:r>
              <a:rPr lang="ja-JP" altLang="en-US" spc="-5" dirty="0">
                <a:solidFill>
                  <a:srgbClr val="424456"/>
                </a:solidFill>
                <a:latin typeface="ＭＳ ゴシック" panose="020B0609070205080204" pitchFamily="49" charset="-128"/>
                <a:ea typeface="ＭＳ ゴシック" panose="020B0609070205080204" pitchFamily="49" charset="-128"/>
              </a:rPr>
              <a:t>険</a:t>
            </a:r>
            <a:r>
              <a:rPr lang="ja-JP" altLang="en-US" spc="5" dirty="0">
                <a:solidFill>
                  <a:srgbClr val="424456"/>
                </a:solidFill>
                <a:latin typeface="ＭＳ ゴシック" panose="020B0609070205080204" pitchFamily="49" charset="-128"/>
                <a:ea typeface="ＭＳ ゴシック" panose="020B0609070205080204" pitchFamily="49" charset="-128"/>
              </a:rPr>
              <a:t>関</a:t>
            </a:r>
            <a:r>
              <a:rPr lang="ja-JP" altLang="en-US" spc="-5" dirty="0">
                <a:solidFill>
                  <a:srgbClr val="424456"/>
                </a:solidFill>
                <a:latin typeface="ＭＳ ゴシック" panose="020B0609070205080204" pitchFamily="49" charset="-128"/>
                <a:ea typeface="ＭＳ ゴシック" panose="020B0609070205080204" pitchFamily="49" charset="-128"/>
              </a:rPr>
              <a:t>係）</a:t>
            </a:r>
            <a:endParaRPr lang="ja-JP" altLang="en-US" dirty="0">
              <a:solidFill>
                <a:prstClr val="black"/>
              </a:solidFill>
              <a:latin typeface="ＭＳ ゴシック" panose="020B0609070205080204" pitchFamily="49" charset="-128"/>
              <a:ea typeface="ＭＳ ゴシック" panose="020B0609070205080204" pitchFamily="49" charset="-128"/>
              <a:cs typeface="ＭＳ ゴシック"/>
            </a:endParaRPr>
          </a:p>
        </p:txBody>
      </p:sp>
      <p:pic>
        <p:nvPicPr>
          <p:cNvPr id="18" name="図 17"/>
          <p:cNvPicPr>
            <a:picLocks noChangeAspect="1"/>
          </p:cNvPicPr>
          <p:nvPr/>
        </p:nvPicPr>
        <p:blipFill>
          <a:blip r:embed="rId4"/>
          <a:stretch>
            <a:fillRect/>
          </a:stretch>
        </p:blipFill>
        <p:spPr>
          <a:xfrm>
            <a:off x="4188542" y="1499090"/>
            <a:ext cx="3805084" cy="4829993"/>
          </a:xfrm>
          <a:prstGeom prst="rect">
            <a:avLst/>
          </a:prstGeom>
          <a:ln>
            <a:solidFill>
              <a:schemeClr val="tx1"/>
            </a:solidFill>
          </a:ln>
        </p:spPr>
      </p:pic>
      <p:sp>
        <p:nvSpPr>
          <p:cNvPr id="26" name="正方形/長方形 25"/>
          <p:cNvSpPr/>
          <p:nvPr/>
        </p:nvSpPr>
        <p:spPr>
          <a:xfrm>
            <a:off x="4483686" y="6161390"/>
            <a:ext cx="3413492" cy="1024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4483686" y="1882423"/>
            <a:ext cx="3409374" cy="360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p:cNvSpPr/>
          <p:nvPr/>
        </p:nvSpPr>
        <p:spPr>
          <a:xfrm>
            <a:off x="4483686" y="4339910"/>
            <a:ext cx="3409374" cy="403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8096077" y="6283435"/>
            <a:ext cx="3910045"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a:t>
            </a:r>
            <a:r>
              <a:rPr lang="en-US" altLang="ja-JP" sz="1400" spc="-20" dirty="0">
                <a:latin typeface="ＭＳ ゴシック" panose="020B0609070205080204" pitchFamily="49" charset="-128"/>
                <a:ea typeface="ＭＳ ゴシック" panose="020B0609070205080204" pitchFamily="49" charset="-128"/>
                <a:cs typeface="ＭＳ ゴシック"/>
              </a:rPr>
              <a:t>30,31</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3" name="フッター プレースホルダー 12"/>
          <p:cNvSpPr>
            <a:spLocks noGrp="1"/>
          </p:cNvSpPr>
          <p:nvPr>
            <p:ph type="ftr" sz="quarter" idx="11"/>
          </p:nvPr>
        </p:nvSpPr>
        <p:spPr>
          <a:xfrm>
            <a:off x="4038600" y="6407150"/>
            <a:ext cx="4114800" cy="365125"/>
          </a:xfrm>
        </p:spPr>
        <p:txBody>
          <a:bodyPr/>
          <a:lstStyle/>
          <a:p>
            <a:r>
              <a:rPr lang="en-US" altLang="ja-JP" dirty="0">
                <a:solidFill>
                  <a:schemeClr val="tx1"/>
                </a:solidFill>
              </a:rPr>
              <a:t>-8-</a:t>
            </a:r>
            <a:endParaRPr lang="ja-JP" altLang="en-US" dirty="0">
              <a:solidFill>
                <a:schemeClr val="tx1"/>
              </a:solidFill>
            </a:endParaRPr>
          </a:p>
          <a:p>
            <a:endParaRPr kumimoji="1" lang="ja-JP" altLang="en-US" dirty="0"/>
          </a:p>
        </p:txBody>
      </p:sp>
      <p:sp>
        <p:nvSpPr>
          <p:cNvPr id="23" name="テキスト ボックス 22"/>
          <p:cNvSpPr txBox="1"/>
          <p:nvPr/>
        </p:nvSpPr>
        <p:spPr>
          <a:xfrm>
            <a:off x="234294" y="1988005"/>
            <a:ext cx="3232806" cy="1323439"/>
          </a:xfrm>
          <a:prstGeom prst="wedgeRectCallout">
            <a:avLst>
              <a:gd name="adj1" fmla="val 89891"/>
              <a:gd name="adj2" fmla="val -41752"/>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手当</a:t>
            </a:r>
            <a:r>
              <a:rPr kumimoji="1" lang="en-US" altLang="ja-JP" sz="1000" b="1" dirty="0"/>
              <a:t>】</a:t>
            </a:r>
            <a:endParaRPr lang="en-US" altLang="ja-JP" sz="1000" b="1" dirty="0"/>
          </a:p>
          <a:p>
            <a:r>
              <a:rPr kumimoji="1" lang="ja-JP" altLang="en-US" sz="1000" dirty="0"/>
              <a:t>　「定額的に支払われる手当」とは、毎賃金支払時に全員に</a:t>
            </a:r>
            <a:r>
              <a:rPr lang="ja-JP" altLang="en-US" sz="1000" dirty="0"/>
              <a:t>決まって支給される賃金をいいます。</a:t>
            </a:r>
            <a:endParaRPr lang="en-US" altLang="ja-JP" sz="1000" dirty="0"/>
          </a:p>
          <a:p>
            <a:r>
              <a:rPr lang="ja-JP" altLang="en-US" sz="1000" dirty="0"/>
              <a:t>定額的に支払われる手当の他、家族手当、皆勤手当等、個人の状態・実績に応じて支払われる手当等がある場合は、</a:t>
            </a:r>
            <a:r>
              <a:rPr lang="ja-JP" altLang="en-US" sz="1000" dirty="0">
                <a:solidFill>
                  <a:srgbClr val="0070C0"/>
                </a:solidFill>
              </a:rPr>
              <a:t> 「求人条件にかかる特記事項」欄</a:t>
            </a:r>
            <a:r>
              <a:rPr lang="ja-JP" altLang="en-US" sz="1000" dirty="0">
                <a:solidFill>
                  <a:schemeClr val="tx1"/>
                </a:solidFill>
              </a:rPr>
              <a:t>にその内容を記入してください。</a:t>
            </a:r>
            <a:r>
              <a:rPr lang="ja-JP" altLang="en-US" sz="1000" dirty="0">
                <a:solidFill>
                  <a:srgbClr val="0070C0"/>
                </a:solidFill>
              </a:rPr>
              <a:t>　</a:t>
            </a:r>
            <a:endParaRPr lang="en-US" altLang="ja-JP" sz="1000" dirty="0"/>
          </a:p>
          <a:p>
            <a:endParaRPr kumimoji="1" lang="ja-JP" altLang="en-US" sz="1000" dirty="0"/>
          </a:p>
        </p:txBody>
      </p:sp>
      <p:sp>
        <p:nvSpPr>
          <p:cNvPr id="24" name="テキスト ボックス 23"/>
          <p:cNvSpPr txBox="1"/>
          <p:nvPr/>
        </p:nvSpPr>
        <p:spPr>
          <a:xfrm>
            <a:off x="8154161" y="1490745"/>
            <a:ext cx="2228850" cy="783193"/>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000" b="1" dirty="0">
                <a:solidFill>
                  <a:srgbClr val="0070C0"/>
                </a:solidFill>
              </a:rPr>
              <a:t>「求人条件にかかる特記事項」欄</a:t>
            </a:r>
            <a:endParaRPr lang="en-US" altLang="ja-JP" sz="1000" b="1" dirty="0">
              <a:solidFill>
                <a:srgbClr val="0070C0"/>
              </a:solidFill>
            </a:endParaRPr>
          </a:p>
          <a:p>
            <a:r>
              <a:rPr lang="ja-JP" altLang="en-US" sz="1000" b="1" dirty="0">
                <a:solidFill>
                  <a:srgbClr val="0070C0"/>
                </a:solidFill>
              </a:rPr>
              <a:t>「補足事項」欄</a:t>
            </a:r>
            <a:endParaRPr lang="en-US" altLang="ja-JP" sz="1000" b="1" dirty="0">
              <a:solidFill>
                <a:srgbClr val="0070C0"/>
              </a:solidFill>
            </a:endParaRPr>
          </a:p>
          <a:p>
            <a:r>
              <a:rPr kumimoji="1" lang="ja-JP" altLang="en-US" sz="1000" dirty="0"/>
              <a:t>は第３シート（選考方法）にあります。（</a:t>
            </a:r>
            <a:r>
              <a:rPr lang="en-US" altLang="ja-JP" sz="1000" dirty="0"/>
              <a:t>-9-</a:t>
            </a:r>
            <a:r>
              <a:rPr lang="ja-JP" altLang="en-US" sz="1000" dirty="0"/>
              <a:t>ページ</a:t>
            </a:r>
            <a:r>
              <a:rPr kumimoji="1" lang="ja-JP" altLang="en-US" sz="1000" dirty="0"/>
              <a:t>）</a:t>
            </a:r>
            <a:endParaRPr kumimoji="1" lang="en-US" altLang="ja-JP" sz="1000" dirty="0"/>
          </a:p>
        </p:txBody>
      </p:sp>
      <p:sp>
        <p:nvSpPr>
          <p:cNvPr id="25" name="テキスト ボックス 24"/>
          <p:cNvSpPr txBox="1"/>
          <p:nvPr/>
        </p:nvSpPr>
        <p:spPr>
          <a:xfrm>
            <a:off x="234294" y="4520462"/>
            <a:ext cx="3178067" cy="1323439"/>
          </a:xfrm>
          <a:prstGeom prst="wedgeRectCallout">
            <a:avLst>
              <a:gd name="adj1" fmla="val 92929"/>
              <a:gd name="adj2" fmla="val 52240"/>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入居可能住宅</a:t>
            </a:r>
            <a:r>
              <a:rPr kumimoji="1" lang="en-US" altLang="ja-JP" sz="1000" b="1" dirty="0"/>
              <a:t>】</a:t>
            </a:r>
            <a:endParaRPr lang="en-US" altLang="ja-JP" sz="1000" b="1" dirty="0"/>
          </a:p>
          <a:p>
            <a:r>
              <a:rPr kumimoji="1" lang="ja-JP" altLang="en-US" sz="1000" dirty="0"/>
              <a:t>　従業員のために用意している住宅が入居可能な場合に該当する項目「単身用あり」、</a:t>
            </a:r>
            <a:r>
              <a:rPr lang="ja-JP" altLang="en-US" sz="1000" dirty="0"/>
              <a:t> 「世帯用あり」、入居可能な住宅がない場合は「なし」を選択してください。なお、利用条件や宿舎費用などの詳細、現在利用不可能だが空きが出れば利用可能な住宅がある場合などは</a:t>
            </a:r>
            <a:r>
              <a:rPr lang="ja-JP" altLang="en-US" sz="1000" dirty="0">
                <a:solidFill>
                  <a:srgbClr val="0070C0"/>
                </a:solidFill>
              </a:rPr>
              <a:t>「求人条件にかかる特記事項」欄</a:t>
            </a:r>
            <a:r>
              <a:rPr lang="ja-JP" altLang="en-US" sz="1000" dirty="0">
                <a:solidFill>
                  <a:schemeClr val="tx1"/>
                </a:solidFill>
              </a:rPr>
              <a:t>に記入してください。</a:t>
            </a:r>
            <a:endParaRPr kumimoji="1" lang="ja-JP" altLang="en-US" sz="1000" dirty="0">
              <a:solidFill>
                <a:schemeClr val="tx1"/>
              </a:solidFill>
            </a:endParaRPr>
          </a:p>
        </p:txBody>
      </p:sp>
      <p:sp>
        <p:nvSpPr>
          <p:cNvPr id="29" name="テキスト ボックス 28"/>
          <p:cNvSpPr txBox="1"/>
          <p:nvPr/>
        </p:nvSpPr>
        <p:spPr>
          <a:xfrm>
            <a:off x="8128806" y="2901172"/>
            <a:ext cx="3128220" cy="1631216"/>
          </a:xfrm>
          <a:prstGeom prst="wedgeRectCallout">
            <a:avLst>
              <a:gd name="adj1" fmla="val -78457"/>
              <a:gd name="adj2" fmla="val 53127"/>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休日等</a:t>
            </a:r>
            <a:r>
              <a:rPr kumimoji="1" lang="en-US" altLang="ja-JP" sz="1000" b="1" dirty="0"/>
              <a:t>】</a:t>
            </a:r>
            <a:endParaRPr lang="en-US" altLang="ja-JP" sz="1000" b="1" dirty="0"/>
          </a:p>
          <a:p>
            <a:r>
              <a:rPr kumimoji="1" lang="ja-JP" altLang="en-US" sz="1000" dirty="0"/>
              <a:t>　「週休二日制」欄には、下記の該当する数字に〇を記入してください。</a:t>
            </a:r>
            <a:endParaRPr kumimoji="1" lang="en-US" altLang="ja-JP" sz="1000" dirty="0"/>
          </a:p>
          <a:p>
            <a:r>
              <a:rPr lang="ja-JP" altLang="en-US" sz="1000" dirty="0"/>
              <a:t>１、毎週　 </a:t>
            </a:r>
            <a:r>
              <a:rPr lang="ja-JP" altLang="en-US" sz="1000" b="1" dirty="0"/>
              <a:t>完全</a:t>
            </a:r>
            <a:r>
              <a:rPr lang="ja-JP" altLang="en-US" sz="1000" dirty="0"/>
              <a:t>週休二日制を実施している場合</a:t>
            </a:r>
            <a:endParaRPr lang="en-US" altLang="ja-JP" sz="1000" dirty="0"/>
          </a:p>
          <a:p>
            <a:r>
              <a:rPr kumimoji="1" lang="ja-JP" altLang="en-US" sz="1000" dirty="0"/>
              <a:t>２、なし　 </a:t>
            </a:r>
            <a:r>
              <a:rPr lang="ja-JP" altLang="en-US" sz="1000" dirty="0"/>
              <a:t>週休二日制を実施してない場合</a:t>
            </a:r>
            <a:endParaRPr lang="en-US" altLang="ja-JP" sz="1000" dirty="0"/>
          </a:p>
          <a:p>
            <a:r>
              <a:rPr kumimoji="1" lang="ja-JP" altLang="en-US" sz="1000" dirty="0"/>
              <a:t>３、その他 </a:t>
            </a:r>
            <a:r>
              <a:rPr lang="ja-JP" altLang="en-US" sz="1000" b="1" dirty="0"/>
              <a:t>それ以外の形態</a:t>
            </a:r>
            <a:r>
              <a:rPr lang="ja-JP" altLang="en-US" sz="1000" dirty="0"/>
              <a:t>で週休二日制を実施　　　　　　　　　　　　　　　　　している場合</a:t>
            </a:r>
            <a:endParaRPr lang="en-US" altLang="ja-JP" sz="1000" dirty="0"/>
          </a:p>
          <a:p>
            <a:endParaRPr lang="en-US" altLang="ja-JP" sz="1000" dirty="0"/>
          </a:p>
          <a:p>
            <a:r>
              <a:rPr lang="ja-JP" altLang="en-US" sz="1000" dirty="0"/>
              <a:t>年末年始休暇や夏季休暇など特別休暇がある場合は、「その他」欄に記入してください。</a:t>
            </a:r>
            <a:endParaRPr lang="en-US" altLang="ja-JP" sz="1000" dirty="0"/>
          </a:p>
        </p:txBody>
      </p:sp>
      <p:pic>
        <p:nvPicPr>
          <p:cNvPr id="15" name="08">
            <a:hlinkClick r:id="" action="ppaction://media"/>
            <a:extLst>
              <a:ext uri="{FF2B5EF4-FFF2-40B4-BE49-F238E27FC236}">
                <a16:creationId xmlns:a16="http://schemas.microsoft.com/office/drawing/2014/main" id="{5752C269-4234-DED7-3CE6-B4246A07A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1509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9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196416" y="137194"/>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492443"/>
            </a:xfrm>
            <a:prstGeom prst="rect">
              <a:avLst/>
            </a:prstGeom>
            <a:noFill/>
          </p:spPr>
          <p:txBody>
            <a:bodyPr wrap="square" rtlCol="0">
              <a:spAutoFit/>
            </a:bodyPr>
            <a:lstStyle/>
            <a:p>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96884" y="6632989"/>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 name="object 1532"/>
          <p:cNvSpPr txBox="1"/>
          <p:nvPr/>
        </p:nvSpPr>
        <p:spPr>
          <a:xfrm>
            <a:off x="196416" y="1029092"/>
            <a:ext cx="11691410" cy="387473"/>
          </a:xfrm>
          <a:prstGeom prst="rect">
            <a:avLst/>
          </a:prstGeom>
        </p:spPr>
        <p:txBody>
          <a:bodyPr vert="horz" wrap="square" lIns="0" tIns="109406" rIns="0" bIns="0" rtlCol="0">
            <a:spAutoFit/>
          </a:bodyPr>
          <a:lstStyle/>
          <a:p>
            <a:pPr marL="11516" defTabSz="829178">
              <a:spcBef>
                <a:spcPts val="861"/>
              </a:spcBef>
            </a:pPr>
            <a:r>
              <a:rPr lang="ja-JP" altLang="en-US" spc="-5" dirty="0">
                <a:solidFill>
                  <a:srgbClr val="424456"/>
                </a:solidFill>
              </a:rPr>
              <a:t>　</a:t>
            </a:r>
            <a:r>
              <a:rPr lang="ja-JP" altLang="en-US" spc="-5" dirty="0">
                <a:solidFill>
                  <a:srgbClr val="424456"/>
                </a:solidFill>
                <a:latin typeface="ＭＳ ゴシック" panose="020B0609070205080204" pitchFamily="49" charset="-128"/>
                <a:ea typeface="ＭＳ ゴシック" panose="020B0609070205080204" pitchFamily="49" charset="-128"/>
              </a:rPr>
              <a:t>第３</a:t>
            </a:r>
            <a:r>
              <a:rPr lang="ja-JP" altLang="en-US" spc="5" dirty="0">
                <a:solidFill>
                  <a:srgbClr val="424456"/>
                </a:solidFill>
                <a:latin typeface="ＭＳ ゴシック" panose="020B0609070205080204" pitchFamily="49" charset="-128"/>
                <a:ea typeface="ＭＳ ゴシック" panose="020B0609070205080204" pitchFamily="49" charset="-128"/>
              </a:rPr>
              <a:t>シ</a:t>
            </a:r>
            <a:r>
              <a:rPr lang="ja-JP" altLang="en-US" spc="-5" dirty="0">
                <a:solidFill>
                  <a:srgbClr val="424456"/>
                </a:solidFill>
                <a:latin typeface="ＭＳ ゴシック" panose="020B0609070205080204" pitchFamily="49" charset="-128"/>
                <a:ea typeface="ＭＳ ゴシック" panose="020B0609070205080204" pitchFamily="49" charset="-128"/>
              </a:rPr>
              <a:t>ー</a:t>
            </a:r>
            <a:r>
              <a:rPr lang="ja-JP" altLang="en-US" spc="5" dirty="0">
                <a:solidFill>
                  <a:srgbClr val="424456"/>
                </a:solidFill>
                <a:latin typeface="ＭＳ ゴシック" panose="020B0609070205080204" pitchFamily="49" charset="-128"/>
                <a:ea typeface="ＭＳ ゴシック" panose="020B0609070205080204" pitchFamily="49" charset="-128"/>
              </a:rPr>
              <a:t>ト</a:t>
            </a:r>
            <a:r>
              <a:rPr lang="ja-JP" altLang="en-US" spc="-5" dirty="0">
                <a:solidFill>
                  <a:srgbClr val="424456"/>
                </a:solidFill>
                <a:latin typeface="ＭＳ ゴシック" panose="020B0609070205080204" pitchFamily="49" charset="-128"/>
                <a:ea typeface="ＭＳ ゴシック" panose="020B0609070205080204" pitchFamily="49" charset="-128"/>
              </a:rPr>
              <a:t>（選</a:t>
            </a:r>
            <a:r>
              <a:rPr lang="ja-JP" altLang="en-US" spc="5" dirty="0">
                <a:solidFill>
                  <a:srgbClr val="424456"/>
                </a:solidFill>
                <a:latin typeface="ＭＳ ゴシック" panose="020B0609070205080204" pitchFamily="49" charset="-128"/>
                <a:ea typeface="ＭＳ ゴシック" panose="020B0609070205080204" pitchFamily="49" charset="-128"/>
              </a:rPr>
              <a:t>考</a:t>
            </a:r>
            <a:r>
              <a:rPr lang="ja-JP" altLang="en-US" spc="-5" dirty="0">
                <a:solidFill>
                  <a:srgbClr val="424456"/>
                </a:solidFill>
                <a:latin typeface="ＭＳ ゴシック" panose="020B0609070205080204" pitchFamily="49" charset="-128"/>
                <a:ea typeface="ＭＳ ゴシック" panose="020B0609070205080204" pitchFamily="49" charset="-128"/>
              </a:rPr>
              <a:t>方</a:t>
            </a:r>
            <a:r>
              <a:rPr lang="ja-JP" altLang="en-US" spc="5" dirty="0">
                <a:solidFill>
                  <a:srgbClr val="424456"/>
                </a:solidFill>
                <a:latin typeface="ＭＳ ゴシック" panose="020B0609070205080204" pitchFamily="49" charset="-128"/>
                <a:ea typeface="ＭＳ ゴシック" panose="020B0609070205080204" pitchFamily="49" charset="-128"/>
              </a:rPr>
              <a:t>法</a:t>
            </a:r>
            <a:r>
              <a:rPr lang="ja-JP" altLang="en-US" spc="-5" dirty="0">
                <a:solidFill>
                  <a:srgbClr val="424456"/>
                </a:solidFill>
                <a:latin typeface="ＭＳ ゴシック" panose="020B0609070205080204" pitchFamily="49" charset="-128"/>
                <a:ea typeface="ＭＳ ゴシック" panose="020B0609070205080204" pitchFamily="49" charset="-128"/>
              </a:rPr>
              <a:t>）</a:t>
            </a:r>
            <a:endParaRPr lang="ja-JP" altLang="en-US" dirty="0">
              <a:solidFill>
                <a:prstClr val="black"/>
              </a:solidFill>
              <a:latin typeface="ＭＳ ゴシック" panose="020B0609070205080204" pitchFamily="49" charset="-128"/>
              <a:ea typeface="ＭＳ ゴシック" panose="020B0609070205080204" pitchFamily="49" charset="-128"/>
              <a:cs typeface="ＭＳ ゴシック"/>
            </a:endParaRPr>
          </a:p>
        </p:txBody>
      </p:sp>
      <p:pic>
        <p:nvPicPr>
          <p:cNvPr id="13" name="図 12"/>
          <p:cNvPicPr>
            <a:picLocks noChangeAspect="1"/>
          </p:cNvPicPr>
          <p:nvPr/>
        </p:nvPicPr>
        <p:blipFill>
          <a:blip r:embed="rId4"/>
          <a:stretch>
            <a:fillRect/>
          </a:stretch>
        </p:blipFill>
        <p:spPr>
          <a:xfrm>
            <a:off x="4054889" y="1091203"/>
            <a:ext cx="3711990" cy="5558272"/>
          </a:xfrm>
          <a:prstGeom prst="rect">
            <a:avLst/>
          </a:prstGeom>
        </p:spPr>
      </p:pic>
      <p:sp>
        <p:nvSpPr>
          <p:cNvPr id="28" name="正方形/長方形 27"/>
          <p:cNvSpPr/>
          <p:nvPr/>
        </p:nvSpPr>
        <p:spPr>
          <a:xfrm>
            <a:off x="8096077" y="6283435"/>
            <a:ext cx="3910045"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a:t>
            </a:r>
            <a:r>
              <a:rPr lang="en-US" altLang="ja-JP" sz="1400" spc="-20" dirty="0">
                <a:latin typeface="ＭＳ ゴシック" panose="020B0609070205080204" pitchFamily="49" charset="-128"/>
                <a:ea typeface="ＭＳ ゴシック" panose="020B0609070205080204" pitchFamily="49" charset="-128"/>
                <a:cs typeface="ＭＳ ゴシック"/>
              </a:rPr>
              <a:t>32,33</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7" name="フッター プレースホルダー 16"/>
          <p:cNvSpPr>
            <a:spLocks noGrp="1"/>
          </p:cNvSpPr>
          <p:nvPr>
            <p:ph type="ftr" sz="quarter" idx="11"/>
          </p:nvPr>
        </p:nvSpPr>
        <p:spPr>
          <a:xfrm>
            <a:off x="6918287" y="6356350"/>
            <a:ext cx="2239370" cy="365125"/>
          </a:xfrm>
        </p:spPr>
        <p:txBody>
          <a:bodyPr/>
          <a:lstStyle/>
          <a:p>
            <a:r>
              <a:rPr lang="en-US" altLang="ja-JP" dirty="0">
                <a:solidFill>
                  <a:schemeClr val="tx1"/>
                </a:solidFill>
              </a:rPr>
              <a:t>-9-</a:t>
            </a:r>
            <a:endParaRPr lang="ja-JP" altLang="en-US" dirty="0">
              <a:solidFill>
                <a:schemeClr val="tx1"/>
              </a:solidFill>
            </a:endParaRPr>
          </a:p>
          <a:p>
            <a:endParaRPr kumimoji="1" lang="ja-JP" altLang="en-US" dirty="0"/>
          </a:p>
        </p:txBody>
      </p:sp>
      <p:sp>
        <p:nvSpPr>
          <p:cNvPr id="251" name="テキスト ボックス 250"/>
          <p:cNvSpPr txBox="1"/>
          <p:nvPr/>
        </p:nvSpPr>
        <p:spPr>
          <a:xfrm>
            <a:off x="599768" y="1596840"/>
            <a:ext cx="2679700" cy="2746906"/>
          </a:xfrm>
          <a:prstGeom prst="wedgeRectCallout">
            <a:avLst>
              <a:gd name="adj1" fmla="val 89891"/>
              <a:gd name="adj2" fmla="val -41752"/>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応募前職場見学</a:t>
            </a:r>
            <a:r>
              <a:rPr kumimoji="1" lang="en-US" altLang="ja-JP" sz="1000" b="1" dirty="0"/>
              <a:t>】</a:t>
            </a:r>
            <a:endParaRPr lang="en-US" altLang="ja-JP" sz="1000" b="1" dirty="0"/>
          </a:p>
          <a:p>
            <a:pPr>
              <a:spcBef>
                <a:spcPts val="300"/>
              </a:spcBef>
            </a:pPr>
            <a:r>
              <a:rPr kumimoji="1" lang="ja-JP" altLang="en-US" sz="1000" dirty="0"/>
              <a:t>　生徒に応募先選定・確認の機会をできる限り与えるため、積極的な受入れをお願いいたします。</a:t>
            </a:r>
            <a:endParaRPr kumimoji="1" lang="en-US" altLang="ja-JP" sz="1000" dirty="0"/>
          </a:p>
          <a:p>
            <a:r>
              <a:rPr lang="ja-JP" altLang="en-US" sz="1000" dirty="0"/>
              <a:t>「応募前職場見学」の可否について、「可」を選択した場合には、「随時」又は「補足事項欄参照」を選択し、 「補足事項欄参照」を選択した場合には</a:t>
            </a:r>
            <a:r>
              <a:rPr lang="ja-JP" altLang="en-US" sz="1000" dirty="0">
                <a:solidFill>
                  <a:srgbClr val="0070C0"/>
                </a:solidFill>
              </a:rPr>
              <a:t>「補足事項」欄</a:t>
            </a:r>
            <a:r>
              <a:rPr lang="ja-JP" altLang="en-US" sz="1000" dirty="0">
                <a:solidFill>
                  <a:schemeClr val="tx1"/>
                </a:solidFill>
              </a:rPr>
              <a:t>に詳細を記入してください。</a:t>
            </a:r>
            <a:endParaRPr lang="en-US" altLang="ja-JP" sz="1000" dirty="0">
              <a:solidFill>
                <a:schemeClr val="tx1"/>
              </a:solidFill>
            </a:endParaRPr>
          </a:p>
          <a:p>
            <a:endParaRPr lang="en-US" altLang="ja-JP" sz="1000" dirty="0">
              <a:solidFill>
                <a:schemeClr val="tx1"/>
              </a:solidFill>
            </a:endParaRPr>
          </a:p>
          <a:p>
            <a:r>
              <a:rPr kumimoji="1" lang="ja-JP" altLang="en-US" sz="1000" dirty="0">
                <a:solidFill>
                  <a:schemeClr val="tx1"/>
                </a:solidFill>
              </a:rPr>
              <a:t>なお、</a:t>
            </a:r>
            <a:r>
              <a:rPr kumimoji="1" lang="ja-JP" altLang="en-US" sz="1000" b="1" dirty="0">
                <a:solidFill>
                  <a:schemeClr val="tx1"/>
                </a:solidFill>
              </a:rPr>
              <a:t>応募前職場見学は、生徒が事前に職業や職場への理解を深め、適切な職業選択や、事前の理解不足による就職後の早期離職の防止</a:t>
            </a:r>
            <a:r>
              <a:rPr lang="ja-JP" altLang="en-US" sz="1000" b="1" dirty="0">
                <a:solidFill>
                  <a:schemeClr val="tx1"/>
                </a:solidFill>
              </a:rPr>
              <a:t>を目的として行っていただくものです。このことをご理解いただき、応募前職場見学が求人者の採用選考の場とならないよう十分にご注意ください。</a:t>
            </a:r>
            <a:endParaRPr kumimoji="1" lang="ja-JP" altLang="en-US" sz="1000" b="1" dirty="0">
              <a:solidFill>
                <a:schemeClr val="tx1"/>
              </a:solidFill>
            </a:endParaRPr>
          </a:p>
        </p:txBody>
      </p:sp>
      <p:sp>
        <p:nvSpPr>
          <p:cNvPr id="26" name="正方形/長方形 25"/>
          <p:cNvSpPr/>
          <p:nvPr/>
        </p:nvSpPr>
        <p:spPr>
          <a:xfrm>
            <a:off x="4352112" y="1931137"/>
            <a:ext cx="3304400" cy="3735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2" name="正方形/長方形 251"/>
          <p:cNvSpPr/>
          <p:nvPr/>
        </p:nvSpPr>
        <p:spPr>
          <a:xfrm>
            <a:off x="4341604" y="4039159"/>
            <a:ext cx="3317772" cy="4449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3" name="正方形/長方形 252"/>
          <p:cNvSpPr/>
          <p:nvPr/>
        </p:nvSpPr>
        <p:spPr>
          <a:xfrm>
            <a:off x="4341604" y="4486526"/>
            <a:ext cx="3311135" cy="4449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4" name="正方形/長方形 253"/>
          <p:cNvSpPr/>
          <p:nvPr/>
        </p:nvSpPr>
        <p:spPr>
          <a:xfrm>
            <a:off x="4352112" y="1693204"/>
            <a:ext cx="1762938" cy="2374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5" name="正方形/長方形 254"/>
          <p:cNvSpPr/>
          <p:nvPr/>
        </p:nvSpPr>
        <p:spPr>
          <a:xfrm>
            <a:off x="4344468" y="2430900"/>
            <a:ext cx="3304400" cy="1181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6" name="テキスト ボックス 255"/>
          <p:cNvSpPr txBox="1"/>
          <p:nvPr/>
        </p:nvSpPr>
        <p:spPr>
          <a:xfrm>
            <a:off x="7935099" y="1213585"/>
            <a:ext cx="2424173" cy="1208023"/>
          </a:xfrm>
          <a:prstGeom prst="wedgeRectCallout">
            <a:avLst>
              <a:gd name="adj1" fmla="val -62147"/>
              <a:gd name="adj2" fmla="val 27475"/>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選考方法</a:t>
            </a:r>
            <a:r>
              <a:rPr kumimoji="1" lang="en-US" altLang="ja-JP" sz="1000" b="1" dirty="0"/>
              <a:t>】</a:t>
            </a:r>
            <a:endParaRPr lang="en-US" altLang="ja-JP" sz="1000" b="1" dirty="0"/>
          </a:p>
          <a:p>
            <a:pPr>
              <a:spcBef>
                <a:spcPts val="300"/>
              </a:spcBef>
            </a:pPr>
            <a:r>
              <a:rPr kumimoji="1" lang="ja-JP" altLang="en-US" sz="1000" dirty="0"/>
              <a:t>　選考方法において、その他を選択した場合は、詳細を「その他の選考方法」欄に記入してください。</a:t>
            </a:r>
            <a:endParaRPr kumimoji="1" lang="en-US" altLang="ja-JP" sz="1000" dirty="0"/>
          </a:p>
          <a:p>
            <a:r>
              <a:rPr lang="ja-JP" altLang="en-US" sz="1000" dirty="0"/>
              <a:t>また、適性検査の具体的な検査名も、 「その他の選考方法」欄に記入してください。</a:t>
            </a:r>
            <a:endParaRPr kumimoji="1" lang="ja-JP" altLang="en-US" sz="1000" dirty="0"/>
          </a:p>
        </p:txBody>
      </p:sp>
      <p:sp>
        <p:nvSpPr>
          <p:cNvPr id="257" name="テキスト ボックス 256"/>
          <p:cNvSpPr txBox="1"/>
          <p:nvPr/>
        </p:nvSpPr>
        <p:spPr>
          <a:xfrm>
            <a:off x="7935099" y="2500054"/>
            <a:ext cx="2424173" cy="1092607"/>
          </a:xfrm>
          <a:prstGeom prst="wedgeRectCallout">
            <a:avLst>
              <a:gd name="adj1" fmla="val -68434"/>
              <a:gd name="adj2" fmla="val -51252"/>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受付期間</a:t>
            </a:r>
            <a:r>
              <a:rPr kumimoji="1" lang="en-US" altLang="ja-JP" sz="1000" b="1" dirty="0"/>
              <a:t>】</a:t>
            </a:r>
            <a:r>
              <a:rPr lang="en-US" altLang="ja-JP" sz="1000" b="1" dirty="0"/>
              <a:t>【</a:t>
            </a:r>
            <a:r>
              <a:rPr lang="ja-JP" altLang="en-US" sz="1000" b="1" dirty="0"/>
              <a:t>選考日</a:t>
            </a:r>
            <a:r>
              <a:rPr lang="en-US" altLang="ja-JP" sz="1000" b="1" dirty="0"/>
              <a:t>】</a:t>
            </a:r>
          </a:p>
          <a:p>
            <a:pPr>
              <a:spcBef>
                <a:spcPts val="300"/>
              </a:spcBef>
            </a:pPr>
            <a:r>
              <a:rPr kumimoji="1" lang="ja-JP" altLang="en-US" sz="1000" dirty="0"/>
              <a:t>　高校生の推薦開始期日は、推薦文書の到達が９月５日（沖縄県については８月３０日）以降となっています。</a:t>
            </a:r>
            <a:endParaRPr kumimoji="1" lang="en-US" altLang="ja-JP" sz="1000" dirty="0"/>
          </a:p>
          <a:p>
            <a:pPr>
              <a:spcBef>
                <a:spcPts val="300"/>
              </a:spcBef>
            </a:pPr>
            <a:r>
              <a:rPr kumimoji="1" lang="ja-JP" altLang="en-US" sz="1000" dirty="0"/>
              <a:t>また、選考開始日は９月１６日以降となっています。ご注意ください。</a:t>
            </a:r>
            <a:endParaRPr kumimoji="1" lang="en-US" altLang="ja-JP" sz="1000" dirty="0"/>
          </a:p>
        </p:txBody>
      </p:sp>
      <p:sp>
        <p:nvSpPr>
          <p:cNvPr id="258" name="テキスト ボックス 257"/>
          <p:cNvSpPr txBox="1"/>
          <p:nvPr/>
        </p:nvSpPr>
        <p:spPr>
          <a:xfrm>
            <a:off x="7964529" y="3796386"/>
            <a:ext cx="2394743" cy="2400657"/>
          </a:xfrm>
          <a:prstGeom prst="wedgeRectCallout">
            <a:avLst>
              <a:gd name="adj1" fmla="val -69875"/>
              <a:gd name="adj2" fmla="val -16837"/>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000" b="1" dirty="0"/>
              <a:t>【</a:t>
            </a:r>
            <a:r>
              <a:rPr kumimoji="1" lang="ja-JP" altLang="en-US" sz="1000" b="1" dirty="0"/>
              <a:t>補足事項</a:t>
            </a:r>
            <a:r>
              <a:rPr kumimoji="1" lang="en-US" altLang="ja-JP" sz="1000" b="1" dirty="0"/>
              <a:t>】</a:t>
            </a:r>
          </a:p>
          <a:p>
            <a:r>
              <a:rPr lang="en-US" altLang="ja-JP" sz="1000" b="1" dirty="0"/>
              <a:t>【</a:t>
            </a:r>
            <a:r>
              <a:rPr lang="ja-JP" altLang="en-US" sz="1000" b="1" dirty="0"/>
              <a:t>求人条件にかかる特記事項</a:t>
            </a:r>
            <a:r>
              <a:rPr lang="en-US" altLang="ja-JP" sz="1000" b="1" dirty="0"/>
              <a:t>】</a:t>
            </a:r>
          </a:p>
          <a:p>
            <a:pPr>
              <a:spcBef>
                <a:spcPts val="300"/>
              </a:spcBef>
            </a:pPr>
            <a:r>
              <a:rPr kumimoji="1" lang="ja-JP" altLang="en-US" sz="1000" dirty="0"/>
              <a:t>　</a:t>
            </a:r>
            <a:r>
              <a:rPr kumimoji="1" lang="ja-JP" altLang="en-US" sz="1000" b="1" dirty="0"/>
              <a:t>１行目に統一応募用紙のうち履歴書の作成方法（①手書き②パソコン入力③どちらでも可）のいずれかを明記してください。</a:t>
            </a:r>
            <a:endParaRPr kumimoji="1" lang="en-US" altLang="ja-JP" sz="1000" b="1" dirty="0"/>
          </a:p>
          <a:p>
            <a:pPr>
              <a:spcBef>
                <a:spcPts val="300"/>
              </a:spcBef>
            </a:pPr>
            <a:r>
              <a:rPr kumimoji="1" lang="ja-JP" altLang="en-US" sz="1000" dirty="0"/>
              <a:t>　各欄に書ききれなかった内容や応募上の注意事項などを記入してください。</a:t>
            </a:r>
            <a:endParaRPr kumimoji="1" lang="en-US" altLang="ja-JP" sz="1000" dirty="0"/>
          </a:p>
          <a:p>
            <a:pPr>
              <a:spcBef>
                <a:spcPts val="300"/>
              </a:spcBef>
            </a:pPr>
            <a:r>
              <a:rPr lang="ja-JP" altLang="en-US" sz="1000" dirty="0"/>
              <a:t>　新規学卒者の入社日について、４月１日が一般的ですが、異なる場合は、「補足事項」欄に記入してください。</a:t>
            </a:r>
            <a:endParaRPr lang="en-US" altLang="ja-JP" sz="1000" dirty="0"/>
          </a:p>
          <a:p>
            <a:pPr>
              <a:spcBef>
                <a:spcPts val="300"/>
              </a:spcBef>
            </a:pPr>
            <a:r>
              <a:rPr lang="ja-JP" altLang="en-US" sz="1000" dirty="0"/>
              <a:t>　なお、ハローワークが情報を追加する場合がありますので、あらかじめご了承ください。</a:t>
            </a:r>
            <a:endParaRPr kumimoji="1" lang="en-US" altLang="ja-JP" sz="1000" dirty="0"/>
          </a:p>
        </p:txBody>
      </p:sp>
      <p:sp>
        <p:nvSpPr>
          <p:cNvPr id="14" name="テキスト ボックス 13"/>
          <p:cNvSpPr txBox="1"/>
          <p:nvPr/>
        </p:nvSpPr>
        <p:spPr>
          <a:xfrm>
            <a:off x="4909038" y="4053814"/>
            <a:ext cx="3253563" cy="246221"/>
          </a:xfrm>
          <a:prstGeom prst="rect">
            <a:avLst/>
          </a:prstGeom>
          <a:noFill/>
        </p:spPr>
        <p:txBody>
          <a:bodyPr wrap="square" rtlCol="0">
            <a:spAutoFit/>
          </a:bodyPr>
          <a:lstStyle/>
          <a:p>
            <a:r>
              <a:rPr kumimoji="1" lang="ja-JP" altLang="en-US" sz="1000" b="1" dirty="0"/>
              <a:t>（例）●履歴書：手書き・</a:t>
            </a:r>
            <a:r>
              <a:rPr kumimoji="1" lang="en-US" altLang="ja-JP" sz="1000" b="1" dirty="0"/>
              <a:t>PC</a:t>
            </a:r>
            <a:r>
              <a:rPr kumimoji="1" lang="ja-JP" altLang="en-US" sz="1000" b="1" dirty="0"/>
              <a:t>作成どちらも可</a:t>
            </a:r>
          </a:p>
        </p:txBody>
      </p:sp>
      <p:pic>
        <p:nvPicPr>
          <p:cNvPr id="15" name="09">
            <a:hlinkClick r:id="" action="ppaction://media"/>
            <a:extLst>
              <a:ext uri="{FF2B5EF4-FFF2-40B4-BE49-F238E27FC236}">
                <a16:creationId xmlns:a16="http://schemas.microsoft.com/office/drawing/2014/main" id="{39DB9D0B-5AEA-6B1D-5025-26AF9B6F17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659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90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196416" y="137194"/>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492443"/>
            </a:xfrm>
            <a:prstGeom prst="rect">
              <a:avLst/>
            </a:prstGeom>
            <a:noFill/>
          </p:spPr>
          <p:txBody>
            <a:bodyPr wrap="square" rtlCol="0">
              <a:spAutoFit/>
            </a:bodyPr>
            <a:lstStyle/>
            <a:p>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96884" y="6632989"/>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2" name="object 1532"/>
          <p:cNvSpPr txBox="1"/>
          <p:nvPr/>
        </p:nvSpPr>
        <p:spPr>
          <a:xfrm>
            <a:off x="196416" y="1029092"/>
            <a:ext cx="11691410" cy="387473"/>
          </a:xfrm>
          <a:prstGeom prst="rect">
            <a:avLst/>
          </a:prstGeom>
        </p:spPr>
        <p:txBody>
          <a:bodyPr vert="horz" wrap="square" lIns="0" tIns="109406" rIns="0" bIns="0" rtlCol="0">
            <a:spAutoFit/>
          </a:bodyPr>
          <a:lstStyle/>
          <a:p>
            <a:pPr marL="11516" defTabSz="829178">
              <a:spcBef>
                <a:spcPts val="861"/>
              </a:spcBef>
            </a:pPr>
            <a:r>
              <a:rPr lang="ja-JP" altLang="en-US" spc="-5" dirty="0">
                <a:solidFill>
                  <a:srgbClr val="424456"/>
                </a:solidFill>
              </a:rPr>
              <a:t>　</a:t>
            </a:r>
            <a:r>
              <a:rPr lang="ja-JP" altLang="en-US" spc="-5" dirty="0">
                <a:solidFill>
                  <a:srgbClr val="424456"/>
                </a:solidFill>
                <a:latin typeface="ＭＳ ゴシック" panose="020B0609070205080204" pitchFamily="49" charset="-128"/>
                <a:ea typeface="ＭＳ ゴシック" panose="020B0609070205080204" pitchFamily="49" charset="-128"/>
              </a:rPr>
              <a:t>第４</a:t>
            </a:r>
            <a:r>
              <a:rPr lang="ja-JP" altLang="en-US" spc="5" dirty="0">
                <a:solidFill>
                  <a:srgbClr val="424456"/>
                </a:solidFill>
                <a:latin typeface="ＭＳ ゴシック" panose="020B0609070205080204" pitchFamily="49" charset="-128"/>
                <a:ea typeface="ＭＳ ゴシック" panose="020B0609070205080204" pitchFamily="49" charset="-128"/>
              </a:rPr>
              <a:t>シ</a:t>
            </a:r>
            <a:r>
              <a:rPr lang="ja-JP" altLang="en-US" spc="-5" dirty="0">
                <a:solidFill>
                  <a:srgbClr val="424456"/>
                </a:solidFill>
                <a:latin typeface="ＭＳ ゴシック" panose="020B0609070205080204" pitchFamily="49" charset="-128"/>
                <a:ea typeface="ＭＳ ゴシック" panose="020B0609070205080204" pitchFamily="49" charset="-128"/>
              </a:rPr>
              <a:t>ー</a:t>
            </a:r>
            <a:r>
              <a:rPr lang="ja-JP" altLang="en-US" spc="5" dirty="0">
                <a:solidFill>
                  <a:srgbClr val="424456"/>
                </a:solidFill>
                <a:latin typeface="ＭＳ ゴシック" panose="020B0609070205080204" pitchFamily="49" charset="-128"/>
                <a:ea typeface="ＭＳ ゴシック" panose="020B0609070205080204" pitchFamily="49" charset="-128"/>
              </a:rPr>
              <a:t>ト</a:t>
            </a:r>
            <a:r>
              <a:rPr lang="ja-JP" altLang="en-US" spc="-5" dirty="0">
                <a:solidFill>
                  <a:srgbClr val="424456"/>
                </a:solidFill>
                <a:latin typeface="ＭＳ ゴシック" panose="020B0609070205080204" pitchFamily="49" charset="-128"/>
                <a:ea typeface="ＭＳ ゴシック" panose="020B0609070205080204" pitchFamily="49" charset="-128"/>
              </a:rPr>
              <a:t>（青</a:t>
            </a:r>
            <a:r>
              <a:rPr lang="ja-JP" altLang="en-US" spc="5" dirty="0">
                <a:solidFill>
                  <a:srgbClr val="424456"/>
                </a:solidFill>
                <a:latin typeface="ＭＳ ゴシック" panose="020B0609070205080204" pitchFamily="49" charset="-128"/>
                <a:ea typeface="ＭＳ ゴシック" panose="020B0609070205080204" pitchFamily="49" charset="-128"/>
              </a:rPr>
              <a:t>少</a:t>
            </a:r>
            <a:r>
              <a:rPr lang="ja-JP" altLang="en-US" spc="-5" dirty="0">
                <a:solidFill>
                  <a:srgbClr val="424456"/>
                </a:solidFill>
                <a:latin typeface="ＭＳ ゴシック" panose="020B0609070205080204" pitchFamily="49" charset="-128"/>
                <a:ea typeface="ＭＳ ゴシック" panose="020B0609070205080204" pitchFamily="49" charset="-128"/>
              </a:rPr>
              <a:t>年</a:t>
            </a:r>
            <a:r>
              <a:rPr lang="ja-JP" altLang="en-US" spc="5" dirty="0">
                <a:solidFill>
                  <a:srgbClr val="424456"/>
                </a:solidFill>
                <a:latin typeface="ＭＳ ゴシック" panose="020B0609070205080204" pitchFamily="49" charset="-128"/>
                <a:ea typeface="ＭＳ ゴシック" panose="020B0609070205080204" pitchFamily="49" charset="-128"/>
              </a:rPr>
              <a:t>雇</a:t>
            </a:r>
            <a:r>
              <a:rPr lang="ja-JP" altLang="en-US" spc="-5" dirty="0">
                <a:solidFill>
                  <a:srgbClr val="424456"/>
                </a:solidFill>
                <a:latin typeface="ＭＳ ゴシック" panose="020B0609070205080204" pitchFamily="49" charset="-128"/>
                <a:ea typeface="ＭＳ ゴシック" panose="020B0609070205080204" pitchFamily="49" charset="-128"/>
              </a:rPr>
              <a:t>用情</a:t>
            </a:r>
            <a:r>
              <a:rPr lang="ja-JP" altLang="en-US" spc="5" dirty="0">
                <a:solidFill>
                  <a:srgbClr val="424456"/>
                </a:solidFill>
                <a:latin typeface="ＭＳ ゴシック" panose="020B0609070205080204" pitchFamily="49" charset="-128"/>
                <a:ea typeface="ＭＳ ゴシック" panose="020B0609070205080204" pitchFamily="49" charset="-128"/>
              </a:rPr>
              <a:t>報</a:t>
            </a:r>
            <a:r>
              <a:rPr lang="ja-JP" altLang="en-US" spc="-5" dirty="0">
                <a:solidFill>
                  <a:srgbClr val="424456"/>
                </a:solidFill>
                <a:latin typeface="ＭＳ ゴシック" panose="020B0609070205080204" pitchFamily="49" charset="-128"/>
                <a:ea typeface="ＭＳ ゴシック" panose="020B0609070205080204" pitchFamily="49" charset="-128"/>
              </a:rPr>
              <a:t>）</a:t>
            </a:r>
            <a:endParaRPr lang="ja-JP" altLang="en-US" dirty="0">
              <a:solidFill>
                <a:prstClr val="black"/>
              </a:solidFill>
              <a:latin typeface="ＭＳ ゴシック" panose="020B0609070205080204" pitchFamily="49" charset="-128"/>
              <a:ea typeface="ＭＳ ゴシック" panose="020B0609070205080204" pitchFamily="49" charset="-128"/>
              <a:cs typeface="ＭＳ ゴシック"/>
            </a:endParaRPr>
          </a:p>
        </p:txBody>
      </p:sp>
      <p:sp>
        <p:nvSpPr>
          <p:cNvPr id="21" name="object 1100"/>
          <p:cNvSpPr txBox="1"/>
          <p:nvPr/>
        </p:nvSpPr>
        <p:spPr>
          <a:xfrm>
            <a:off x="435401" y="1911067"/>
            <a:ext cx="2690551" cy="2763195"/>
          </a:xfrm>
          <a:prstGeom prst="roundRect">
            <a:avLst/>
          </a:prstGeom>
          <a:ln w="19050">
            <a:solidFill>
              <a:schemeClr val="tx1"/>
            </a:solidFill>
          </a:ln>
        </p:spPr>
        <p:txBody>
          <a:bodyPr vert="horz" wrap="square" lIns="36000" tIns="36000" rIns="36000" bIns="36000" rtlCol="0">
            <a:spAutoFit/>
          </a:bodyPr>
          <a:lstStyle/>
          <a:p>
            <a:pPr marL="11516" defTabSz="829178">
              <a:spcBef>
                <a:spcPts val="91"/>
              </a:spcBef>
            </a:pPr>
            <a:r>
              <a:rPr lang="en-US" altLang="ja-JP" sz="1400" b="1" dirty="0">
                <a:solidFill>
                  <a:srgbClr val="FF0000"/>
                </a:solidFill>
                <a:latin typeface="HG明朝B"/>
                <a:cs typeface="HG明朝B"/>
              </a:rPr>
              <a:t>【</a:t>
            </a:r>
            <a:r>
              <a:rPr lang="ja-JP" altLang="en-US" sz="1400" b="1" dirty="0">
                <a:solidFill>
                  <a:srgbClr val="FF0000"/>
                </a:solidFill>
                <a:latin typeface="HG明朝B"/>
                <a:cs typeface="HG明朝B"/>
              </a:rPr>
              <a:t>青少年</a:t>
            </a:r>
            <a:r>
              <a:rPr lang="ja-JP" altLang="en-US" sz="1400" b="1" spc="-14" dirty="0">
                <a:solidFill>
                  <a:srgbClr val="FF0000"/>
                </a:solidFill>
                <a:latin typeface="HG明朝B"/>
                <a:cs typeface="HG明朝B"/>
              </a:rPr>
              <a:t>雇</a:t>
            </a:r>
            <a:r>
              <a:rPr lang="ja-JP" altLang="en-US" sz="1400" b="1" dirty="0">
                <a:solidFill>
                  <a:srgbClr val="FF0000"/>
                </a:solidFill>
                <a:latin typeface="HG明朝B"/>
                <a:cs typeface="HG明朝B"/>
              </a:rPr>
              <a:t>用情</a:t>
            </a:r>
            <a:r>
              <a:rPr lang="ja-JP" altLang="en-US" sz="1400" b="1" spc="-14" dirty="0">
                <a:solidFill>
                  <a:srgbClr val="FF0000"/>
                </a:solidFill>
                <a:latin typeface="HG明朝B"/>
                <a:cs typeface="HG明朝B"/>
              </a:rPr>
              <a:t>報</a:t>
            </a:r>
            <a:r>
              <a:rPr lang="en-US" altLang="ja-JP" sz="1400" b="1" dirty="0">
                <a:solidFill>
                  <a:srgbClr val="FF0000"/>
                </a:solidFill>
                <a:latin typeface="HG明朝B"/>
                <a:cs typeface="HG明朝B"/>
              </a:rPr>
              <a:t>】</a:t>
            </a:r>
            <a:r>
              <a:rPr lang="ja-JP" altLang="en-US" sz="1400" b="1" dirty="0">
                <a:solidFill>
                  <a:srgbClr val="FF0000"/>
                </a:solidFill>
                <a:latin typeface="HG明朝B"/>
                <a:cs typeface="HG明朝B"/>
              </a:rPr>
              <a:t>に</a:t>
            </a:r>
            <a:r>
              <a:rPr lang="ja-JP" altLang="en-US" sz="1400" b="1" spc="-14" dirty="0">
                <a:solidFill>
                  <a:srgbClr val="FF0000"/>
                </a:solidFill>
                <a:latin typeface="HG明朝B"/>
                <a:cs typeface="HG明朝B"/>
              </a:rPr>
              <a:t>つ</a:t>
            </a:r>
            <a:r>
              <a:rPr lang="ja-JP" altLang="en-US" sz="1400" b="1" dirty="0">
                <a:solidFill>
                  <a:srgbClr val="FF0000"/>
                </a:solidFill>
                <a:latin typeface="HG明朝B"/>
                <a:cs typeface="HG明朝B"/>
              </a:rPr>
              <a:t>いて</a:t>
            </a:r>
            <a:endParaRPr lang="ja-JP" altLang="en-US" sz="1400" b="1" dirty="0">
              <a:solidFill>
                <a:prstClr val="black"/>
              </a:solidFill>
              <a:latin typeface="HG明朝B"/>
              <a:cs typeface="HG明朝B"/>
            </a:endParaRPr>
          </a:p>
          <a:p>
            <a:pPr marR="4607" algn="just" defTabSz="829178">
              <a:spcBef>
                <a:spcPts val="600"/>
              </a:spcBef>
            </a:pPr>
            <a:r>
              <a:rPr lang="ja-JP" altLang="en-US" sz="1400" dirty="0">
                <a:solidFill>
                  <a:srgbClr val="FF0000"/>
                </a:solidFill>
                <a:latin typeface="HG明朝B"/>
                <a:cs typeface="HG明朝B"/>
              </a:rPr>
              <a:t>平成</a:t>
            </a:r>
            <a:r>
              <a:rPr lang="en-US" altLang="ja-JP" sz="1400" spc="-14" dirty="0">
                <a:solidFill>
                  <a:srgbClr val="FF0000"/>
                </a:solidFill>
                <a:latin typeface="HG明朝B"/>
                <a:cs typeface="HG明朝B"/>
              </a:rPr>
              <a:t>28</a:t>
            </a:r>
            <a:r>
              <a:rPr lang="ja-JP" altLang="en-US" sz="1400" dirty="0">
                <a:solidFill>
                  <a:srgbClr val="FF0000"/>
                </a:solidFill>
                <a:latin typeface="HG明朝B"/>
                <a:cs typeface="HG明朝B"/>
              </a:rPr>
              <a:t>年</a:t>
            </a:r>
            <a:r>
              <a:rPr lang="ja-JP" altLang="en-US" sz="1400" spc="-14" dirty="0">
                <a:solidFill>
                  <a:srgbClr val="FF0000"/>
                </a:solidFill>
                <a:latin typeface="HG明朝B"/>
                <a:cs typeface="HG明朝B"/>
              </a:rPr>
              <a:t>度</a:t>
            </a:r>
            <a:r>
              <a:rPr lang="ja-JP" altLang="en-US" sz="1400" dirty="0">
                <a:solidFill>
                  <a:srgbClr val="FF0000"/>
                </a:solidFill>
                <a:latin typeface="HG明朝B"/>
                <a:cs typeface="HG明朝B"/>
              </a:rPr>
              <a:t>から</a:t>
            </a:r>
            <a:r>
              <a:rPr lang="ja-JP" altLang="en-US" sz="1400" spc="-14" dirty="0">
                <a:solidFill>
                  <a:srgbClr val="FF0000"/>
                </a:solidFill>
                <a:latin typeface="HG明朝B"/>
                <a:cs typeface="HG明朝B"/>
              </a:rPr>
              <a:t>若者</a:t>
            </a:r>
            <a:r>
              <a:rPr lang="ja-JP" altLang="en-US" sz="1400" dirty="0">
                <a:solidFill>
                  <a:srgbClr val="FF0000"/>
                </a:solidFill>
                <a:latin typeface="HG明朝B"/>
                <a:cs typeface="HG明朝B"/>
              </a:rPr>
              <a:t>雇用促</a:t>
            </a:r>
            <a:r>
              <a:rPr lang="ja-JP" altLang="en-US" sz="1400" spc="-14" dirty="0">
                <a:solidFill>
                  <a:srgbClr val="FF0000"/>
                </a:solidFill>
                <a:latin typeface="HG明朝B"/>
                <a:cs typeface="HG明朝B"/>
              </a:rPr>
              <a:t>進</a:t>
            </a:r>
            <a:r>
              <a:rPr lang="ja-JP" altLang="en-US" sz="1400" dirty="0">
                <a:solidFill>
                  <a:srgbClr val="FF0000"/>
                </a:solidFill>
                <a:latin typeface="HG明朝B"/>
                <a:cs typeface="HG明朝B"/>
              </a:rPr>
              <a:t>法に基づ</a:t>
            </a:r>
            <a:r>
              <a:rPr lang="ja-JP" altLang="en-US" sz="1400" spc="-14" dirty="0">
                <a:solidFill>
                  <a:srgbClr val="FF0000"/>
                </a:solidFill>
                <a:latin typeface="HG明朝B"/>
                <a:cs typeface="HG明朝B"/>
              </a:rPr>
              <a:t>き</a:t>
            </a:r>
            <a:r>
              <a:rPr lang="ja-JP" altLang="en-US" sz="1400" dirty="0">
                <a:solidFill>
                  <a:srgbClr val="FF0000"/>
                </a:solidFill>
                <a:latin typeface="HG明朝B"/>
                <a:cs typeface="HG明朝B"/>
              </a:rPr>
              <a:t>、求</a:t>
            </a:r>
            <a:r>
              <a:rPr lang="ja-JP" altLang="en-US" sz="1400" spc="-14" dirty="0">
                <a:solidFill>
                  <a:srgbClr val="FF0000"/>
                </a:solidFill>
                <a:latin typeface="HG明朝B"/>
                <a:cs typeface="HG明朝B"/>
              </a:rPr>
              <a:t>人</a:t>
            </a:r>
            <a:r>
              <a:rPr lang="ja-JP" altLang="en-US" sz="1400" dirty="0">
                <a:solidFill>
                  <a:srgbClr val="FF0000"/>
                </a:solidFill>
                <a:latin typeface="HG明朝B"/>
                <a:cs typeface="HG明朝B"/>
              </a:rPr>
              <a:t>申込</a:t>
            </a:r>
            <a:r>
              <a:rPr lang="ja-JP" altLang="en-US" sz="1400" spc="-14" dirty="0">
                <a:solidFill>
                  <a:srgbClr val="FF0000"/>
                </a:solidFill>
                <a:latin typeface="HG明朝B"/>
                <a:cs typeface="HG明朝B"/>
              </a:rPr>
              <a:t>提出</a:t>
            </a:r>
            <a:r>
              <a:rPr lang="ja-JP" altLang="en-US" sz="1400" dirty="0">
                <a:solidFill>
                  <a:srgbClr val="FF0000"/>
                </a:solidFill>
                <a:latin typeface="HG明朝B"/>
                <a:cs typeface="HG明朝B"/>
              </a:rPr>
              <a:t>時に「</a:t>
            </a:r>
            <a:r>
              <a:rPr lang="ja-JP" altLang="en-US" sz="1400" spc="-14" dirty="0">
                <a:solidFill>
                  <a:srgbClr val="FF0000"/>
                </a:solidFill>
                <a:latin typeface="HG明朝B"/>
                <a:cs typeface="HG明朝B"/>
              </a:rPr>
              <a:t>青</a:t>
            </a:r>
            <a:r>
              <a:rPr lang="ja-JP" altLang="en-US" sz="1400" dirty="0">
                <a:solidFill>
                  <a:srgbClr val="FF0000"/>
                </a:solidFill>
                <a:latin typeface="HG明朝B"/>
                <a:cs typeface="HG明朝B"/>
              </a:rPr>
              <a:t>少年雇用</a:t>
            </a:r>
            <a:r>
              <a:rPr lang="ja-JP" altLang="en-US" sz="1400" spc="-14" dirty="0">
                <a:solidFill>
                  <a:srgbClr val="FF0000"/>
                </a:solidFill>
                <a:latin typeface="HG明朝B"/>
                <a:cs typeface="HG明朝B"/>
              </a:rPr>
              <a:t>情</a:t>
            </a:r>
            <a:r>
              <a:rPr lang="ja-JP" altLang="en-US" sz="1400" dirty="0">
                <a:solidFill>
                  <a:srgbClr val="FF0000"/>
                </a:solidFill>
                <a:latin typeface="HG明朝B"/>
                <a:cs typeface="HG明朝B"/>
              </a:rPr>
              <a:t>報」</a:t>
            </a:r>
            <a:r>
              <a:rPr lang="ja-JP" altLang="en-US" sz="1400" spc="-14" dirty="0">
                <a:solidFill>
                  <a:srgbClr val="FF0000"/>
                </a:solidFill>
                <a:latin typeface="HG明朝B"/>
                <a:cs typeface="HG明朝B"/>
              </a:rPr>
              <a:t>を</a:t>
            </a:r>
            <a:r>
              <a:rPr lang="ja-JP" altLang="en-US" sz="1400" dirty="0">
                <a:solidFill>
                  <a:srgbClr val="FF0000"/>
                </a:solidFill>
                <a:latin typeface="HG明朝B"/>
                <a:cs typeface="HG明朝B"/>
              </a:rPr>
              <a:t>記載</a:t>
            </a:r>
            <a:r>
              <a:rPr lang="ja-JP" altLang="en-US" sz="1400" spc="-14" dirty="0">
                <a:solidFill>
                  <a:srgbClr val="FF0000"/>
                </a:solidFill>
                <a:latin typeface="HG明朝B"/>
                <a:cs typeface="HG明朝B"/>
              </a:rPr>
              <a:t>して</a:t>
            </a:r>
            <a:r>
              <a:rPr lang="ja-JP" altLang="en-US" sz="1400" dirty="0">
                <a:solidFill>
                  <a:srgbClr val="FF0000"/>
                </a:solidFill>
                <a:latin typeface="HG明朝B"/>
                <a:cs typeface="HG明朝B"/>
              </a:rPr>
              <a:t>いただ</a:t>
            </a:r>
            <a:r>
              <a:rPr lang="ja-JP" altLang="en-US" sz="1400" spc="-14" dirty="0">
                <a:solidFill>
                  <a:srgbClr val="FF0000"/>
                </a:solidFill>
                <a:latin typeface="HG明朝B"/>
                <a:cs typeface="HG明朝B"/>
              </a:rPr>
              <a:t>く</a:t>
            </a:r>
            <a:r>
              <a:rPr lang="ja-JP" altLang="en-US" sz="1400" dirty="0">
                <a:solidFill>
                  <a:srgbClr val="FF0000"/>
                </a:solidFill>
                <a:latin typeface="HG明朝B"/>
                <a:cs typeface="HG明朝B"/>
              </a:rPr>
              <a:t>こととな</a:t>
            </a:r>
            <a:r>
              <a:rPr lang="ja-JP" altLang="en-US" sz="1400" spc="-14" dirty="0">
                <a:solidFill>
                  <a:srgbClr val="FF0000"/>
                </a:solidFill>
                <a:latin typeface="HG明朝B"/>
                <a:cs typeface="HG明朝B"/>
              </a:rPr>
              <a:t>っ</a:t>
            </a:r>
            <a:r>
              <a:rPr lang="ja-JP" altLang="en-US" sz="1400" dirty="0">
                <a:solidFill>
                  <a:srgbClr val="FF0000"/>
                </a:solidFill>
                <a:latin typeface="HG明朝B"/>
                <a:cs typeface="HG明朝B"/>
              </a:rPr>
              <a:t>てい</a:t>
            </a:r>
            <a:r>
              <a:rPr lang="ja-JP" altLang="en-US" sz="1400" spc="-14" dirty="0">
                <a:solidFill>
                  <a:srgbClr val="FF0000"/>
                </a:solidFill>
                <a:latin typeface="HG明朝B"/>
                <a:cs typeface="HG明朝B"/>
              </a:rPr>
              <a:t>ま</a:t>
            </a:r>
            <a:r>
              <a:rPr lang="ja-JP" altLang="en-US" sz="1400" dirty="0">
                <a:solidFill>
                  <a:srgbClr val="FF0000"/>
                </a:solidFill>
                <a:latin typeface="HG明朝B"/>
                <a:cs typeface="HG明朝B"/>
              </a:rPr>
              <a:t>す。</a:t>
            </a:r>
            <a:endParaRPr lang="ja-JP" altLang="en-US" sz="1400" dirty="0">
              <a:solidFill>
                <a:prstClr val="black"/>
              </a:solidFill>
              <a:latin typeface="HG明朝B"/>
              <a:cs typeface="HG明朝B"/>
            </a:endParaRPr>
          </a:p>
          <a:p>
            <a:pPr marL="11516" marR="4607" indent="126680" algn="just" defTabSz="829178"/>
            <a:r>
              <a:rPr lang="ja-JP" altLang="en-US" sz="1400" dirty="0">
                <a:solidFill>
                  <a:srgbClr val="FF0000"/>
                </a:solidFill>
                <a:latin typeface="HG明朝B"/>
                <a:cs typeface="HG明朝B"/>
              </a:rPr>
              <a:t>学校</a:t>
            </a:r>
            <a:r>
              <a:rPr lang="ja-JP" altLang="en-US" sz="1400" spc="-14" dirty="0">
                <a:solidFill>
                  <a:srgbClr val="FF0000"/>
                </a:solidFill>
                <a:latin typeface="HG明朝B"/>
                <a:cs typeface="HG明朝B"/>
              </a:rPr>
              <a:t>や</a:t>
            </a:r>
            <a:r>
              <a:rPr lang="ja-JP" altLang="en-US" sz="1400" dirty="0">
                <a:solidFill>
                  <a:srgbClr val="FF0000"/>
                </a:solidFill>
                <a:latin typeface="HG明朝B"/>
                <a:cs typeface="HG明朝B"/>
              </a:rPr>
              <a:t>生徒</a:t>
            </a:r>
            <a:r>
              <a:rPr lang="ja-JP" altLang="en-US" sz="1400" spc="-14" dirty="0">
                <a:solidFill>
                  <a:srgbClr val="FF0000"/>
                </a:solidFill>
                <a:latin typeface="HG明朝B"/>
                <a:cs typeface="HG明朝B"/>
              </a:rPr>
              <a:t>の</a:t>
            </a:r>
            <a:r>
              <a:rPr lang="ja-JP" altLang="en-US" sz="1400" dirty="0">
                <a:solidFill>
                  <a:srgbClr val="FF0000"/>
                </a:solidFill>
                <a:latin typeface="HG明朝B"/>
                <a:cs typeface="HG明朝B"/>
              </a:rPr>
              <a:t>応募</a:t>
            </a:r>
            <a:r>
              <a:rPr lang="ja-JP" altLang="en-US" sz="1400" spc="-14" dirty="0">
                <a:solidFill>
                  <a:srgbClr val="FF0000"/>
                </a:solidFill>
                <a:latin typeface="HG明朝B"/>
                <a:cs typeface="HG明朝B"/>
              </a:rPr>
              <a:t>先検</a:t>
            </a:r>
            <a:r>
              <a:rPr lang="ja-JP" altLang="en-US" sz="1400" dirty="0">
                <a:solidFill>
                  <a:srgbClr val="FF0000"/>
                </a:solidFill>
                <a:latin typeface="HG明朝B"/>
                <a:cs typeface="HG明朝B"/>
              </a:rPr>
              <a:t>討にあ</a:t>
            </a:r>
            <a:r>
              <a:rPr lang="ja-JP" altLang="en-US" sz="1400" spc="-14" dirty="0">
                <a:solidFill>
                  <a:srgbClr val="FF0000"/>
                </a:solidFill>
                <a:latin typeface="HG明朝B"/>
                <a:cs typeface="HG明朝B"/>
              </a:rPr>
              <a:t>た</a:t>
            </a:r>
            <a:r>
              <a:rPr lang="ja-JP" altLang="en-US" sz="1400" dirty="0">
                <a:solidFill>
                  <a:srgbClr val="FF0000"/>
                </a:solidFill>
                <a:latin typeface="HG明朝B"/>
                <a:cs typeface="HG明朝B"/>
              </a:rPr>
              <a:t>り重要な</a:t>
            </a:r>
            <a:r>
              <a:rPr lang="ja-JP" altLang="en-US" sz="1400" spc="-14" dirty="0">
                <a:solidFill>
                  <a:srgbClr val="FF0000"/>
                </a:solidFill>
                <a:latin typeface="HG明朝B"/>
                <a:cs typeface="HG明朝B"/>
              </a:rPr>
              <a:t>情</a:t>
            </a:r>
            <a:r>
              <a:rPr lang="ja-JP" altLang="en-US" sz="1400" dirty="0">
                <a:solidFill>
                  <a:srgbClr val="FF0000"/>
                </a:solidFill>
                <a:latin typeface="HG明朝B"/>
                <a:cs typeface="HG明朝B"/>
              </a:rPr>
              <a:t>報と</a:t>
            </a:r>
            <a:r>
              <a:rPr lang="ja-JP" altLang="en-US" sz="1400" spc="-14" dirty="0">
                <a:solidFill>
                  <a:srgbClr val="FF0000"/>
                </a:solidFill>
                <a:latin typeface="HG明朝B"/>
                <a:cs typeface="HG明朝B"/>
              </a:rPr>
              <a:t>な</a:t>
            </a:r>
            <a:r>
              <a:rPr lang="ja-JP" altLang="en-US" sz="1400" dirty="0">
                <a:solidFill>
                  <a:srgbClr val="FF0000"/>
                </a:solidFill>
                <a:latin typeface="HG明朝B"/>
                <a:cs typeface="HG明朝B"/>
              </a:rPr>
              <a:t>るほ</a:t>
            </a:r>
            <a:r>
              <a:rPr lang="ja-JP" altLang="en-US" sz="1400" spc="-14" dirty="0">
                <a:solidFill>
                  <a:srgbClr val="FF0000"/>
                </a:solidFill>
                <a:latin typeface="HG明朝B"/>
                <a:cs typeface="HG明朝B"/>
              </a:rPr>
              <a:t>か、</a:t>
            </a:r>
            <a:r>
              <a:rPr lang="ja-JP" altLang="en-US" sz="1400" dirty="0">
                <a:solidFill>
                  <a:srgbClr val="FF0000"/>
                </a:solidFill>
                <a:latin typeface="HG明朝B"/>
                <a:cs typeface="HG明朝B"/>
              </a:rPr>
              <a:t>就職後</a:t>
            </a:r>
            <a:r>
              <a:rPr lang="ja-JP" altLang="en-US" sz="1400" spc="-14" dirty="0">
                <a:solidFill>
                  <a:srgbClr val="FF0000"/>
                </a:solidFill>
                <a:latin typeface="HG明朝B"/>
                <a:cs typeface="HG明朝B"/>
              </a:rPr>
              <a:t>の</a:t>
            </a:r>
            <a:r>
              <a:rPr lang="ja-JP" altLang="en-US" sz="1400" dirty="0">
                <a:solidFill>
                  <a:srgbClr val="FF0000"/>
                </a:solidFill>
                <a:latin typeface="HG明朝B"/>
                <a:cs typeface="HG明朝B"/>
              </a:rPr>
              <a:t>定着率の</a:t>
            </a:r>
            <a:r>
              <a:rPr lang="ja-JP" altLang="en-US" sz="1400" spc="-14" dirty="0">
                <a:solidFill>
                  <a:srgbClr val="FF0000"/>
                </a:solidFill>
                <a:latin typeface="HG明朝B"/>
                <a:cs typeface="HG明朝B"/>
              </a:rPr>
              <a:t>向</a:t>
            </a:r>
            <a:r>
              <a:rPr lang="ja-JP" altLang="en-US" sz="1400" dirty="0">
                <a:solidFill>
                  <a:srgbClr val="FF0000"/>
                </a:solidFill>
                <a:latin typeface="HG明朝B"/>
                <a:cs typeface="HG明朝B"/>
              </a:rPr>
              <a:t>上の</a:t>
            </a:r>
            <a:r>
              <a:rPr lang="ja-JP" altLang="en-US" sz="1400" spc="-14" dirty="0">
                <a:solidFill>
                  <a:srgbClr val="FF0000"/>
                </a:solidFill>
                <a:latin typeface="HG明朝B"/>
                <a:cs typeface="HG明朝B"/>
              </a:rPr>
              <a:t>た</a:t>
            </a:r>
            <a:r>
              <a:rPr lang="ja-JP" altLang="en-US" sz="1400" dirty="0">
                <a:solidFill>
                  <a:srgbClr val="FF0000"/>
                </a:solidFill>
                <a:latin typeface="HG明朝B"/>
                <a:cs typeface="HG明朝B"/>
              </a:rPr>
              <a:t>めに</a:t>
            </a:r>
            <a:r>
              <a:rPr lang="ja-JP" altLang="en-US" sz="1400" spc="-14" dirty="0">
                <a:solidFill>
                  <a:srgbClr val="FF0000"/>
                </a:solidFill>
                <a:latin typeface="HG明朝B"/>
                <a:cs typeface="HG明朝B"/>
              </a:rPr>
              <a:t>も、</a:t>
            </a:r>
            <a:r>
              <a:rPr lang="ja-JP" altLang="en-US" sz="1400" dirty="0">
                <a:solidFill>
                  <a:srgbClr val="FF0000"/>
                </a:solidFill>
                <a:latin typeface="HG明朝B"/>
                <a:cs typeface="HG明朝B"/>
              </a:rPr>
              <a:t>より詳</a:t>
            </a:r>
            <a:r>
              <a:rPr lang="ja-JP" altLang="en-US" sz="1400" spc="-14" dirty="0">
                <a:solidFill>
                  <a:srgbClr val="FF0000"/>
                </a:solidFill>
                <a:latin typeface="HG明朝B"/>
                <a:cs typeface="HG明朝B"/>
              </a:rPr>
              <a:t>細</a:t>
            </a:r>
            <a:r>
              <a:rPr lang="ja-JP" altLang="en-US" sz="1400" dirty="0">
                <a:solidFill>
                  <a:srgbClr val="FF0000"/>
                </a:solidFill>
                <a:latin typeface="HG明朝B"/>
                <a:cs typeface="HG明朝B"/>
              </a:rPr>
              <a:t>で正確な</a:t>
            </a:r>
            <a:r>
              <a:rPr lang="ja-JP" altLang="en-US" sz="1400" spc="-14" dirty="0">
                <a:solidFill>
                  <a:srgbClr val="FF0000"/>
                </a:solidFill>
                <a:latin typeface="HG明朝B"/>
                <a:cs typeface="HG明朝B"/>
              </a:rPr>
              <a:t>情</a:t>
            </a:r>
            <a:r>
              <a:rPr lang="ja-JP" altLang="en-US" sz="1400" dirty="0">
                <a:solidFill>
                  <a:srgbClr val="FF0000"/>
                </a:solidFill>
                <a:latin typeface="HG明朝B"/>
                <a:cs typeface="HG明朝B"/>
              </a:rPr>
              <a:t>報提</a:t>
            </a:r>
            <a:r>
              <a:rPr lang="ja-JP" altLang="en-US" sz="1400" spc="-14" dirty="0">
                <a:solidFill>
                  <a:srgbClr val="FF0000"/>
                </a:solidFill>
                <a:latin typeface="HG明朝B"/>
                <a:cs typeface="HG明朝B"/>
              </a:rPr>
              <a:t>供</a:t>
            </a:r>
            <a:r>
              <a:rPr lang="ja-JP" altLang="en-US" sz="1400" dirty="0">
                <a:solidFill>
                  <a:srgbClr val="FF0000"/>
                </a:solidFill>
                <a:latin typeface="HG明朝B"/>
                <a:cs typeface="HG明朝B"/>
              </a:rPr>
              <a:t>をお</a:t>
            </a:r>
            <a:r>
              <a:rPr lang="ja-JP" altLang="en-US" sz="1400" spc="-14" dirty="0">
                <a:solidFill>
                  <a:srgbClr val="FF0000"/>
                </a:solidFill>
                <a:latin typeface="HG明朝B"/>
                <a:cs typeface="HG明朝B"/>
              </a:rPr>
              <a:t>願い</a:t>
            </a:r>
            <a:r>
              <a:rPr lang="ja-JP" altLang="en-US" sz="1400" dirty="0">
                <a:solidFill>
                  <a:srgbClr val="FF0000"/>
                </a:solidFill>
                <a:latin typeface="HG明朝B"/>
                <a:cs typeface="HG明朝B"/>
              </a:rPr>
              <a:t>します。</a:t>
            </a:r>
            <a:endParaRPr lang="ja-JP" altLang="en-US" sz="1400" dirty="0">
              <a:solidFill>
                <a:prstClr val="black"/>
              </a:solidFill>
              <a:latin typeface="HG明朝B"/>
              <a:cs typeface="HG明朝B"/>
            </a:endParaRPr>
          </a:p>
        </p:txBody>
      </p:sp>
      <p:sp>
        <p:nvSpPr>
          <p:cNvPr id="28" name="object 98"/>
          <p:cNvSpPr txBox="1"/>
          <p:nvPr/>
        </p:nvSpPr>
        <p:spPr>
          <a:xfrm>
            <a:off x="8856192" y="1882205"/>
            <a:ext cx="3031634" cy="2704681"/>
          </a:xfrm>
          <a:prstGeom prst="roundRect">
            <a:avLst/>
          </a:prstGeom>
          <a:ln w="19050"/>
        </p:spPr>
        <p:style>
          <a:lnRef idx="2">
            <a:schemeClr val="accent1"/>
          </a:lnRef>
          <a:fillRef idx="1">
            <a:schemeClr val="lt1"/>
          </a:fillRef>
          <a:effectRef idx="0">
            <a:schemeClr val="accent1"/>
          </a:effectRef>
          <a:fontRef idx="minor">
            <a:schemeClr val="dk1"/>
          </a:fontRef>
        </p:style>
        <p:txBody>
          <a:bodyPr vert="horz" wrap="square" lIns="0" tIns="13243" rIns="0" bIns="0" rtlCol="0">
            <a:spAutoFit/>
          </a:bodyPr>
          <a:lstStyle/>
          <a:p>
            <a:pPr marL="11516" marR="4607" indent="186565" defTabSz="829178">
              <a:lnSpc>
                <a:spcPct val="98900"/>
              </a:lnSpc>
              <a:spcBef>
                <a:spcPts val="103"/>
              </a:spcBef>
            </a:pPr>
            <a:r>
              <a:rPr lang="en-US" altLang="ja-JP" sz="1451" b="1" spc="-5" dirty="0">
                <a:solidFill>
                  <a:prstClr val="black"/>
                </a:solidFill>
                <a:latin typeface="ＭＳ ゴシック"/>
                <a:cs typeface="ＭＳ ゴシック"/>
              </a:rPr>
              <a:t>※</a:t>
            </a:r>
            <a:r>
              <a:rPr sz="1451" b="1" spc="-5" dirty="0" err="1">
                <a:solidFill>
                  <a:prstClr val="black"/>
                </a:solidFill>
                <a:latin typeface="ＭＳ ゴシック"/>
                <a:cs typeface="ＭＳ ゴシック"/>
              </a:rPr>
              <a:t>求人</a:t>
            </a:r>
            <a:r>
              <a:rPr sz="1451" b="1" spc="5" dirty="0" err="1">
                <a:solidFill>
                  <a:prstClr val="black"/>
                </a:solidFill>
                <a:latin typeface="ＭＳ ゴシック"/>
                <a:cs typeface="ＭＳ ゴシック"/>
              </a:rPr>
              <a:t>票</a:t>
            </a:r>
            <a:r>
              <a:rPr sz="1451" b="1" spc="-5" dirty="0" err="1">
                <a:solidFill>
                  <a:prstClr val="black"/>
                </a:solidFill>
                <a:latin typeface="ＭＳ ゴシック"/>
                <a:cs typeface="ＭＳ ゴシック"/>
              </a:rPr>
              <a:t>（</a:t>
            </a:r>
            <a:r>
              <a:rPr sz="1451" b="1" spc="5" dirty="0" err="1">
                <a:solidFill>
                  <a:prstClr val="black"/>
                </a:solidFill>
                <a:latin typeface="ＭＳ ゴシック"/>
                <a:cs typeface="ＭＳ ゴシック"/>
              </a:rPr>
              <a:t>高</a:t>
            </a:r>
            <a:r>
              <a:rPr sz="1451" b="1" spc="-5" dirty="0" err="1">
                <a:solidFill>
                  <a:prstClr val="black"/>
                </a:solidFill>
                <a:latin typeface="ＭＳ ゴシック"/>
                <a:cs typeface="ＭＳ ゴシック"/>
              </a:rPr>
              <a:t>卒</a:t>
            </a:r>
            <a:r>
              <a:rPr sz="1451" b="1" spc="5" dirty="0" err="1">
                <a:solidFill>
                  <a:prstClr val="black"/>
                </a:solidFill>
                <a:latin typeface="ＭＳ ゴシック"/>
                <a:cs typeface="ＭＳ ゴシック"/>
              </a:rPr>
              <a:t>）</a:t>
            </a:r>
            <a:r>
              <a:rPr sz="1451" b="1" spc="-5" dirty="0" err="1">
                <a:solidFill>
                  <a:prstClr val="black"/>
                </a:solidFill>
                <a:latin typeface="ＭＳ ゴシック"/>
                <a:cs typeface="ＭＳ ゴシック"/>
              </a:rPr>
              <a:t>の作</a:t>
            </a:r>
            <a:r>
              <a:rPr sz="1451" b="1" spc="5" dirty="0" err="1">
                <a:solidFill>
                  <a:prstClr val="black"/>
                </a:solidFill>
                <a:latin typeface="ＭＳ ゴシック"/>
                <a:cs typeface="ＭＳ ゴシック"/>
              </a:rPr>
              <a:t>成</a:t>
            </a:r>
            <a:r>
              <a:rPr sz="1451" b="1" spc="-5" dirty="0" err="1">
                <a:solidFill>
                  <a:prstClr val="black"/>
                </a:solidFill>
                <a:latin typeface="ＭＳ ゴシック"/>
                <a:cs typeface="ＭＳ ゴシック"/>
              </a:rPr>
              <a:t>に</a:t>
            </a:r>
            <a:r>
              <a:rPr sz="1451" b="1" spc="5" dirty="0" err="1">
                <a:solidFill>
                  <a:prstClr val="black"/>
                </a:solidFill>
                <a:latin typeface="ＭＳ ゴシック"/>
                <a:cs typeface="ＭＳ ゴシック"/>
              </a:rPr>
              <a:t>つ</a:t>
            </a:r>
            <a:r>
              <a:rPr sz="1451" b="1" spc="-5" dirty="0" err="1">
                <a:solidFill>
                  <a:prstClr val="black"/>
                </a:solidFill>
                <a:latin typeface="ＭＳ ゴシック"/>
                <a:cs typeface="ＭＳ ゴシック"/>
              </a:rPr>
              <a:t>き</a:t>
            </a:r>
            <a:r>
              <a:rPr sz="1451" b="1" spc="5" dirty="0" err="1">
                <a:solidFill>
                  <a:prstClr val="black"/>
                </a:solidFill>
                <a:latin typeface="ＭＳ ゴシック"/>
                <a:cs typeface="ＭＳ ゴシック"/>
              </a:rPr>
              <a:t>ま</a:t>
            </a:r>
            <a:r>
              <a:rPr sz="1451" b="1" spc="-5" dirty="0" err="1">
                <a:solidFill>
                  <a:prstClr val="black"/>
                </a:solidFill>
                <a:latin typeface="ＭＳ ゴシック"/>
                <a:cs typeface="ＭＳ ゴシック"/>
              </a:rPr>
              <a:t>して</a:t>
            </a:r>
            <a:r>
              <a:rPr sz="1451" b="1" spc="5" dirty="0" err="1">
                <a:solidFill>
                  <a:prstClr val="black"/>
                </a:solidFill>
                <a:latin typeface="ＭＳ ゴシック"/>
                <a:cs typeface="ＭＳ ゴシック"/>
              </a:rPr>
              <a:t>は</a:t>
            </a:r>
            <a:r>
              <a:rPr sz="1451" b="1" spc="-5" dirty="0" err="1">
                <a:solidFill>
                  <a:prstClr val="black"/>
                </a:solidFill>
                <a:latin typeface="ＭＳ ゴシック"/>
                <a:cs typeface="ＭＳ ゴシック"/>
              </a:rPr>
              <a:t>、社会</a:t>
            </a:r>
            <a:r>
              <a:rPr sz="1451" b="1" spc="5" dirty="0" err="1">
                <a:solidFill>
                  <a:prstClr val="black"/>
                </a:solidFill>
                <a:latin typeface="ＭＳ ゴシック"/>
                <a:cs typeface="ＭＳ ゴシック"/>
              </a:rPr>
              <a:t>経</a:t>
            </a:r>
            <a:r>
              <a:rPr sz="1451" b="1" spc="-5" dirty="0" err="1">
                <a:solidFill>
                  <a:prstClr val="black"/>
                </a:solidFill>
                <a:latin typeface="ＭＳ ゴシック"/>
                <a:cs typeface="ＭＳ ゴシック"/>
              </a:rPr>
              <a:t>験</a:t>
            </a:r>
            <a:r>
              <a:rPr sz="1451" b="1" spc="5" dirty="0" err="1">
                <a:solidFill>
                  <a:prstClr val="black"/>
                </a:solidFill>
                <a:latin typeface="ＭＳ ゴシック"/>
                <a:cs typeface="ＭＳ ゴシック"/>
              </a:rPr>
              <a:t>の</a:t>
            </a:r>
            <a:r>
              <a:rPr sz="1451" b="1" spc="-5" dirty="0" err="1">
                <a:solidFill>
                  <a:prstClr val="black"/>
                </a:solidFill>
                <a:latin typeface="ＭＳ ゴシック"/>
                <a:cs typeface="ＭＳ ゴシック"/>
              </a:rPr>
              <a:t>な</a:t>
            </a:r>
            <a:r>
              <a:rPr sz="1451" b="1" spc="5" dirty="0" err="1">
                <a:solidFill>
                  <a:prstClr val="black"/>
                </a:solidFill>
                <a:latin typeface="ＭＳ ゴシック"/>
                <a:cs typeface="ＭＳ ゴシック"/>
              </a:rPr>
              <a:t>い</a:t>
            </a:r>
            <a:r>
              <a:rPr sz="1451" b="1" spc="-5" dirty="0" err="1">
                <a:solidFill>
                  <a:prstClr val="black"/>
                </a:solidFill>
                <a:latin typeface="ＭＳ ゴシック"/>
                <a:cs typeface="ＭＳ ゴシック"/>
              </a:rPr>
              <a:t>高校</a:t>
            </a:r>
            <a:r>
              <a:rPr sz="1451" b="1" spc="5" dirty="0" err="1">
                <a:solidFill>
                  <a:prstClr val="black"/>
                </a:solidFill>
                <a:latin typeface="ＭＳ ゴシック"/>
                <a:cs typeface="ＭＳ ゴシック"/>
              </a:rPr>
              <a:t>生</a:t>
            </a:r>
            <a:r>
              <a:rPr sz="1451" b="1" spc="-5" dirty="0" err="1">
                <a:solidFill>
                  <a:prstClr val="black"/>
                </a:solidFill>
                <a:latin typeface="ＭＳ ゴシック"/>
                <a:cs typeface="ＭＳ ゴシック"/>
              </a:rPr>
              <a:t>が</a:t>
            </a:r>
            <a:r>
              <a:rPr sz="1451" b="1" spc="5" dirty="0" err="1">
                <a:solidFill>
                  <a:prstClr val="black"/>
                </a:solidFill>
                <a:latin typeface="ＭＳ ゴシック"/>
                <a:cs typeface="ＭＳ ゴシック"/>
              </a:rPr>
              <a:t>見</a:t>
            </a:r>
            <a:r>
              <a:rPr sz="1451" b="1" spc="-5" dirty="0" err="1">
                <a:solidFill>
                  <a:prstClr val="black"/>
                </a:solidFill>
                <a:latin typeface="ＭＳ ゴシック"/>
                <a:cs typeface="ＭＳ ゴシック"/>
              </a:rPr>
              <a:t>る</a:t>
            </a:r>
            <a:r>
              <a:rPr sz="1451" b="1" spc="5" dirty="0" err="1">
                <a:solidFill>
                  <a:prstClr val="black"/>
                </a:solidFill>
                <a:latin typeface="ＭＳ ゴシック"/>
                <a:cs typeface="ＭＳ ゴシック"/>
              </a:rPr>
              <a:t>と</a:t>
            </a:r>
            <a:r>
              <a:rPr sz="1451" b="1" spc="-5" dirty="0" err="1">
                <a:solidFill>
                  <a:prstClr val="black"/>
                </a:solidFill>
                <a:latin typeface="ＭＳ ゴシック"/>
                <a:cs typeface="ＭＳ ゴシック"/>
              </a:rPr>
              <a:t>いう</a:t>
            </a:r>
            <a:r>
              <a:rPr sz="1451" b="1" spc="5" dirty="0" err="1">
                <a:solidFill>
                  <a:prstClr val="black"/>
                </a:solidFill>
                <a:latin typeface="ＭＳ ゴシック"/>
                <a:cs typeface="ＭＳ ゴシック"/>
              </a:rPr>
              <a:t>こ</a:t>
            </a:r>
            <a:r>
              <a:rPr sz="1451" b="1" spc="-5" dirty="0" err="1">
                <a:solidFill>
                  <a:prstClr val="black"/>
                </a:solidFill>
                <a:latin typeface="ＭＳ ゴシック"/>
                <a:cs typeface="ＭＳ ゴシック"/>
              </a:rPr>
              <a:t>と</a:t>
            </a:r>
            <a:r>
              <a:rPr sz="1451" b="1" spc="5" dirty="0" err="1">
                <a:solidFill>
                  <a:prstClr val="black"/>
                </a:solidFill>
                <a:latin typeface="ＭＳ ゴシック"/>
                <a:cs typeface="ＭＳ ゴシック"/>
              </a:rPr>
              <a:t>を</a:t>
            </a:r>
            <a:r>
              <a:rPr sz="1451" b="1" spc="-5" dirty="0" err="1">
                <a:solidFill>
                  <a:prstClr val="black"/>
                </a:solidFill>
                <a:latin typeface="ＭＳ ゴシック"/>
                <a:cs typeface="ＭＳ ゴシック"/>
              </a:rPr>
              <a:t>意</a:t>
            </a:r>
            <a:r>
              <a:rPr sz="1451" b="1" spc="5" dirty="0" err="1">
                <a:solidFill>
                  <a:prstClr val="black"/>
                </a:solidFill>
                <a:latin typeface="ＭＳ ゴシック"/>
                <a:cs typeface="ＭＳ ゴシック"/>
              </a:rPr>
              <a:t>識</a:t>
            </a:r>
            <a:r>
              <a:rPr sz="1451" b="1" spc="-5" dirty="0" err="1">
                <a:solidFill>
                  <a:prstClr val="black"/>
                </a:solidFill>
                <a:latin typeface="ＭＳ ゴシック"/>
                <a:cs typeface="ＭＳ ゴシック"/>
              </a:rPr>
              <a:t>して</a:t>
            </a:r>
            <a:r>
              <a:rPr sz="1451" b="1" spc="5" dirty="0" err="1">
                <a:solidFill>
                  <a:prstClr val="black"/>
                </a:solidFill>
                <a:latin typeface="ＭＳ ゴシック"/>
                <a:cs typeface="ＭＳ ゴシック"/>
              </a:rPr>
              <a:t>い</a:t>
            </a:r>
            <a:r>
              <a:rPr sz="1451" b="1" spc="-5" dirty="0" err="1">
                <a:solidFill>
                  <a:prstClr val="black"/>
                </a:solidFill>
                <a:latin typeface="ＭＳ ゴシック"/>
                <a:cs typeface="ＭＳ ゴシック"/>
              </a:rPr>
              <a:t>た</a:t>
            </a:r>
            <a:r>
              <a:rPr sz="1451" b="1" spc="5" dirty="0" err="1">
                <a:solidFill>
                  <a:prstClr val="black"/>
                </a:solidFill>
                <a:latin typeface="ＭＳ ゴシック"/>
                <a:cs typeface="ＭＳ ゴシック"/>
              </a:rPr>
              <a:t>だ</a:t>
            </a:r>
            <a:r>
              <a:rPr sz="1451" b="1" spc="-5" dirty="0" err="1">
                <a:solidFill>
                  <a:prstClr val="black"/>
                </a:solidFill>
                <a:latin typeface="ＭＳ ゴシック"/>
                <a:cs typeface="ＭＳ ゴシック"/>
              </a:rPr>
              <a:t>き</a:t>
            </a:r>
            <a:r>
              <a:rPr lang="ja-JP" altLang="en-US" sz="1451" b="1" spc="-5" dirty="0" err="1">
                <a:solidFill>
                  <a:prstClr val="black"/>
                </a:solidFill>
                <a:latin typeface="ＭＳ ゴシック"/>
                <a:cs typeface="ＭＳ ゴシック"/>
              </a:rPr>
              <a:t>、</a:t>
            </a:r>
            <a:r>
              <a:rPr sz="1451" b="1" spc="5" dirty="0" err="1">
                <a:solidFill>
                  <a:prstClr val="black"/>
                </a:solidFill>
                <a:latin typeface="ＭＳ ゴシック"/>
                <a:cs typeface="ＭＳ ゴシック"/>
              </a:rPr>
              <a:t>専</a:t>
            </a:r>
            <a:r>
              <a:rPr sz="1451" b="1" spc="-5" dirty="0" err="1">
                <a:solidFill>
                  <a:prstClr val="black"/>
                </a:solidFill>
                <a:latin typeface="ＭＳ ゴシック"/>
                <a:cs typeface="ＭＳ ゴシック"/>
              </a:rPr>
              <a:t>門用</a:t>
            </a:r>
            <a:r>
              <a:rPr sz="1451" b="1" spc="5" dirty="0" err="1">
                <a:solidFill>
                  <a:prstClr val="black"/>
                </a:solidFill>
                <a:latin typeface="ＭＳ ゴシック"/>
                <a:cs typeface="ＭＳ ゴシック"/>
              </a:rPr>
              <a:t>語</a:t>
            </a:r>
            <a:r>
              <a:rPr sz="1451" b="1" spc="-5" dirty="0" err="1">
                <a:solidFill>
                  <a:prstClr val="black"/>
                </a:solidFill>
                <a:latin typeface="ＭＳ ゴシック"/>
                <a:cs typeface="ＭＳ ゴシック"/>
              </a:rPr>
              <a:t>は</a:t>
            </a:r>
            <a:r>
              <a:rPr sz="1451" b="1" spc="5" dirty="0" err="1">
                <a:solidFill>
                  <a:prstClr val="black"/>
                </a:solidFill>
                <a:latin typeface="ＭＳ ゴシック"/>
                <a:cs typeface="ＭＳ ゴシック"/>
              </a:rPr>
              <a:t>使</a:t>
            </a:r>
            <a:r>
              <a:rPr sz="1451" b="1" spc="-5" dirty="0" err="1">
                <a:solidFill>
                  <a:prstClr val="black"/>
                </a:solidFill>
                <a:latin typeface="ＭＳ ゴシック"/>
                <a:cs typeface="ＭＳ ゴシック"/>
              </a:rPr>
              <a:t>用</a:t>
            </a:r>
            <a:r>
              <a:rPr sz="1451" b="1" spc="5" dirty="0" err="1">
                <a:solidFill>
                  <a:prstClr val="black"/>
                </a:solidFill>
                <a:latin typeface="ＭＳ ゴシック"/>
                <a:cs typeface="ＭＳ ゴシック"/>
              </a:rPr>
              <a:t>せ</a:t>
            </a:r>
            <a:r>
              <a:rPr sz="1451" b="1" spc="-5" dirty="0" err="1">
                <a:solidFill>
                  <a:prstClr val="black"/>
                </a:solidFill>
                <a:latin typeface="ＭＳ ゴシック"/>
                <a:cs typeface="ＭＳ ゴシック"/>
              </a:rPr>
              <a:t>ず、</a:t>
            </a:r>
            <a:r>
              <a:rPr sz="1451" b="1" spc="5" dirty="0" err="1">
                <a:solidFill>
                  <a:prstClr val="black"/>
                </a:solidFill>
                <a:latin typeface="ＭＳ ゴシック"/>
                <a:cs typeface="ＭＳ ゴシック"/>
              </a:rPr>
              <a:t>作</a:t>
            </a:r>
            <a:r>
              <a:rPr sz="1451" b="1" spc="-5" dirty="0" err="1">
                <a:solidFill>
                  <a:prstClr val="black"/>
                </a:solidFill>
                <a:latin typeface="ＭＳ ゴシック"/>
                <a:cs typeface="ＭＳ ゴシック"/>
              </a:rPr>
              <a:t>業</a:t>
            </a:r>
            <a:r>
              <a:rPr sz="1451" b="1" spc="5" dirty="0" err="1">
                <a:solidFill>
                  <a:prstClr val="black"/>
                </a:solidFill>
                <a:latin typeface="ＭＳ ゴシック"/>
                <a:cs typeface="ＭＳ ゴシック"/>
              </a:rPr>
              <a:t>の</a:t>
            </a:r>
            <a:r>
              <a:rPr sz="1451" b="1" spc="-5" dirty="0" err="1">
                <a:solidFill>
                  <a:prstClr val="black"/>
                </a:solidFill>
                <a:latin typeface="ＭＳ ゴシック"/>
                <a:cs typeface="ＭＳ ゴシック"/>
              </a:rPr>
              <a:t>内</a:t>
            </a:r>
            <a:r>
              <a:rPr sz="1451" b="1" spc="5" dirty="0" err="1">
                <a:solidFill>
                  <a:prstClr val="black"/>
                </a:solidFill>
                <a:latin typeface="ＭＳ ゴシック"/>
                <a:cs typeface="ＭＳ ゴシック"/>
              </a:rPr>
              <a:t>容</a:t>
            </a:r>
            <a:r>
              <a:rPr sz="1451" b="1" spc="-5" dirty="0" err="1">
                <a:solidFill>
                  <a:prstClr val="black"/>
                </a:solidFill>
                <a:latin typeface="ＭＳ ゴシック"/>
                <a:cs typeface="ＭＳ ゴシック"/>
              </a:rPr>
              <a:t>がイ</a:t>
            </a:r>
            <a:r>
              <a:rPr sz="1451" b="1" spc="5" dirty="0" err="1">
                <a:solidFill>
                  <a:prstClr val="black"/>
                </a:solidFill>
                <a:latin typeface="ＭＳ ゴシック"/>
                <a:cs typeface="ＭＳ ゴシック"/>
              </a:rPr>
              <a:t>メ</a:t>
            </a:r>
            <a:r>
              <a:rPr sz="1451" b="1" spc="-5" dirty="0" err="1">
                <a:solidFill>
                  <a:prstClr val="black"/>
                </a:solidFill>
                <a:latin typeface="ＭＳ ゴシック"/>
                <a:cs typeface="ＭＳ ゴシック"/>
              </a:rPr>
              <a:t>ー</a:t>
            </a:r>
            <a:r>
              <a:rPr sz="1451" b="1" spc="5" dirty="0" err="1">
                <a:solidFill>
                  <a:prstClr val="black"/>
                </a:solidFill>
                <a:latin typeface="ＭＳ ゴシック"/>
                <a:cs typeface="ＭＳ ゴシック"/>
              </a:rPr>
              <a:t>ジ</a:t>
            </a:r>
            <a:r>
              <a:rPr sz="1451" b="1" spc="-5" dirty="0" err="1">
                <a:solidFill>
                  <a:prstClr val="black"/>
                </a:solidFill>
                <a:latin typeface="ＭＳ ゴシック"/>
                <a:cs typeface="ＭＳ ゴシック"/>
              </a:rPr>
              <a:t>し</a:t>
            </a:r>
            <a:r>
              <a:rPr sz="1451" b="1" spc="5" dirty="0" err="1">
                <a:solidFill>
                  <a:prstClr val="black"/>
                </a:solidFill>
                <a:latin typeface="ＭＳ ゴシック"/>
                <a:cs typeface="ＭＳ ゴシック"/>
              </a:rPr>
              <a:t>易</a:t>
            </a:r>
            <a:r>
              <a:rPr sz="1451" b="1" spc="-5" dirty="0" err="1">
                <a:solidFill>
                  <a:prstClr val="black"/>
                </a:solidFill>
                <a:latin typeface="ＭＳ ゴシック"/>
                <a:cs typeface="ＭＳ ゴシック"/>
              </a:rPr>
              <a:t>く、</a:t>
            </a:r>
            <a:r>
              <a:rPr sz="1451" b="1" spc="5" dirty="0" err="1">
                <a:solidFill>
                  <a:prstClr val="black"/>
                </a:solidFill>
                <a:latin typeface="ＭＳ ゴシック"/>
                <a:cs typeface="ＭＳ ゴシック"/>
              </a:rPr>
              <a:t>か</a:t>
            </a:r>
            <a:r>
              <a:rPr sz="1451" b="1" spc="-5" dirty="0" err="1">
                <a:solidFill>
                  <a:prstClr val="black"/>
                </a:solidFill>
                <a:latin typeface="ＭＳ ゴシック"/>
                <a:cs typeface="ＭＳ ゴシック"/>
              </a:rPr>
              <a:t>つ</a:t>
            </a:r>
            <a:r>
              <a:rPr sz="1451" b="1" spc="5" dirty="0">
                <a:solidFill>
                  <a:prstClr val="black"/>
                </a:solidFill>
                <a:latin typeface="ＭＳ ゴシック"/>
                <a:cs typeface="ＭＳ ゴシック"/>
              </a:rPr>
              <a:t>、</a:t>
            </a:r>
            <a:r>
              <a:rPr sz="1451" b="1" spc="-5" dirty="0">
                <a:solidFill>
                  <a:prstClr val="black"/>
                </a:solidFill>
                <a:latin typeface="ＭＳ ゴシック"/>
                <a:cs typeface="ＭＳ ゴシック"/>
              </a:rPr>
              <a:t>「</a:t>
            </a:r>
            <a:r>
              <a:rPr sz="1451" b="1" spc="5" dirty="0">
                <a:solidFill>
                  <a:prstClr val="black"/>
                </a:solidFill>
                <a:latin typeface="ＭＳ ゴシック"/>
                <a:cs typeface="ＭＳ ゴシック"/>
              </a:rPr>
              <a:t>実</a:t>
            </a:r>
            <a:r>
              <a:rPr sz="1451" b="1" spc="-5" dirty="0">
                <a:solidFill>
                  <a:prstClr val="black"/>
                </a:solidFill>
                <a:latin typeface="ＭＳ ゴシック"/>
                <a:cs typeface="ＭＳ ゴシック"/>
              </a:rPr>
              <a:t>際の</a:t>
            </a:r>
            <a:r>
              <a:rPr sz="1451" b="1" spc="5" dirty="0">
                <a:solidFill>
                  <a:prstClr val="black"/>
                </a:solidFill>
                <a:latin typeface="ＭＳ ゴシック"/>
                <a:cs typeface="ＭＳ ゴシック"/>
              </a:rPr>
              <a:t>作</a:t>
            </a:r>
            <a:r>
              <a:rPr sz="1451" b="1" spc="-5" dirty="0">
                <a:solidFill>
                  <a:prstClr val="black"/>
                </a:solidFill>
                <a:latin typeface="ＭＳ ゴシック"/>
                <a:cs typeface="ＭＳ ゴシック"/>
              </a:rPr>
              <a:t>業</a:t>
            </a:r>
            <a:r>
              <a:rPr sz="1451" b="1" spc="5" dirty="0">
                <a:solidFill>
                  <a:prstClr val="black"/>
                </a:solidFill>
                <a:latin typeface="ＭＳ ゴシック"/>
                <a:cs typeface="ＭＳ ゴシック"/>
              </a:rPr>
              <a:t>（</a:t>
            </a:r>
            <a:r>
              <a:rPr sz="1451" b="1" spc="-14" dirty="0">
                <a:solidFill>
                  <a:prstClr val="black"/>
                </a:solidFill>
                <a:latin typeface="ＭＳ ゴシック"/>
                <a:cs typeface="ＭＳ ゴシック"/>
              </a:rPr>
              <a:t>仕</a:t>
            </a:r>
            <a:r>
              <a:rPr sz="1451" b="1" spc="5" dirty="0">
                <a:solidFill>
                  <a:prstClr val="black"/>
                </a:solidFill>
                <a:latin typeface="ＭＳ ゴシック"/>
                <a:cs typeface="ＭＳ ゴシック"/>
              </a:rPr>
              <a:t>事</a:t>
            </a:r>
            <a:r>
              <a:rPr sz="1451" b="1" spc="-5" dirty="0">
                <a:solidFill>
                  <a:prstClr val="black"/>
                </a:solidFill>
                <a:latin typeface="ＭＳ ゴシック"/>
                <a:cs typeface="ＭＳ ゴシック"/>
              </a:rPr>
              <a:t>）内</a:t>
            </a:r>
            <a:r>
              <a:rPr sz="1451" b="1" spc="5" dirty="0">
                <a:solidFill>
                  <a:prstClr val="black"/>
                </a:solidFill>
                <a:latin typeface="ＭＳ ゴシック"/>
                <a:cs typeface="ＭＳ ゴシック"/>
              </a:rPr>
              <a:t>容</a:t>
            </a:r>
            <a:r>
              <a:rPr sz="1451" b="1" spc="-5" dirty="0">
                <a:solidFill>
                  <a:prstClr val="black"/>
                </a:solidFill>
                <a:latin typeface="ＭＳ ゴシック"/>
                <a:cs typeface="ＭＳ ゴシック"/>
              </a:rPr>
              <a:t>と</a:t>
            </a:r>
            <a:r>
              <a:rPr sz="1451" b="1" spc="5" dirty="0">
                <a:solidFill>
                  <a:prstClr val="black"/>
                </a:solidFill>
                <a:latin typeface="ＭＳ ゴシック"/>
                <a:cs typeface="ＭＳ ゴシック"/>
              </a:rPr>
              <a:t>異</a:t>
            </a:r>
            <a:r>
              <a:rPr sz="1451" b="1" spc="-5" dirty="0">
                <a:solidFill>
                  <a:prstClr val="black"/>
                </a:solidFill>
                <a:latin typeface="ＭＳ ゴシック"/>
                <a:cs typeface="ＭＳ ゴシック"/>
              </a:rPr>
              <a:t>な</a:t>
            </a:r>
            <a:r>
              <a:rPr sz="1451" b="1" spc="5" dirty="0">
                <a:solidFill>
                  <a:prstClr val="black"/>
                </a:solidFill>
                <a:latin typeface="ＭＳ ゴシック"/>
                <a:cs typeface="ＭＳ ゴシック"/>
              </a:rPr>
              <a:t>る</a:t>
            </a:r>
            <a:r>
              <a:rPr sz="1451" b="1" spc="-5" dirty="0">
                <a:solidFill>
                  <a:prstClr val="black"/>
                </a:solidFill>
                <a:latin typeface="ＭＳ ゴシック"/>
                <a:cs typeface="ＭＳ ゴシック"/>
              </a:rPr>
              <a:t>」と</a:t>
            </a:r>
            <a:r>
              <a:rPr sz="1451" b="1" spc="5" dirty="0">
                <a:solidFill>
                  <a:prstClr val="black"/>
                </a:solidFill>
                <a:latin typeface="ＭＳ ゴシック"/>
                <a:cs typeface="ＭＳ ゴシック"/>
              </a:rPr>
              <a:t>い</a:t>
            </a:r>
            <a:r>
              <a:rPr sz="1451" b="1" spc="-5" dirty="0">
                <a:solidFill>
                  <a:prstClr val="black"/>
                </a:solidFill>
                <a:latin typeface="ＭＳ ゴシック"/>
                <a:cs typeface="ＭＳ ゴシック"/>
              </a:rPr>
              <a:t>う</a:t>
            </a:r>
            <a:r>
              <a:rPr sz="1451" b="1" spc="5" dirty="0">
                <a:solidFill>
                  <a:prstClr val="black"/>
                </a:solidFill>
                <a:latin typeface="ＭＳ ゴシック"/>
                <a:cs typeface="ＭＳ ゴシック"/>
              </a:rPr>
              <a:t>こ</a:t>
            </a:r>
            <a:r>
              <a:rPr sz="1451" b="1" spc="-5" dirty="0">
                <a:solidFill>
                  <a:prstClr val="black"/>
                </a:solidFill>
                <a:latin typeface="ＭＳ ゴシック"/>
                <a:cs typeface="ＭＳ ゴシック"/>
              </a:rPr>
              <a:t>と</a:t>
            </a:r>
            <a:r>
              <a:rPr sz="1451" b="1" spc="5" dirty="0">
                <a:solidFill>
                  <a:prstClr val="black"/>
                </a:solidFill>
                <a:latin typeface="ＭＳ ゴシック"/>
                <a:cs typeface="ＭＳ ゴシック"/>
              </a:rPr>
              <a:t>が</a:t>
            </a:r>
            <a:r>
              <a:rPr sz="1451" b="1" spc="-5" dirty="0">
                <a:solidFill>
                  <a:prstClr val="black"/>
                </a:solidFill>
                <a:latin typeface="ＭＳ ゴシック"/>
                <a:cs typeface="ＭＳ ゴシック"/>
              </a:rPr>
              <a:t>ない</a:t>
            </a:r>
            <a:r>
              <a:rPr sz="1451" b="1" spc="5" dirty="0">
                <a:solidFill>
                  <a:prstClr val="black"/>
                </a:solidFill>
                <a:latin typeface="ＭＳ ゴシック"/>
                <a:cs typeface="ＭＳ ゴシック"/>
              </a:rPr>
              <a:t>よ</a:t>
            </a:r>
            <a:r>
              <a:rPr sz="1451" b="1" spc="-5" dirty="0">
                <a:solidFill>
                  <a:prstClr val="black"/>
                </a:solidFill>
                <a:latin typeface="ＭＳ ゴシック"/>
                <a:cs typeface="ＭＳ ゴシック"/>
              </a:rPr>
              <a:t>う</a:t>
            </a:r>
            <a:r>
              <a:rPr sz="1451" b="1" spc="5" dirty="0">
                <a:solidFill>
                  <a:prstClr val="black"/>
                </a:solidFill>
                <a:latin typeface="ＭＳ ゴシック"/>
                <a:cs typeface="ＭＳ ゴシック"/>
              </a:rPr>
              <a:t>、</a:t>
            </a:r>
            <a:r>
              <a:rPr sz="1451" b="1" spc="-5" dirty="0">
                <a:solidFill>
                  <a:prstClr val="black"/>
                </a:solidFill>
                <a:latin typeface="ＭＳ ゴシック"/>
                <a:cs typeface="ＭＳ ゴシック"/>
              </a:rPr>
              <a:t>ま</a:t>
            </a:r>
            <a:r>
              <a:rPr sz="1451" b="1" spc="5" dirty="0">
                <a:solidFill>
                  <a:prstClr val="black"/>
                </a:solidFill>
                <a:latin typeface="ＭＳ ゴシック"/>
                <a:cs typeface="ＭＳ ゴシック"/>
              </a:rPr>
              <a:t>た</a:t>
            </a:r>
            <a:r>
              <a:rPr sz="1451" b="1" spc="-5" dirty="0">
                <a:solidFill>
                  <a:prstClr val="black"/>
                </a:solidFill>
                <a:latin typeface="ＭＳ ゴシック"/>
                <a:cs typeface="ＭＳ ゴシック"/>
              </a:rPr>
              <a:t>、条</a:t>
            </a:r>
            <a:r>
              <a:rPr sz="1451" b="1" spc="5" dirty="0">
                <a:solidFill>
                  <a:prstClr val="black"/>
                </a:solidFill>
                <a:latin typeface="ＭＳ ゴシック"/>
                <a:cs typeface="ＭＳ ゴシック"/>
              </a:rPr>
              <a:t>件</a:t>
            </a:r>
            <a:r>
              <a:rPr sz="1451" b="1" spc="-5" dirty="0">
                <a:solidFill>
                  <a:prstClr val="black"/>
                </a:solidFill>
                <a:latin typeface="ＭＳ ゴシック"/>
                <a:cs typeface="ＭＳ ゴシック"/>
              </a:rPr>
              <a:t>面</a:t>
            </a:r>
            <a:r>
              <a:rPr sz="1451" b="1" spc="5" dirty="0">
                <a:solidFill>
                  <a:prstClr val="black"/>
                </a:solidFill>
                <a:latin typeface="ＭＳ ゴシック"/>
                <a:cs typeface="ＭＳ ゴシック"/>
              </a:rPr>
              <a:t>で</a:t>
            </a:r>
            <a:r>
              <a:rPr sz="1451" b="1" spc="-5" dirty="0">
                <a:solidFill>
                  <a:prstClr val="black"/>
                </a:solidFill>
                <a:latin typeface="ＭＳ ゴシック"/>
                <a:cs typeface="ＭＳ ゴシック"/>
              </a:rPr>
              <a:t>誤</a:t>
            </a:r>
            <a:r>
              <a:rPr sz="1451" b="1" spc="5" dirty="0">
                <a:solidFill>
                  <a:prstClr val="black"/>
                </a:solidFill>
                <a:latin typeface="ＭＳ ゴシック"/>
                <a:cs typeface="ＭＳ ゴシック"/>
              </a:rPr>
              <a:t>解</a:t>
            </a:r>
            <a:r>
              <a:rPr sz="1451" b="1" spc="-5" dirty="0">
                <a:solidFill>
                  <a:prstClr val="black"/>
                </a:solidFill>
                <a:latin typeface="ＭＳ ゴシック"/>
                <a:cs typeface="ＭＳ ゴシック"/>
              </a:rPr>
              <a:t>を招</a:t>
            </a:r>
            <a:r>
              <a:rPr sz="1451" b="1" spc="5" dirty="0">
                <a:solidFill>
                  <a:prstClr val="black"/>
                </a:solidFill>
                <a:latin typeface="ＭＳ ゴシック"/>
                <a:cs typeface="ＭＳ ゴシック"/>
              </a:rPr>
              <a:t>く</a:t>
            </a:r>
            <a:r>
              <a:rPr sz="1451" b="1" spc="-5" dirty="0">
                <a:solidFill>
                  <a:prstClr val="black"/>
                </a:solidFill>
                <a:latin typeface="ＭＳ ゴシック"/>
                <a:cs typeface="ＭＳ ゴシック"/>
              </a:rPr>
              <a:t>こ</a:t>
            </a:r>
            <a:r>
              <a:rPr sz="1451" b="1" spc="5" dirty="0">
                <a:solidFill>
                  <a:prstClr val="black"/>
                </a:solidFill>
                <a:latin typeface="ＭＳ ゴシック"/>
                <a:cs typeface="ＭＳ ゴシック"/>
              </a:rPr>
              <a:t>と</a:t>
            </a:r>
            <a:r>
              <a:rPr sz="1451" b="1" spc="-5" dirty="0">
                <a:solidFill>
                  <a:prstClr val="black"/>
                </a:solidFill>
                <a:latin typeface="ＭＳ ゴシック"/>
                <a:cs typeface="ＭＳ ゴシック"/>
              </a:rPr>
              <a:t>が</a:t>
            </a:r>
            <a:r>
              <a:rPr sz="1451" b="1" spc="-14" dirty="0">
                <a:solidFill>
                  <a:prstClr val="black"/>
                </a:solidFill>
                <a:latin typeface="ＭＳ ゴシック"/>
                <a:cs typeface="ＭＳ ゴシック"/>
              </a:rPr>
              <a:t>な</a:t>
            </a:r>
            <a:r>
              <a:rPr sz="1451" b="1" spc="5" dirty="0">
                <a:solidFill>
                  <a:prstClr val="black"/>
                </a:solidFill>
                <a:latin typeface="ＭＳ ゴシック"/>
                <a:cs typeface="ＭＳ ゴシック"/>
              </a:rPr>
              <a:t>い</a:t>
            </a:r>
            <a:r>
              <a:rPr sz="1451" b="1" spc="-5" dirty="0">
                <a:solidFill>
                  <a:prstClr val="black"/>
                </a:solidFill>
                <a:latin typeface="ＭＳ ゴシック"/>
                <a:cs typeface="ＭＳ ゴシック"/>
              </a:rPr>
              <a:t>よう</a:t>
            </a:r>
            <a:r>
              <a:rPr sz="1451" b="1" spc="5" dirty="0">
                <a:solidFill>
                  <a:prstClr val="black"/>
                </a:solidFill>
                <a:latin typeface="ＭＳ ゴシック"/>
                <a:cs typeface="ＭＳ ゴシック"/>
              </a:rPr>
              <a:t>、</a:t>
            </a:r>
            <a:r>
              <a:rPr sz="1451" b="1" spc="-5" dirty="0">
                <a:solidFill>
                  <a:prstClr val="black"/>
                </a:solidFill>
                <a:latin typeface="ＭＳ ゴシック"/>
                <a:cs typeface="ＭＳ ゴシック"/>
              </a:rPr>
              <a:t>表</a:t>
            </a:r>
            <a:r>
              <a:rPr sz="1451" b="1" spc="5" dirty="0">
                <a:solidFill>
                  <a:prstClr val="black"/>
                </a:solidFill>
                <a:latin typeface="ＭＳ ゴシック"/>
                <a:cs typeface="ＭＳ ゴシック"/>
              </a:rPr>
              <a:t>現</a:t>
            </a:r>
            <a:r>
              <a:rPr sz="1451" b="1" spc="-5" dirty="0">
                <a:solidFill>
                  <a:prstClr val="black"/>
                </a:solidFill>
                <a:latin typeface="ＭＳ ゴシック"/>
                <a:cs typeface="ＭＳ ゴシック"/>
              </a:rPr>
              <a:t>等</a:t>
            </a:r>
            <a:r>
              <a:rPr sz="1451" b="1" spc="5" dirty="0">
                <a:solidFill>
                  <a:prstClr val="black"/>
                </a:solidFill>
                <a:latin typeface="ＭＳ ゴシック"/>
                <a:cs typeface="ＭＳ ゴシック"/>
              </a:rPr>
              <a:t>に</a:t>
            </a:r>
            <a:r>
              <a:rPr sz="1451" b="1" spc="-5" dirty="0">
                <a:solidFill>
                  <a:prstClr val="black"/>
                </a:solidFill>
                <a:latin typeface="ＭＳ ゴシック"/>
                <a:cs typeface="ＭＳ ゴシック"/>
              </a:rPr>
              <a:t>つい</a:t>
            </a:r>
            <a:r>
              <a:rPr sz="1451" b="1" spc="5" dirty="0">
                <a:solidFill>
                  <a:prstClr val="black"/>
                </a:solidFill>
                <a:latin typeface="ＭＳ ゴシック"/>
                <a:cs typeface="ＭＳ ゴシック"/>
              </a:rPr>
              <a:t>て</a:t>
            </a:r>
            <a:r>
              <a:rPr sz="1451" b="1" spc="-5" dirty="0">
                <a:solidFill>
                  <a:prstClr val="black"/>
                </a:solidFill>
                <a:latin typeface="ＭＳ ゴシック"/>
                <a:cs typeface="ＭＳ ゴシック"/>
              </a:rPr>
              <a:t>工</a:t>
            </a:r>
            <a:r>
              <a:rPr sz="1451" b="1" spc="5" dirty="0">
                <a:solidFill>
                  <a:prstClr val="black"/>
                </a:solidFill>
                <a:latin typeface="ＭＳ ゴシック"/>
                <a:cs typeface="ＭＳ ゴシック"/>
              </a:rPr>
              <a:t>夫</a:t>
            </a:r>
            <a:r>
              <a:rPr sz="1451" b="1" spc="-5" dirty="0">
                <a:solidFill>
                  <a:prstClr val="black"/>
                </a:solidFill>
                <a:latin typeface="ＭＳ ゴシック"/>
                <a:cs typeface="ＭＳ ゴシック"/>
              </a:rPr>
              <a:t>し</a:t>
            </a:r>
            <a:r>
              <a:rPr sz="1451" b="1" spc="5" dirty="0">
                <a:solidFill>
                  <a:prstClr val="black"/>
                </a:solidFill>
                <a:latin typeface="ＭＳ ゴシック"/>
                <a:cs typeface="ＭＳ ゴシック"/>
              </a:rPr>
              <a:t>て</a:t>
            </a:r>
            <a:r>
              <a:rPr sz="1451" b="1" spc="-5" dirty="0">
                <a:solidFill>
                  <a:prstClr val="black"/>
                </a:solidFill>
                <a:latin typeface="ＭＳ ゴシック"/>
                <a:cs typeface="ＭＳ ゴシック"/>
              </a:rPr>
              <a:t>いた</a:t>
            </a:r>
            <a:r>
              <a:rPr sz="1451" b="1" spc="5" dirty="0">
                <a:solidFill>
                  <a:prstClr val="black"/>
                </a:solidFill>
                <a:latin typeface="ＭＳ ゴシック"/>
                <a:cs typeface="ＭＳ ゴシック"/>
              </a:rPr>
              <a:t>だ</a:t>
            </a:r>
            <a:r>
              <a:rPr sz="1451" b="1" spc="-5" dirty="0">
                <a:solidFill>
                  <a:prstClr val="black"/>
                </a:solidFill>
                <a:latin typeface="ＭＳ ゴシック"/>
                <a:cs typeface="ＭＳ ゴシック"/>
              </a:rPr>
              <a:t>き</a:t>
            </a:r>
            <a:r>
              <a:rPr sz="1451" b="1" spc="5" dirty="0">
                <a:solidFill>
                  <a:prstClr val="black"/>
                </a:solidFill>
                <a:latin typeface="ＭＳ ゴシック"/>
                <a:cs typeface="ＭＳ ゴシック"/>
              </a:rPr>
              <a:t>ま</a:t>
            </a:r>
            <a:r>
              <a:rPr sz="1451" b="1" spc="-5" dirty="0">
                <a:solidFill>
                  <a:prstClr val="black"/>
                </a:solidFill>
                <a:latin typeface="ＭＳ ゴシック"/>
                <a:cs typeface="ＭＳ ゴシック"/>
              </a:rPr>
              <a:t>す</a:t>
            </a:r>
            <a:r>
              <a:rPr sz="1451" b="1" spc="5" dirty="0">
                <a:solidFill>
                  <a:prstClr val="black"/>
                </a:solidFill>
                <a:latin typeface="ＭＳ ゴシック"/>
                <a:cs typeface="ＭＳ ゴシック"/>
              </a:rPr>
              <a:t>よ</a:t>
            </a:r>
            <a:r>
              <a:rPr sz="1451" b="1" spc="-5" dirty="0">
                <a:solidFill>
                  <a:prstClr val="black"/>
                </a:solidFill>
                <a:latin typeface="ＭＳ ゴシック"/>
                <a:cs typeface="ＭＳ ゴシック"/>
              </a:rPr>
              <a:t>うお</a:t>
            </a:r>
            <a:r>
              <a:rPr sz="1451" b="1" spc="5" dirty="0">
                <a:solidFill>
                  <a:prstClr val="black"/>
                </a:solidFill>
                <a:latin typeface="ＭＳ ゴシック"/>
                <a:cs typeface="ＭＳ ゴシック"/>
              </a:rPr>
              <a:t>願</a:t>
            </a:r>
            <a:r>
              <a:rPr sz="1451" b="1" spc="-5" dirty="0">
                <a:solidFill>
                  <a:prstClr val="black"/>
                </a:solidFill>
                <a:latin typeface="ＭＳ ゴシック"/>
                <a:cs typeface="ＭＳ ゴシック"/>
              </a:rPr>
              <a:t>い</a:t>
            </a:r>
            <a:r>
              <a:rPr sz="1451" b="1" spc="5" dirty="0">
                <a:solidFill>
                  <a:prstClr val="black"/>
                </a:solidFill>
                <a:latin typeface="ＭＳ ゴシック"/>
                <a:cs typeface="ＭＳ ゴシック"/>
              </a:rPr>
              <a:t>し</a:t>
            </a:r>
            <a:r>
              <a:rPr sz="1451" b="1" spc="-5" dirty="0">
                <a:solidFill>
                  <a:prstClr val="black"/>
                </a:solidFill>
                <a:latin typeface="ＭＳ ゴシック"/>
                <a:cs typeface="ＭＳ ゴシック"/>
              </a:rPr>
              <a:t>ま</a:t>
            </a:r>
            <a:r>
              <a:rPr sz="1451" b="1" spc="5" dirty="0">
                <a:solidFill>
                  <a:prstClr val="black"/>
                </a:solidFill>
                <a:latin typeface="ＭＳ ゴシック"/>
                <a:cs typeface="ＭＳ ゴシック"/>
              </a:rPr>
              <a:t>す</a:t>
            </a:r>
            <a:r>
              <a:rPr sz="1451" b="1" spc="-14" dirty="0">
                <a:solidFill>
                  <a:prstClr val="black"/>
                </a:solidFill>
                <a:latin typeface="ＭＳ ゴシック"/>
                <a:cs typeface="ＭＳ ゴシック"/>
              </a:rPr>
              <a:t>。</a:t>
            </a:r>
            <a:endParaRPr sz="1451" dirty="0">
              <a:solidFill>
                <a:prstClr val="black"/>
              </a:solidFill>
              <a:latin typeface="ＭＳ ゴシック"/>
              <a:cs typeface="ＭＳ ゴシック"/>
            </a:endParaRPr>
          </a:p>
        </p:txBody>
      </p:sp>
      <p:pic>
        <p:nvPicPr>
          <p:cNvPr id="17" name="図 16"/>
          <p:cNvPicPr>
            <a:picLocks noChangeAspect="1"/>
          </p:cNvPicPr>
          <p:nvPr/>
        </p:nvPicPr>
        <p:blipFill>
          <a:blip r:embed="rId4"/>
          <a:stretch>
            <a:fillRect/>
          </a:stretch>
        </p:blipFill>
        <p:spPr>
          <a:xfrm>
            <a:off x="3617001" y="1195460"/>
            <a:ext cx="5089225" cy="5405199"/>
          </a:xfrm>
          <a:prstGeom prst="rect">
            <a:avLst/>
          </a:prstGeom>
        </p:spPr>
      </p:pic>
      <p:sp>
        <p:nvSpPr>
          <p:cNvPr id="20" name="正方形/長方形 19"/>
          <p:cNvSpPr/>
          <p:nvPr/>
        </p:nvSpPr>
        <p:spPr>
          <a:xfrm>
            <a:off x="8281581" y="6348607"/>
            <a:ext cx="3910045"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a:t>
            </a:r>
            <a:r>
              <a:rPr lang="en-US" altLang="ja-JP" sz="1400" spc="-20" dirty="0">
                <a:latin typeface="ＭＳ ゴシック" panose="020B0609070205080204" pitchFamily="49" charset="-128"/>
                <a:ea typeface="ＭＳ ゴシック" panose="020B0609070205080204" pitchFamily="49" charset="-128"/>
                <a:cs typeface="ＭＳ ゴシック"/>
              </a:rPr>
              <a:t>34,35</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3" name="フッター プレースホルダー 12"/>
          <p:cNvSpPr>
            <a:spLocks noGrp="1"/>
          </p:cNvSpPr>
          <p:nvPr>
            <p:ph type="ftr" sz="quarter" idx="11"/>
          </p:nvPr>
        </p:nvSpPr>
        <p:spPr>
          <a:xfrm>
            <a:off x="4038600" y="6438238"/>
            <a:ext cx="4114800" cy="365125"/>
          </a:xfrm>
        </p:spPr>
        <p:txBody>
          <a:bodyPr/>
          <a:lstStyle/>
          <a:p>
            <a:r>
              <a:rPr lang="en-US" altLang="ja-JP" dirty="0">
                <a:solidFill>
                  <a:schemeClr val="tx1"/>
                </a:solidFill>
              </a:rPr>
              <a:t>-10-</a:t>
            </a:r>
            <a:endParaRPr lang="ja-JP" altLang="en-US" dirty="0">
              <a:solidFill>
                <a:schemeClr val="tx1"/>
              </a:solidFill>
            </a:endParaRPr>
          </a:p>
          <a:p>
            <a:endParaRPr kumimoji="1" lang="ja-JP" altLang="en-US" dirty="0"/>
          </a:p>
        </p:txBody>
      </p:sp>
      <p:pic>
        <p:nvPicPr>
          <p:cNvPr id="14" name="10">
            <a:hlinkClick r:id="" action="ppaction://media"/>
            <a:extLst>
              <a:ext uri="{FF2B5EF4-FFF2-40B4-BE49-F238E27FC236}">
                <a16:creationId xmlns:a16="http://schemas.microsoft.com/office/drawing/2014/main" id="{9DCDFBA6-11DF-5AC4-A14D-036B04D51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8342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800" dirty="0">
                  <a:solidFill>
                    <a:srgbClr val="FFFFFF"/>
                  </a:solidFill>
                  <a:latin typeface="ＭＳ ゴシック" panose="020B0609070205080204" pitchFamily="49" charset="-128"/>
                  <a:ea typeface="ＭＳ ゴシック" panose="020B0609070205080204" pitchFamily="49" charset="-128"/>
                </a:rPr>
                <a:t>4-5.</a:t>
              </a:r>
              <a:r>
                <a:rPr lang="ja-JP" altLang="en-US" sz="2800" spc="5" dirty="0">
                  <a:solidFill>
                    <a:srgbClr val="FFFFFF"/>
                  </a:solidFill>
                  <a:latin typeface="ＭＳ ゴシック" panose="020B0609070205080204" pitchFamily="49" charset="-128"/>
                  <a:ea typeface="ＭＳ ゴシック" panose="020B0609070205080204" pitchFamily="49" charset="-128"/>
                </a:rPr>
                <a:t>求人</a:t>
              </a:r>
              <a:r>
                <a:rPr lang="ja-JP" altLang="en-US" sz="2800" spc="-5" dirty="0">
                  <a:solidFill>
                    <a:srgbClr val="FFFFFF"/>
                  </a:solidFill>
                  <a:latin typeface="ＭＳ ゴシック" panose="020B0609070205080204" pitchFamily="49" charset="-128"/>
                  <a:ea typeface="ＭＳ ゴシック" panose="020B0609070205080204" pitchFamily="49" charset="-128"/>
                </a:rPr>
                <a:t>票</a:t>
              </a:r>
              <a:r>
                <a:rPr lang="ja-JP" altLang="en-US" sz="2800" spc="5" dirty="0">
                  <a:solidFill>
                    <a:srgbClr val="FFFFFF"/>
                  </a:solidFill>
                  <a:latin typeface="ＭＳ ゴシック" panose="020B0609070205080204" pitchFamily="49" charset="-128"/>
                  <a:ea typeface="ＭＳ ゴシック" panose="020B0609070205080204" pitchFamily="49" charset="-128"/>
                </a:rPr>
                <a:t>の返</a:t>
              </a:r>
              <a:r>
                <a:rPr lang="ja-JP" altLang="en-US" sz="2800" spc="-5" dirty="0">
                  <a:solidFill>
                    <a:srgbClr val="FFFFFF"/>
                  </a:solidFill>
                  <a:latin typeface="ＭＳ ゴシック" panose="020B0609070205080204" pitchFamily="49" charset="-128"/>
                  <a:ea typeface="ＭＳ ゴシック" panose="020B0609070205080204" pitchFamily="49" charset="-128"/>
                </a:rPr>
                <a:t>戻</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8" name="object 9"/>
          <p:cNvSpPr txBox="1"/>
          <p:nvPr/>
        </p:nvSpPr>
        <p:spPr>
          <a:xfrm>
            <a:off x="2566458" y="1306071"/>
            <a:ext cx="7415742" cy="262787"/>
          </a:xfrm>
          <a:prstGeom prst="rect">
            <a:avLst/>
          </a:prstGeom>
        </p:spPr>
        <p:txBody>
          <a:bodyPr vert="horz" wrap="square" lIns="0" tIns="11516" rIns="0" bIns="0" rtlCol="0">
            <a:spAutoFit/>
          </a:bodyPr>
          <a:lstStyle/>
          <a:p>
            <a:pPr marL="11516" defTabSz="829178">
              <a:spcBef>
                <a:spcPts val="91"/>
              </a:spcBef>
            </a:pPr>
            <a:r>
              <a:rPr sz="1632" dirty="0">
                <a:solidFill>
                  <a:srgbClr val="424456"/>
                </a:solidFill>
                <a:latin typeface="ＭＳ ゴシック"/>
                <a:cs typeface="ＭＳ ゴシック"/>
              </a:rPr>
              <a:t>ハローワークが求人票(高卒)に確認印を押印後、７月１日以降に</a:t>
            </a:r>
            <a:r>
              <a:rPr lang="ja-JP" altLang="en-US" sz="1632" dirty="0">
                <a:solidFill>
                  <a:srgbClr val="424456"/>
                </a:solidFill>
                <a:latin typeface="ＭＳ ゴシック" panose="020B0609070205080204" pitchFamily="49" charset="-128"/>
                <a:ea typeface="ＭＳ ゴシック" panose="020B0609070205080204" pitchFamily="49" charset="-128"/>
                <a:cs typeface="ＭＳ ゴシック"/>
              </a:rPr>
              <a:t>返戻</a:t>
            </a:r>
            <a:r>
              <a:rPr sz="1632" dirty="0">
                <a:solidFill>
                  <a:srgbClr val="424456"/>
                </a:solidFill>
                <a:latin typeface="ＭＳ ゴシック"/>
                <a:cs typeface="ＭＳ ゴシック"/>
              </a:rPr>
              <a:t>します。</a:t>
            </a:r>
            <a:endParaRPr sz="1632" dirty="0">
              <a:solidFill>
                <a:prstClr val="black"/>
              </a:solidFill>
              <a:latin typeface="ＭＳ ゴシック"/>
              <a:cs typeface="ＭＳ ゴシック"/>
            </a:endParaRPr>
          </a:p>
        </p:txBody>
      </p:sp>
      <p:grpSp>
        <p:nvGrpSpPr>
          <p:cNvPr id="20" name="object 3"/>
          <p:cNvGrpSpPr/>
          <p:nvPr/>
        </p:nvGrpSpPr>
        <p:grpSpPr>
          <a:xfrm>
            <a:off x="2668267" y="1715297"/>
            <a:ext cx="3264201" cy="4599183"/>
            <a:chOff x="1566672" y="1618488"/>
            <a:chExt cx="3599688" cy="5071877"/>
          </a:xfrm>
        </p:grpSpPr>
        <p:pic>
          <p:nvPicPr>
            <p:cNvPr id="21" name="object 4"/>
            <p:cNvPicPr/>
            <p:nvPr/>
          </p:nvPicPr>
          <p:blipFill>
            <a:blip r:embed="rId4" cstate="print"/>
            <a:stretch>
              <a:fillRect/>
            </a:stretch>
          </p:blipFill>
          <p:spPr>
            <a:xfrm>
              <a:off x="1566672" y="1618488"/>
              <a:ext cx="3599688" cy="5071877"/>
            </a:xfrm>
            <a:prstGeom prst="rect">
              <a:avLst/>
            </a:prstGeom>
          </p:spPr>
        </p:pic>
        <p:sp>
          <p:nvSpPr>
            <p:cNvPr id="22" name="object 5"/>
            <p:cNvSpPr/>
            <p:nvPr/>
          </p:nvSpPr>
          <p:spPr>
            <a:xfrm>
              <a:off x="4367784" y="5927492"/>
              <a:ext cx="536575" cy="491381"/>
            </a:xfrm>
            <a:custGeom>
              <a:avLst/>
              <a:gdLst/>
              <a:ahLst/>
              <a:cxnLst/>
              <a:rect l="l" t="t" r="r" b="b"/>
              <a:pathLst>
                <a:path w="536575" h="504825">
                  <a:moveTo>
                    <a:pt x="268224" y="0"/>
                  </a:moveTo>
                  <a:lnTo>
                    <a:pt x="220091" y="4059"/>
                  </a:lnTo>
                  <a:lnTo>
                    <a:pt x="174756" y="15770"/>
                  </a:lnTo>
                  <a:lnTo>
                    <a:pt x="132983" y="34431"/>
                  </a:lnTo>
                  <a:lnTo>
                    <a:pt x="95537" y="59337"/>
                  </a:lnTo>
                  <a:lnTo>
                    <a:pt x="63184" y="89788"/>
                  </a:lnTo>
                  <a:lnTo>
                    <a:pt x="36688" y="125080"/>
                  </a:lnTo>
                  <a:lnTo>
                    <a:pt x="16816" y="164512"/>
                  </a:lnTo>
                  <a:lnTo>
                    <a:pt x="4331" y="207381"/>
                  </a:lnTo>
                  <a:lnTo>
                    <a:pt x="0" y="252983"/>
                  </a:lnTo>
                  <a:lnTo>
                    <a:pt x="4331" y="298134"/>
                  </a:lnTo>
                  <a:lnTo>
                    <a:pt x="16816" y="340651"/>
                  </a:lnTo>
                  <a:lnTo>
                    <a:pt x="36688" y="379818"/>
                  </a:lnTo>
                  <a:lnTo>
                    <a:pt x="63184" y="414921"/>
                  </a:lnTo>
                  <a:lnTo>
                    <a:pt x="95537" y="445244"/>
                  </a:lnTo>
                  <a:lnTo>
                    <a:pt x="132983" y="470074"/>
                  </a:lnTo>
                  <a:lnTo>
                    <a:pt x="174756" y="488694"/>
                  </a:lnTo>
                  <a:lnTo>
                    <a:pt x="220091" y="500391"/>
                  </a:lnTo>
                  <a:lnTo>
                    <a:pt x="268224" y="504449"/>
                  </a:lnTo>
                  <a:lnTo>
                    <a:pt x="316356" y="500391"/>
                  </a:lnTo>
                  <a:lnTo>
                    <a:pt x="361691" y="488694"/>
                  </a:lnTo>
                  <a:lnTo>
                    <a:pt x="403464" y="470074"/>
                  </a:lnTo>
                  <a:lnTo>
                    <a:pt x="440910" y="445244"/>
                  </a:lnTo>
                  <a:lnTo>
                    <a:pt x="473263" y="414921"/>
                  </a:lnTo>
                  <a:lnTo>
                    <a:pt x="499759" y="379818"/>
                  </a:lnTo>
                  <a:lnTo>
                    <a:pt x="519631" y="340651"/>
                  </a:lnTo>
                  <a:lnTo>
                    <a:pt x="532116" y="298134"/>
                  </a:lnTo>
                  <a:lnTo>
                    <a:pt x="536448" y="252983"/>
                  </a:lnTo>
                  <a:lnTo>
                    <a:pt x="532116" y="207381"/>
                  </a:lnTo>
                  <a:lnTo>
                    <a:pt x="519631" y="164512"/>
                  </a:lnTo>
                  <a:lnTo>
                    <a:pt x="499759" y="125080"/>
                  </a:lnTo>
                  <a:lnTo>
                    <a:pt x="473263" y="89788"/>
                  </a:lnTo>
                  <a:lnTo>
                    <a:pt x="440910" y="59337"/>
                  </a:lnTo>
                  <a:lnTo>
                    <a:pt x="403464" y="34431"/>
                  </a:lnTo>
                  <a:lnTo>
                    <a:pt x="361691" y="15770"/>
                  </a:lnTo>
                  <a:lnTo>
                    <a:pt x="316356" y="4059"/>
                  </a:lnTo>
                  <a:lnTo>
                    <a:pt x="268224" y="0"/>
                  </a:lnTo>
                  <a:close/>
                </a:path>
              </a:pathLst>
            </a:custGeom>
            <a:solidFill>
              <a:srgbClr val="FF0000"/>
            </a:solidFill>
          </p:spPr>
          <p:txBody>
            <a:bodyPr wrap="square" lIns="0" tIns="0" rIns="0" bIns="0" rtlCol="0"/>
            <a:lstStyle/>
            <a:p>
              <a:pPr defTabSz="829178"/>
              <a:endParaRPr sz="1632" dirty="0">
                <a:solidFill>
                  <a:prstClr val="black"/>
                </a:solidFill>
                <a:latin typeface="Calibri"/>
              </a:endParaRPr>
            </a:p>
          </p:txBody>
        </p:sp>
        <p:sp>
          <p:nvSpPr>
            <p:cNvPr id="23" name="object 6"/>
            <p:cNvSpPr/>
            <p:nvPr/>
          </p:nvSpPr>
          <p:spPr>
            <a:xfrm>
              <a:off x="4367784" y="5907844"/>
              <a:ext cx="554991" cy="523241"/>
            </a:xfrm>
            <a:custGeom>
              <a:avLst/>
              <a:gdLst/>
              <a:ahLst/>
              <a:cxnLst/>
              <a:rect l="l" t="t" r="r" b="b"/>
              <a:pathLst>
                <a:path w="554989" h="523239">
                  <a:moveTo>
                    <a:pt x="291083" y="0"/>
                  </a:moveTo>
                  <a:lnTo>
                    <a:pt x="263651" y="0"/>
                  </a:lnTo>
                  <a:lnTo>
                    <a:pt x="248412" y="1524"/>
                  </a:lnTo>
                  <a:lnTo>
                    <a:pt x="207263" y="9144"/>
                  </a:lnTo>
                  <a:lnTo>
                    <a:pt x="169163" y="21336"/>
                  </a:lnTo>
                  <a:lnTo>
                    <a:pt x="121919" y="45720"/>
                  </a:lnTo>
                  <a:lnTo>
                    <a:pt x="80771" y="77724"/>
                  </a:lnTo>
                  <a:lnTo>
                    <a:pt x="47243" y="115824"/>
                  </a:lnTo>
                  <a:lnTo>
                    <a:pt x="21336" y="160020"/>
                  </a:lnTo>
                  <a:lnTo>
                    <a:pt x="6095" y="208788"/>
                  </a:lnTo>
                  <a:lnTo>
                    <a:pt x="0" y="248412"/>
                  </a:lnTo>
                  <a:lnTo>
                    <a:pt x="0" y="275844"/>
                  </a:lnTo>
                  <a:lnTo>
                    <a:pt x="6095" y="315468"/>
                  </a:lnTo>
                  <a:lnTo>
                    <a:pt x="21336" y="364241"/>
                  </a:lnTo>
                  <a:lnTo>
                    <a:pt x="47243" y="408437"/>
                  </a:lnTo>
                  <a:lnTo>
                    <a:pt x="82295" y="446537"/>
                  </a:lnTo>
                  <a:lnTo>
                    <a:pt x="123443" y="478541"/>
                  </a:lnTo>
                  <a:lnTo>
                    <a:pt x="170687" y="502925"/>
                  </a:lnTo>
                  <a:lnTo>
                    <a:pt x="236219" y="521213"/>
                  </a:lnTo>
                  <a:lnTo>
                    <a:pt x="249936" y="522737"/>
                  </a:lnTo>
                  <a:lnTo>
                    <a:pt x="306324" y="522737"/>
                  </a:lnTo>
                  <a:lnTo>
                    <a:pt x="320039" y="519689"/>
                  </a:lnTo>
                  <a:lnTo>
                    <a:pt x="333755" y="518165"/>
                  </a:lnTo>
                  <a:lnTo>
                    <a:pt x="347471" y="515117"/>
                  </a:lnTo>
                  <a:lnTo>
                    <a:pt x="359663" y="512069"/>
                  </a:lnTo>
                  <a:lnTo>
                    <a:pt x="381253" y="504449"/>
                  </a:lnTo>
                  <a:lnTo>
                    <a:pt x="263651" y="504449"/>
                  </a:lnTo>
                  <a:lnTo>
                    <a:pt x="251460" y="502925"/>
                  </a:lnTo>
                  <a:lnTo>
                    <a:pt x="211836" y="496829"/>
                  </a:lnTo>
                  <a:lnTo>
                    <a:pt x="153924" y="475493"/>
                  </a:lnTo>
                  <a:lnTo>
                    <a:pt x="112775" y="448061"/>
                  </a:lnTo>
                  <a:lnTo>
                    <a:pt x="77724" y="416057"/>
                  </a:lnTo>
                  <a:lnTo>
                    <a:pt x="50291" y="376433"/>
                  </a:lnTo>
                  <a:lnTo>
                    <a:pt x="35051" y="344429"/>
                  </a:lnTo>
                  <a:lnTo>
                    <a:pt x="30479" y="333761"/>
                  </a:lnTo>
                  <a:lnTo>
                    <a:pt x="27431" y="321564"/>
                  </a:lnTo>
                  <a:lnTo>
                    <a:pt x="24383" y="310896"/>
                  </a:lnTo>
                  <a:lnTo>
                    <a:pt x="21336" y="298704"/>
                  </a:lnTo>
                  <a:lnTo>
                    <a:pt x="19812" y="286512"/>
                  </a:lnTo>
                  <a:lnTo>
                    <a:pt x="19812" y="274320"/>
                  </a:lnTo>
                  <a:lnTo>
                    <a:pt x="18287" y="262128"/>
                  </a:lnTo>
                  <a:lnTo>
                    <a:pt x="19812" y="248412"/>
                  </a:lnTo>
                  <a:lnTo>
                    <a:pt x="19812" y="236220"/>
                  </a:lnTo>
                  <a:lnTo>
                    <a:pt x="21336" y="224028"/>
                  </a:lnTo>
                  <a:lnTo>
                    <a:pt x="24383" y="213360"/>
                  </a:lnTo>
                  <a:lnTo>
                    <a:pt x="30479" y="188976"/>
                  </a:lnTo>
                  <a:lnTo>
                    <a:pt x="39624" y="167640"/>
                  </a:lnTo>
                  <a:lnTo>
                    <a:pt x="62483" y="126492"/>
                  </a:lnTo>
                  <a:lnTo>
                    <a:pt x="94487" y="89916"/>
                  </a:lnTo>
                  <a:lnTo>
                    <a:pt x="132587" y="60960"/>
                  </a:lnTo>
                  <a:lnTo>
                    <a:pt x="176783" y="38100"/>
                  </a:lnTo>
                  <a:lnTo>
                    <a:pt x="237743" y="21336"/>
                  </a:lnTo>
                  <a:lnTo>
                    <a:pt x="251460" y="19812"/>
                  </a:lnTo>
                  <a:lnTo>
                    <a:pt x="381253" y="19812"/>
                  </a:lnTo>
                  <a:lnTo>
                    <a:pt x="359663" y="12192"/>
                  </a:lnTo>
                  <a:lnTo>
                    <a:pt x="345948" y="7620"/>
                  </a:lnTo>
                  <a:lnTo>
                    <a:pt x="333755" y="6096"/>
                  </a:lnTo>
                  <a:lnTo>
                    <a:pt x="320039" y="3048"/>
                  </a:lnTo>
                  <a:lnTo>
                    <a:pt x="306324" y="1524"/>
                  </a:lnTo>
                  <a:lnTo>
                    <a:pt x="291083" y="0"/>
                  </a:lnTo>
                  <a:close/>
                </a:path>
                <a:path w="554989" h="523239">
                  <a:moveTo>
                    <a:pt x="381253" y="19812"/>
                  </a:moveTo>
                  <a:lnTo>
                    <a:pt x="291083" y="19812"/>
                  </a:lnTo>
                  <a:lnTo>
                    <a:pt x="304800" y="21336"/>
                  </a:lnTo>
                  <a:lnTo>
                    <a:pt x="329183" y="24384"/>
                  </a:lnTo>
                  <a:lnTo>
                    <a:pt x="379475" y="38100"/>
                  </a:lnTo>
                  <a:lnTo>
                    <a:pt x="422148" y="60960"/>
                  </a:lnTo>
                  <a:lnTo>
                    <a:pt x="460248" y="91440"/>
                  </a:lnTo>
                  <a:lnTo>
                    <a:pt x="492251" y="126492"/>
                  </a:lnTo>
                  <a:lnTo>
                    <a:pt x="516636" y="167640"/>
                  </a:lnTo>
                  <a:lnTo>
                    <a:pt x="524255" y="190500"/>
                  </a:lnTo>
                  <a:lnTo>
                    <a:pt x="527303" y="201168"/>
                  </a:lnTo>
                  <a:lnTo>
                    <a:pt x="533400" y="225552"/>
                  </a:lnTo>
                  <a:lnTo>
                    <a:pt x="534924" y="237744"/>
                  </a:lnTo>
                  <a:lnTo>
                    <a:pt x="534924" y="249936"/>
                  </a:lnTo>
                  <a:lnTo>
                    <a:pt x="536448" y="262128"/>
                  </a:lnTo>
                  <a:lnTo>
                    <a:pt x="534924" y="274320"/>
                  </a:lnTo>
                  <a:lnTo>
                    <a:pt x="534924" y="286512"/>
                  </a:lnTo>
                  <a:lnTo>
                    <a:pt x="533400" y="298704"/>
                  </a:lnTo>
                  <a:lnTo>
                    <a:pt x="519683" y="345953"/>
                  </a:lnTo>
                  <a:lnTo>
                    <a:pt x="492251" y="397769"/>
                  </a:lnTo>
                  <a:lnTo>
                    <a:pt x="460248" y="432821"/>
                  </a:lnTo>
                  <a:lnTo>
                    <a:pt x="422148" y="463301"/>
                  </a:lnTo>
                  <a:lnTo>
                    <a:pt x="377951" y="484637"/>
                  </a:lnTo>
                  <a:lnTo>
                    <a:pt x="329183" y="499877"/>
                  </a:lnTo>
                  <a:lnTo>
                    <a:pt x="303275" y="502925"/>
                  </a:lnTo>
                  <a:lnTo>
                    <a:pt x="291083" y="504449"/>
                  </a:lnTo>
                  <a:lnTo>
                    <a:pt x="381253" y="504449"/>
                  </a:lnTo>
                  <a:lnTo>
                    <a:pt x="385571" y="502925"/>
                  </a:lnTo>
                  <a:lnTo>
                    <a:pt x="432815" y="478541"/>
                  </a:lnTo>
                  <a:lnTo>
                    <a:pt x="473963" y="446537"/>
                  </a:lnTo>
                  <a:lnTo>
                    <a:pt x="507491" y="408437"/>
                  </a:lnTo>
                  <a:lnTo>
                    <a:pt x="533400" y="364241"/>
                  </a:lnTo>
                  <a:lnTo>
                    <a:pt x="545591" y="327660"/>
                  </a:lnTo>
                  <a:lnTo>
                    <a:pt x="550163" y="313944"/>
                  </a:lnTo>
                  <a:lnTo>
                    <a:pt x="551688" y="301752"/>
                  </a:lnTo>
                  <a:lnTo>
                    <a:pt x="554736" y="274320"/>
                  </a:lnTo>
                  <a:lnTo>
                    <a:pt x="554736" y="248412"/>
                  </a:lnTo>
                  <a:lnTo>
                    <a:pt x="542543" y="184404"/>
                  </a:lnTo>
                  <a:lnTo>
                    <a:pt x="521207" y="137160"/>
                  </a:lnTo>
                  <a:lnTo>
                    <a:pt x="490727" y="94488"/>
                  </a:lnTo>
                  <a:lnTo>
                    <a:pt x="454151" y="59436"/>
                  </a:lnTo>
                  <a:lnTo>
                    <a:pt x="408431" y="32004"/>
                  </a:lnTo>
                  <a:lnTo>
                    <a:pt x="385571" y="21336"/>
                  </a:lnTo>
                  <a:lnTo>
                    <a:pt x="381253" y="19812"/>
                  </a:lnTo>
                  <a:close/>
                </a:path>
              </a:pathLst>
            </a:custGeom>
            <a:solidFill>
              <a:srgbClr val="3B3B64"/>
            </a:solidFill>
          </p:spPr>
          <p:txBody>
            <a:bodyPr wrap="square" lIns="0" tIns="0" rIns="0" bIns="0" rtlCol="0"/>
            <a:lstStyle/>
            <a:p>
              <a:pPr defTabSz="829178"/>
              <a:endParaRPr sz="1632" dirty="0">
                <a:solidFill>
                  <a:prstClr val="black"/>
                </a:solidFill>
                <a:latin typeface="Calibri"/>
              </a:endParaRPr>
            </a:p>
          </p:txBody>
        </p:sp>
      </p:grpSp>
      <p:pic>
        <p:nvPicPr>
          <p:cNvPr id="24" name="object 7"/>
          <p:cNvPicPr/>
          <p:nvPr/>
        </p:nvPicPr>
        <p:blipFill>
          <a:blip r:embed="rId5" cstate="print"/>
          <a:stretch>
            <a:fillRect/>
          </a:stretch>
        </p:blipFill>
        <p:spPr>
          <a:xfrm>
            <a:off x="6355348" y="1715297"/>
            <a:ext cx="3265582" cy="4603329"/>
          </a:xfrm>
          <a:prstGeom prst="rect">
            <a:avLst/>
          </a:prstGeom>
        </p:spPr>
      </p:pic>
      <p:sp>
        <p:nvSpPr>
          <p:cNvPr id="30" name="object 8"/>
          <p:cNvSpPr txBox="1"/>
          <p:nvPr/>
        </p:nvSpPr>
        <p:spPr>
          <a:xfrm>
            <a:off x="5390277" y="5618397"/>
            <a:ext cx="138196" cy="424260"/>
          </a:xfrm>
          <a:prstGeom prst="rect">
            <a:avLst/>
          </a:prstGeom>
        </p:spPr>
        <p:txBody>
          <a:bodyPr vert="horz" wrap="square" lIns="0" tIns="13820" rIns="0" bIns="0" rtlCol="0">
            <a:spAutoFit/>
          </a:bodyPr>
          <a:lstStyle/>
          <a:p>
            <a:pPr marL="11516" marR="4607" algn="just" defTabSz="829178">
              <a:lnSpc>
                <a:spcPct val="98000"/>
              </a:lnSpc>
              <a:spcBef>
                <a:spcPts val="109"/>
              </a:spcBef>
            </a:pPr>
            <a:r>
              <a:rPr sz="907" spc="-9" dirty="0">
                <a:solidFill>
                  <a:srgbClr val="FFFFFF"/>
                </a:solidFill>
                <a:latin typeface="+mn-ea"/>
                <a:cs typeface="HG明朝B"/>
              </a:rPr>
              <a:t>確 認 印</a:t>
            </a:r>
            <a:endParaRPr sz="907" dirty="0">
              <a:solidFill>
                <a:prstClr val="black"/>
              </a:solidFill>
              <a:latin typeface="+mn-ea"/>
              <a:cs typeface="HG明朝B"/>
            </a:endParaRPr>
          </a:p>
        </p:txBody>
      </p:sp>
      <p:sp>
        <p:nvSpPr>
          <p:cNvPr id="12" name="フッター プレースホルダー 11"/>
          <p:cNvSpPr>
            <a:spLocks noGrp="1"/>
          </p:cNvSpPr>
          <p:nvPr>
            <p:ph type="ftr" sz="quarter" idx="11"/>
          </p:nvPr>
        </p:nvSpPr>
        <p:spPr>
          <a:xfrm>
            <a:off x="4038600" y="6397294"/>
            <a:ext cx="4114800" cy="365125"/>
          </a:xfrm>
        </p:spPr>
        <p:txBody>
          <a:bodyPr/>
          <a:lstStyle/>
          <a:p>
            <a:r>
              <a:rPr lang="en-US" altLang="ja-JP" dirty="0">
                <a:solidFill>
                  <a:schemeClr val="tx1"/>
                </a:solidFill>
              </a:rPr>
              <a:t>-11-</a:t>
            </a:r>
            <a:endParaRPr lang="ja-JP" altLang="en-US" dirty="0">
              <a:solidFill>
                <a:schemeClr val="tx1"/>
              </a:solidFill>
            </a:endParaRPr>
          </a:p>
          <a:p>
            <a:endParaRPr kumimoji="1" lang="ja-JP" altLang="en-US" dirty="0"/>
          </a:p>
        </p:txBody>
      </p:sp>
      <p:pic>
        <p:nvPicPr>
          <p:cNvPr id="13" name="11">
            <a:hlinkClick r:id="" action="ppaction://media"/>
            <a:extLst>
              <a:ext uri="{FF2B5EF4-FFF2-40B4-BE49-F238E27FC236}">
                <a16:creationId xmlns:a16="http://schemas.microsoft.com/office/drawing/2014/main" id="{D36610A5-A5EC-4CF9-C1A7-6BB3BEC58E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12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5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800" dirty="0">
                  <a:solidFill>
                    <a:srgbClr val="FFFFFF"/>
                  </a:solidFill>
                  <a:latin typeface="ＭＳ ゴシック" panose="020B0609070205080204" pitchFamily="49" charset="-128"/>
                  <a:ea typeface="ＭＳ ゴシック" panose="020B0609070205080204" pitchFamily="49" charset="-128"/>
                </a:rPr>
                <a:t>4-6.</a:t>
              </a:r>
              <a:r>
                <a:rPr lang="ja-JP" altLang="en-US" sz="2800" spc="5" dirty="0">
                  <a:solidFill>
                    <a:srgbClr val="FFFFFF"/>
                  </a:solidFill>
                  <a:latin typeface="ＭＳ ゴシック" panose="020B0609070205080204" pitchFamily="49" charset="-128"/>
                  <a:ea typeface="ＭＳ ゴシック" panose="020B0609070205080204" pitchFamily="49" charset="-128"/>
                </a:rPr>
                <a:t>求人</a:t>
              </a:r>
              <a:r>
                <a:rPr lang="ja-JP" altLang="en-US" sz="2800" spc="-5" dirty="0">
                  <a:solidFill>
                    <a:srgbClr val="FFFFFF"/>
                  </a:solidFill>
                  <a:latin typeface="ＭＳ ゴシック" panose="020B0609070205080204" pitchFamily="49" charset="-128"/>
                  <a:ea typeface="ＭＳ ゴシック" panose="020B0609070205080204" pitchFamily="49" charset="-128"/>
                </a:rPr>
                <a:t>連</a:t>
              </a:r>
              <a:r>
                <a:rPr lang="ja-JP" altLang="en-US" sz="2800" spc="5" dirty="0">
                  <a:solidFill>
                    <a:srgbClr val="FFFFFF"/>
                  </a:solidFill>
                  <a:latin typeface="ＭＳ ゴシック" panose="020B0609070205080204" pitchFamily="49" charset="-128"/>
                  <a:ea typeface="ＭＳ ゴシック" panose="020B0609070205080204" pitchFamily="49" charset="-128"/>
                </a:rPr>
                <a:t>絡・求人</a:t>
              </a:r>
              <a:r>
                <a:rPr lang="ja-JP" altLang="en-US" sz="2800" spc="-5" dirty="0">
                  <a:solidFill>
                    <a:srgbClr val="FFFFFF"/>
                  </a:solidFill>
                  <a:latin typeface="ＭＳ ゴシック" panose="020B0609070205080204" pitchFamily="49" charset="-128"/>
                  <a:ea typeface="ＭＳ ゴシック" panose="020B0609070205080204" pitchFamily="49" charset="-128"/>
                </a:rPr>
                <a:t>情報</a:t>
              </a:r>
              <a:r>
                <a:rPr lang="ja-JP" altLang="en-US" sz="2800" spc="5" dirty="0">
                  <a:solidFill>
                    <a:srgbClr val="FFFFFF"/>
                  </a:solidFill>
                  <a:latin typeface="ＭＳ ゴシック" panose="020B0609070205080204" pitchFamily="49" charset="-128"/>
                  <a:ea typeface="ＭＳ ゴシック" panose="020B0609070205080204" pitchFamily="49" charset="-128"/>
                </a:rPr>
                <a:t>の提供に</a:t>
              </a:r>
              <a:r>
                <a:rPr lang="ja-JP" altLang="en-US" sz="2800" spc="-5" dirty="0">
                  <a:solidFill>
                    <a:srgbClr val="FFFFFF"/>
                  </a:solidFill>
                  <a:latin typeface="ＭＳ ゴシック" panose="020B0609070205080204" pitchFamily="49" charset="-128"/>
                  <a:ea typeface="ＭＳ ゴシック" panose="020B0609070205080204" pitchFamily="49" charset="-128"/>
                </a:rPr>
                <a:t>ついて</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9" name="object 3"/>
          <p:cNvGrpSpPr/>
          <p:nvPr/>
        </p:nvGrpSpPr>
        <p:grpSpPr>
          <a:xfrm>
            <a:off x="2690377" y="3656746"/>
            <a:ext cx="6923643" cy="489446"/>
            <a:chOff x="1591055" y="3549396"/>
            <a:chExt cx="7635240" cy="539750"/>
          </a:xfrm>
          <a:noFill/>
        </p:grpSpPr>
        <p:sp>
          <p:nvSpPr>
            <p:cNvPr id="25" name="object 4"/>
            <p:cNvSpPr/>
            <p:nvPr/>
          </p:nvSpPr>
          <p:spPr>
            <a:xfrm>
              <a:off x="1601723" y="3558540"/>
              <a:ext cx="7614284" cy="521334"/>
            </a:xfrm>
            <a:custGeom>
              <a:avLst/>
              <a:gdLst/>
              <a:ahLst/>
              <a:cxnLst/>
              <a:rect l="l" t="t" r="r" b="b"/>
              <a:pathLst>
                <a:path w="7614284" h="521335">
                  <a:moveTo>
                    <a:pt x="7574280" y="0"/>
                  </a:moveTo>
                  <a:lnTo>
                    <a:pt x="39624" y="0"/>
                  </a:lnTo>
                  <a:lnTo>
                    <a:pt x="23788" y="3190"/>
                  </a:lnTo>
                  <a:lnTo>
                    <a:pt x="11239" y="11811"/>
                  </a:lnTo>
                  <a:lnTo>
                    <a:pt x="2976" y="24431"/>
                  </a:lnTo>
                  <a:lnTo>
                    <a:pt x="0" y="39624"/>
                  </a:lnTo>
                  <a:lnTo>
                    <a:pt x="0" y="481584"/>
                  </a:lnTo>
                  <a:lnTo>
                    <a:pt x="2976" y="496776"/>
                  </a:lnTo>
                  <a:lnTo>
                    <a:pt x="11239" y="509397"/>
                  </a:lnTo>
                  <a:lnTo>
                    <a:pt x="23788" y="518017"/>
                  </a:lnTo>
                  <a:lnTo>
                    <a:pt x="39624" y="521208"/>
                  </a:lnTo>
                  <a:lnTo>
                    <a:pt x="7574280" y="521208"/>
                  </a:lnTo>
                  <a:lnTo>
                    <a:pt x="7590115" y="518017"/>
                  </a:lnTo>
                  <a:lnTo>
                    <a:pt x="7602664" y="509397"/>
                  </a:lnTo>
                  <a:lnTo>
                    <a:pt x="7610927" y="496776"/>
                  </a:lnTo>
                  <a:lnTo>
                    <a:pt x="7613904" y="481584"/>
                  </a:lnTo>
                  <a:lnTo>
                    <a:pt x="7613904" y="39624"/>
                  </a:lnTo>
                  <a:lnTo>
                    <a:pt x="7610927" y="24431"/>
                  </a:lnTo>
                  <a:lnTo>
                    <a:pt x="7602664" y="11811"/>
                  </a:lnTo>
                  <a:lnTo>
                    <a:pt x="7590115" y="3190"/>
                  </a:lnTo>
                  <a:lnTo>
                    <a:pt x="7574280" y="0"/>
                  </a:lnTo>
                  <a:close/>
                </a:path>
              </a:pathLst>
            </a:custGeom>
            <a:grpFill/>
          </p:spPr>
          <p:txBody>
            <a:bodyPr wrap="square" lIns="0" tIns="0" rIns="0" bIns="0" rtlCol="0"/>
            <a:lstStyle/>
            <a:p>
              <a:pPr defTabSz="829178"/>
              <a:endParaRPr sz="1632" dirty="0">
                <a:solidFill>
                  <a:prstClr val="black"/>
                </a:solidFill>
                <a:latin typeface="Calibri"/>
              </a:endParaRPr>
            </a:p>
          </p:txBody>
        </p:sp>
        <p:sp>
          <p:nvSpPr>
            <p:cNvPr id="26" name="object 5"/>
            <p:cNvSpPr/>
            <p:nvPr/>
          </p:nvSpPr>
          <p:spPr>
            <a:xfrm>
              <a:off x="1591055" y="3549396"/>
              <a:ext cx="7635240" cy="539750"/>
            </a:xfrm>
            <a:custGeom>
              <a:avLst/>
              <a:gdLst/>
              <a:ahLst/>
              <a:cxnLst/>
              <a:rect l="l" t="t" r="r" b="b"/>
              <a:pathLst>
                <a:path w="7635240" h="539750">
                  <a:moveTo>
                    <a:pt x="7594092" y="537972"/>
                  </a:moveTo>
                  <a:lnTo>
                    <a:pt x="41148" y="537972"/>
                  </a:lnTo>
                  <a:lnTo>
                    <a:pt x="50292" y="539496"/>
                  </a:lnTo>
                  <a:lnTo>
                    <a:pt x="7586472" y="539496"/>
                  </a:lnTo>
                  <a:lnTo>
                    <a:pt x="7594092" y="537972"/>
                  </a:lnTo>
                  <a:close/>
                </a:path>
                <a:path w="7635240" h="539750">
                  <a:moveTo>
                    <a:pt x="7603236" y="534924"/>
                  </a:moveTo>
                  <a:lnTo>
                    <a:pt x="32003" y="534924"/>
                  </a:lnTo>
                  <a:lnTo>
                    <a:pt x="38100" y="537972"/>
                  </a:lnTo>
                  <a:lnTo>
                    <a:pt x="7595616" y="537972"/>
                  </a:lnTo>
                  <a:lnTo>
                    <a:pt x="7603236" y="534924"/>
                  </a:lnTo>
                  <a:close/>
                </a:path>
                <a:path w="7635240" h="539750">
                  <a:moveTo>
                    <a:pt x="7612380" y="530351"/>
                  </a:moveTo>
                  <a:lnTo>
                    <a:pt x="22859" y="530351"/>
                  </a:lnTo>
                  <a:lnTo>
                    <a:pt x="22859" y="531876"/>
                  </a:lnTo>
                  <a:lnTo>
                    <a:pt x="28956" y="534924"/>
                  </a:lnTo>
                  <a:lnTo>
                    <a:pt x="7604760" y="534924"/>
                  </a:lnTo>
                  <a:lnTo>
                    <a:pt x="7612380" y="531876"/>
                  </a:lnTo>
                  <a:lnTo>
                    <a:pt x="7612380" y="530351"/>
                  </a:lnTo>
                  <a:close/>
                </a:path>
                <a:path w="7635240" h="539750">
                  <a:moveTo>
                    <a:pt x="7613904" y="9143"/>
                  </a:moveTo>
                  <a:lnTo>
                    <a:pt x="21335" y="9143"/>
                  </a:lnTo>
                  <a:lnTo>
                    <a:pt x="15240" y="13715"/>
                  </a:lnTo>
                  <a:lnTo>
                    <a:pt x="15240" y="15239"/>
                  </a:lnTo>
                  <a:lnTo>
                    <a:pt x="13715" y="15239"/>
                  </a:lnTo>
                  <a:lnTo>
                    <a:pt x="9143" y="21336"/>
                  </a:lnTo>
                  <a:lnTo>
                    <a:pt x="9143" y="22860"/>
                  </a:lnTo>
                  <a:lnTo>
                    <a:pt x="7619" y="22860"/>
                  </a:lnTo>
                  <a:lnTo>
                    <a:pt x="4571" y="28955"/>
                  </a:lnTo>
                  <a:lnTo>
                    <a:pt x="4571" y="30479"/>
                  </a:lnTo>
                  <a:lnTo>
                    <a:pt x="1524" y="38100"/>
                  </a:lnTo>
                  <a:lnTo>
                    <a:pt x="1524" y="41148"/>
                  </a:lnTo>
                  <a:lnTo>
                    <a:pt x="0" y="50291"/>
                  </a:lnTo>
                  <a:lnTo>
                    <a:pt x="0" y="490727"/>
                  </a:lnTo>
                  <a:lnTo>
                    <a:pt x="1524" y="498348"/>
                  </a:lnTo>
                  <a:lnTo>
                    <a:pt x="1524" y="501396"/>
                  </a:lnTo>
                  <a:lnTo>
                    <a:pt x="4571" y="509015"/>
                  </a:lnTo>
                  <a:lnTo>
                    <a:pt x="4571" y="510539"/>
                  </a:lnTo>
                  <a:lnTo>
                    <a:pt x="7619" y="516636"/>
                  </a:lnTo>
                  <a:lnTo>
                    <a:pt x="9143" y="516636"/>
                  </a:lnTo>
                  <a:lnTo>
                    <a:pt x="9143" y="518160"/>
                  </a:lnTo>
                  <a:lnTo>
                    <a:pt x="13715" y="524255"/>
                  </a:lnTo>
                  <a:lnTo>
                    <a:pt x="15240" y="524255"/>
                  </a:lnTo>
                  <a:lnTo>
                    <a:pt x="15240" y="525779"/>
                  </a:lnTo>
                  <a:lnTo>
                    <a:pt x="21335" y="530351"/>
                  </a:lnTo>
                  <a:lnTo>
                    <a:pt x="7613904" y="530351"/>
                  </a:lnTo>
                  <a:lnTo>
                    <a:pt x="7620000" y="525779"/>
                  </a:lnTo>
                  <a:lnTo>
                    <a:pt x="7620000" y="524255"/>
                  </a:lnTo>
                  <a:lnTo>
                    <a:pt x="7624572" y="519684"/>
                  </a:lnTo>
                  <a:lnTo>
                    <a:pt x="44195" y="519684"/>
                  </a:lnTo>
                  <a:lnTo>
                    <a:pt x="36575" y="518160"/>
                  </a:lnTo>
                  <a:lnTo>
                    <a:pt x="38100" y="518160"/>
                  </a:lnTo>
                  <a:lnTo>
                    <a:pt x="32003" y="515112"/>
                  </a:lnTo>
                  <a:lnTo>
                    <a:pt x="33528" y="515112"/>
                  </a:lnTo>
                  <a:lnTo>
                    <a:pt x="29464" y="512063"/>
                  </a:lnTo>
                  <a:lnTo>
                    <a:pt x="28956" y="512063"/>
                  </a:lnTo>
                  <a:lnTo>
                    <a:pt x="27431" y="510539"/>
                  </a:lnTo>
                  <a:lnTo>
                    <a:pt x="27813" y="510539"/>
                  </a:lnTo>
                  <a:lnTo>
                    <a:pt x="25527" y="507491"/>
                  </a:lnTo>
                  <a:lnTo>
                    <a:pt x="24384" y="507491"/>
                  </a:lnTo>
                  <a:lnTo>
                    <a:pt x="21335" y="501396"/>
                  </a:lnTo>
                  <a:lnTo>
                    <a:pt x="22250" y="501396"/>
                  </a:lnTo>
                  <a:lnTo>
                    <a:pt x="20421" y="496824"/>
                  </a:lnTo>
                  <a:lnTo>
                    <a:pt x="19812" y="496824"/>
                  </a:lnTo>
                  <a:lnTo>
                    <a:pt x="19812" y="42672"/>
                  </a:lnTo>
                  <a:lnTo>
                    <a:pt x="20421" y="42672"/>
                  </a:lnTo>
                  <a:lnTo>
                    <a:pt x="22250" y="38100"/>
                  </a:lnTo>
                  <a:lnTo>
                    <a:pt x="21335" y="38100"/>
                  </a:lnTo>
                  <a:lnTo>
                    <a:pt x="24384" y="32003"/>
                  </a:lnTo>
                  <a:lnTo>
                    <a:pt x="25527" y="32003"/>
                  </a:lnTo>
                  <a:lnTo>
                    <a:pt x="27812" y="28955"/>
                  </a:lnTo>
                  <a:lnTo>
                    <a:pt x="27431" y="28955"/>
                  </a:lnTo>
                  <a:lnTo>
                    <a:pt x="28956" y="27431"/>
                  </a:lnTo>
                  <a:lnTo>
                    <a:pt x="29464" y="27431"/>
                  </a:lnTo>
                  <a:lnTo>
                    <a:pt x="33528" y="24384"/>
                  </a:lnTo>
                  <a:lnTo>
                    <a:pt x="32003" y="24384"/>
                  </a:lnTo>
                  <a:lnTo>
                    <a:pt x="38100" y="21336"/>
                  </a:lnTo>
                  <a:lnTo>
                    <a:pt x="36575" y="21336"/>
                  </a:lnTo>
                  <a:lnTo>
                    <a:pt x="44195" y="19812"/>
                  </a:lnTo>
                  <a:lnTo>
                    <a:pt x="7624572" y="19812"/>
                  </a:lnTo>
                  <a:lnTo>
                    <a:pt x="7620000" y="15239"/>
                  </a:lnTo>
                  <a:lnTo>
                    <a:pt x="7620000" y="13715"/>
                  </a:lnTo>
                  <a:lnTo>
                    <a:pt x="7613904" y="9143"/>
                  </a:lnTo>
                  <a:close/>
                </a:path>
                <a:path w="7635240" h="539750">
                  <a:moveTo>
                    <a:pt x="7606937" y="511193"/>
                  </a:moveTo>
                  <a:lnTo>
                    <a:pt x="7601712" y="515112"/>
                  </a:lnTo>
                  <a:lnTo>
                    <a:pt x="7603236" y="515112"/>
                  </a:lnTo>
                  <a:lnTo>
                    <a:pt x="7595616" y="518160"/>
                  </a:lnTo>
                  <a:lnTo>
                    <a:pt x="7597140" y="518160"/>
                  </a:lnTo>
                  <a:lnTo>
                    <a:pt x="7591044" y="519684"/>
                  </a:lnTo>
                  <a:lnTo>
                    <a:pt x="7624572" y="519684"/>
                  </a:lnTo>
                  <a:lnTo>
                    <a:pt x="7626096" y="518160"/>
                  </a:lnTo>
                  <a:lnTo>
                    <a:pt x="7626096" y="516636"/>
                  </a:lnTo>
                  <a:lnTo>
                    <a:pt x="7629525" y="512063"/>
                  </a:lnTo>
                  <a:lnTo>
                    <a:pt x="7606284" y="512063"/>
                  </a:lnTo>
                  <a:lnTo>
                    <a:pt x="7606937" y="511193"/>
                  </a:lnTo>
                  <a:close/>
                </a:path>
                <a:path w="7635240" h="539750">
                  <a:moveTo>
                    <a:pt x="27431" y="510539"/>
                  </a:moveTo>
                  <a:lnTo>
                    <a:pt x="28956" y="512063"/>
                  </a:lnTo>
                  <a:lnTo>
                    <a:pt x="28302" y="511193"/>
                  </a:lnTo>
                  <a:lnTo>
                    <a:pt x="27431" y="510539"/>
                  </a:lnTo>
                  <a:close/>
                </a:path>
                <a:path w="7635240" h="539750">
                  <a:moveTo>
                    <a:pt x="28302" y="511193"/>
                  </a:moveTo>
                  <a:lnTo>
                    <a:pt x="28956" y="512063"/>
                  </a:lnTo>
                  <a:lnTo>
                    <a:pt x="29464" y="512063"/>
                  </a:lnTo>
                  <a:lnTo>
                    <a:pt x="28302" y="511193"/>
                  </a:lnTo>
                  <a:close/>
                </a:path>
                <a:path w="7635240" h="539750">
                  <a:moveTo>
                    <a:pt x="7607808" y="510539"/>
                  </a:moveTo>
                  <a:lnTo>
                    <a:pt x="7606937" y="511193"/>
                  </a:lnTo>
                  <a:lnTo>
                    <a:pt x="7606284" y="512063"/>
                  </a:lnTo>
                  <a:lnTo>
                    <a:pt x="7607808" y="510539"/>
                  </a:lnTo>
                  <a:close/>
                </a:path>
                <a:path w="7635240" h="539750">
                  <a:moveTo>
                    <a:pt x="7630668" y="510539"/>
                  </a:moveTo>
                  <a:lnTo>
                    <a:pt x="7607808" y="510539"/>
                  </a:lnTo>
                  <a:lnTo>
                    <a:pt x="7606284" y="512063"/>
                  </a:lnTo>
                  <a:lnTo>
                    <a:pt x="7629525" y="512063"/>
                  </a:lnTo>
                  <a:lnTo>
                    <a:pt x="7630668" y="510539"/>
                  </a:lnTo>
                  <a:close/>
                </a:path>
                <a:path w="7635240" h="539750">
                  <a:moveTo>
                    <a:pt x="27813" y="510539"/>
                  </a:moveTo>
                  <a:lnTo>
                    <a:pt x="27431" y="510539"/>
                  </a:lnTo>
                  <a:lnTo>
                    <a:pt x="28302" y="511193"/>
                  </a:lnTo>
                  <a:lnTo>
                    <a:pt x="27813" y="510539"/>
                  </a:lnTo>
                  <a:close/>
                </a:path>
                <a:path w="7635240" h="539750">
                  <a:moveTo>
                    <a:pt x="7631887" y="505967"/>
                  </a:moveTo>
                  <a:lnTo>
                    <a:pt x="7610856" y="505967"/>
                  </a:lnTo>
                  <a:lnTo>
                    <a:pt x="7606937" y="511193"/>
                  </a:lnTo>
                  <a:lnTo>
                    <a:pt x="7607808" y="510539"/>
                  </a:lnTo>
                  <a:lnTo>
                    <a:pt x="7630668" y="510539"/>
                  </a:lnTo>
                  <a:lnTo>
                    <a:pt x="7630668" y="509015"/>
                  </a:lnTo>
                  <a:lnTo>
                    <a:pt x="7631887" y="505967"/>
                  </a:lnTo>
                  <a:close/>
                </a:path>
                <a:path w="7635240" h="539750">
                  <a:moveTo>
                    <a:pt x="24384" y="505967"/>
                  </a:moveTo>
                  <a:lnTo>
                    <a:pt x="24384" y="507491"/>
                  </a:lnTo>
                  <a:lnTo>
                    <a:pt x="25527" y="507491"/>
                  </a:lnTo>
                  <a:lnTo>
                    <a:pt x="24384" y="505967"/>
                  </a:lnTo>
                  <a:close/>
                </a:path>
                <a:path w="7635240" h="539750">
                  <a:moveTo>
                    <a:pt x="7633716" y="501396"/>
                  </a:moveTo>
                  <a:lnTo>
                    <a:pt x="7613904" y="501396"/>
                  </a:lnTo>
                  <a:lnTo>
                    <a:pt x="7609332" y="507491"/>
                  </a:lnTo>
                  <a:lnTo>
                    <a:pt x="7610856" y="505967"/>
                  </a:lnTo>
                  <a:lnTo>
                    <a:pt x="7631887" y="505967"/>
                  </a:lnTo>
                  <a:lnTo>
                    <a:pt x="7633716" y="501396"/>
                  </a:lnTo>
                  <a:close/>
                </a:path>
                <a:path w="7635240" h="539750">
                  <a:moveTo>
                    <a:pt x="22250" y="501396"/>
                  </a:moveTo>
                  <a:lnTo>
                    <a:pt x="21335" y="501396"/>
                  </a:lnTo>
                  <a:lnTo>
                    <a:pt x="22859" y="502919"/>
                  </a:lnTo>
                  <a:lnTo>
                    <a:pt x="22250" y="501396"/>
                  </a:lnTo>
                  <a:close/>
                </a:path>
                <a:path w="7635240" h="539750">
                  <a:moveTo>
                    <a:pt x="7615428" y="495300"/>
                  </a:moveTo>
                  <a:lnTo>
                    <a:pt x="7612380" y="502919"/>
                  </a:lnTo>
                  <a:lnTo>
                    <a:pt x="7613904" y="501396"/>
                  </a:lnTo>
                  <a:lnTo>
                    <a:pt x="7633716" y="501396"/>
                  </a:lnTo>
                  <a:lnTo>
                    <a:pt x="7633716" y="498348"/>
                  </a:lnTo>
                  <a:lnTo>
                    <a:pt x="7634020" y="496824"/>
                  </a:lnTo>
                  <a:lnTo>
                    <a:pt x="7615428" y="496824"/>
                  </a:lnTo>
                  <a:lnTo>
                    <a:pt x="7615428" y="495300"/>
                  </a:lnTo>
                  <a:close/>
                </a:path>
                <a:path w="7635240" h="539750">
                  <a:moveTo>
                    <a:pt x="19812" y="495300"/>
                  </a:moveTo>
                  <a:lnTo>
                    <a:pt x="19812" y="496824"/>
                  </a:lnTo>
                  <a:lnTo>
                    <a:pt x="20421" y="496824"/>
                  </a:lnTo>
                  <a:lnTo>
                    <a:pt x="19812" y="495300"/>
                  </a:lnTo>
                  <a:close/>
                </a:path>
                <a:path w="7635240" h="539750">
                  <a:moveTo>
                    <a:pt x="7633716" y="42672"/>
                  </a:moveTo>
                  <a:lnTo>
                    <a:pt x="7615428" y="42672"/>
                  </a:lnTo>
                  <a:lnTo>
                    <a:pt x="7615428" y="496824"/>
                  </a:lnTo>
                  <a:lnTo>
                    <a:pt x="7634020" y="496824"/>
                  </a:lnTo>
                  <a:lnTo>
                    <a:pt x="7635240" y="490727"/>
                  </a:lnTo>
                  <a:lnTo>
                    <a:pt x="7633721" y="50291"/>
                  </a:lnTo>
                  <a:lnTo>
                    <a:pt x="7633716" y="42672"/>
                  </a:lnTo>
                  <a:close/>
                </a:path>
                <a:path w="7635240" h="539750">
                  <a:moveTo>
                    <a:pt x="20421" y="42672"/>
                  </a:moveTo>
                  <a:lnTo>
                    <a:pt x="19812" y="42672"/>
                  </a:lnTo>
                  <a:lnTo>
                    <a:pt x="19812" y="44196"/>
                  </a:lnTo>
                  <a:lnTo>
                    <a:pt x="20421" y="42672"/>
                  </a:lnTo>
                  <a:close/>
                </a:path>
                <a:path w="7635240" h="539750">
                  <a:moveTo>
                    <a:pt x="7612380" y="36575"/>
                  </a:moveTo>
                  <a:lnTo>
                    <a:pt x="7615428" y="44196"/>
                  </a:lnTo>
                  <a:lnTo>
                    <a:pt x="7615428" y="42672"/>
                  </a:lnTo>
                  <a:lnTo>
                    <a:pt x="7633716" y="42672"/>
                  </a:lnTo>
                  <a:lnTo>
                    <a:pt x="7633716" y="38100"/>
                  </a:lnTo>
                  <a:lnTo>
                    <a:pt x="7613904" y="38100"/>
                  </a:lnTo>
                  <a:lnTo>
                    <a:pt x="7612380" y="36575"/>
                  </a:lnTo>
                  <a:close/>
                </a:path>
                <a:path w="7635240" h="539750">
                  <a:moveTo>
                    <a:pt x="22859" y="36575"/>
                  </a:moveTo>
                  <a:lnTo>
                    <a:pt x="21335" y="38100"/>
                  </a:lnTo>
                  <a:lnTo>
                    <a:pt x="22250" y="38100"/>
                  </a:lnTo>
                  <a:lnTo>
                    <a:pt x="22859" y="36575"/>
                  </a:lnTo>
                  <a:close/>
                </a:path>
                <a:path w="7635240" h="539750">
                  <a:moveTo>
                    <a:pt x="7609332" y="32003"/>
                  </a:moveTo>
                  <a:lnTo>
                    <a:pt x="7613904" y="38100"/>
                  </a:lnTo>
                  <a:lnTo>
                    <a:pt x="7633716" y="38100"/>
                  </a:lnTo>
                  <a:lnTo>
                    <a:pt x="7631887" y="33527"/>
                  </a:lnTo>
                  <a:lnTo>
                    <a:pt x="7610856" y="33527"/>
                  </a:lnTo>
                  <a:lnTo>
                    <a:pt x="7609332" y="32003"/>
                  </a:lnTo>
                  <a:close/>
                </a:path>
                <a:path w="7635240" h="539750">
                  <a:moveTo>
                    <a:pt x="25527" y="32003"/>
                  </a:moveTo>
                  <a:lnTo>
                    <a:pt x="24384" y="32003"/>
                  </a:lnTo>
                  <a:lnTo>
                    <a:pt x="24384" y="33527"/>
                  </a:lnTo>
                  <a:lnTo>
                    <a:pt x="25527" y="32003"/>
                  </a:lnTo>
                  <a:close/>
                </a:path>
                <a:path w="7635240" h="539750">
                  <a:moveTo>
                    <a:pt x="7606937" y="28302"/>
                  </a:moveTo>
                  <a:lnTo>
                    <a:pt x="7610856" y="33527"/>
                  </a:lnTo>
                  <a:lnTo>
                    <a:pt x="7631887" y="33527"/>
                  </a:lnTo>
                  <a:lnTo>
                    <a:pt x="7630668" y="30479"/>
                  </a:lnTo>
                  <a:lnTo>
                    <a:pt x="7630668" y="28955"/>
                  </a:lnTo>
                  <a:lnTo>
                    <a:pt x="7607808" y="28955"/>
                  </a:lnTo>
                  <a:lnTo>
                    <a:pt x="7606937" y="28302"/>
                  </a:lnTo>
                  <a:close/>
                </a:path>
                <a:path w="7635240" h="539750">
                  <a:moveTo>
                    <a:pt x="28956" y="27431"/>
                  </a:moveTo>
                  <a:lnTo>
                    <a:pt x="27431" y="28955"/>
                  </a:lnTo>
                  <a:lnTo>
                    <a:pt x="28302" y="28302"/>
                  </a:lnTo>
                  <a:lnTo>
                    <a:pt x="28956" y="27431"/>
                  </a:lnTo>
                  <a:close/>
                </a:path>
                <a:path w="7635240" h="539750">
                  <a:moveTo>
                    <a:pt x="28302" y="28302"/>
                  </a:moveTo>
                  <a:lnTo>
                    <a:pt x="27431" y="28955"/>
                  </a:lnTo>
                  <a:lnTo>
                    <a:pt x="27812" y="28955"/>
                  </a:lnTo>
                  <a:lnTo>
                    <a:pt x="28302" y="28302"/>
                  </a:lnTo>
                  <a:close/>
                </a:path>
                <a:path w="7635240" h="539750">
                  <a:moveTo>
                    <a:pt x="7606284" y="27431"/>
                  </a:moveTo>
                  <a:lnTo>
                    <a:pt x="7606937" y="28302"/>
                  </a:lnTo>
                  <a:lnTo>
                    <a:pt x="7607808" y="28955"/>
                  </a:lnTo>
                  <a:lnTo>
                    <a:pt x="7606284" y="27431"/>
                  </a:lnTo>
                  <a:close/>
                </a:path>
                <a:path w="7635240" h="539750">
                  <a:moveTo>
                    <a:pt x="7629525" y="27431"/>
                  </a:moveTo>
                  <a:lnTo>
                    <a:pt x="7606284" y="27431"/>
                  </a:lnTo>
                  <a:lnTo>
                    <a:pt x="7607808" y="28955"/>
                  </a:lnTo>
                  <a:lnTo>
                    <a:pt x="7630668" y="28955"/>
                  </a:lnTo>
                  <a:lnTo>
                    <a:pt x="7629525" y="27431"/>
                  </a:lnTo>
                  <a:close/>
                </a:path>
                <a:path w="7635240" h="539750">
                  <a:moveTo>
                    <a:pt x="29464" y="27431"/>
                  </a:moveTo>
                  <a:lnTo>
                    <a:pt x="28956" y="27431"/>
                  </a:lnTo>
                  <a:lnTo>
                    <a:pt x="28302" y="28302"/>
                  </a:lnTo>
                  <a:lnTo>
                    <a:pt x="29464" y="27431"/>
                  </a:lnTo>
                  <a:close/>
                </a:path>
                <a:path w="7635240" h="539750">
                  <a:moveTo>
                    <a:pt x="7624572" y="19812"/>
                  </a:moveTo>
                  <a:lnTo>
                    <a:pt x="7591044" y="19812"/>
                  </a:lnTo>
                  <a:lnTo>
                    <a:pt x="7597140" y="21336"/>
                  </a:lnTo>
                  <a:lnTo>
                    <a:pt x="7595616" y="21336"/>
                  </a:lnTo>
                  <a:lnTo>
                    <a:pt x="7603236" y="24384"/>
                  </a:lnTo>
                  <a:lnTo>
                    <a:pt x="7601712" y="24384"/>
                  </a:lnTo>
                  <a:lnTo>
                    <a:pt x="7606937" y="28302"/>
                  </a:lnTo>
                  <a:lnTo>
                    <a:pt x="7606284" y="27431"/>
                  </a:lnTo>
                  <a:lnTo>
                    <a:pt x="7629525" y="27431"/>
                  </a:lnTo>
                  <a:lnTo>
                    <a:pt x="7626096" y="22860"/>
                  </a:lnTo>
                  <a:lnTo>
                    <a:pt x="7626096" y="21336"/>
                  </a:lnTo>
                  <a:lnTo>
                    <a:pt x="7624572" y="19812"/>
                  </a:lnTo>
                  <a:close/>
                </a:path>
                <a:path w="7635240" h="539750">
                  <a:moveTo>
                    <a:pt x="7604760" y="4572"/>
                  </a:moveTo>
                  <a:lnTo>
                    <a:pt x="28956" y="4572"/>
                  </a:lnTo>
                  <a:lnTo>
                    <a:pt x="22859" y="7619"/>
                  </a:lnTo>
                  <a:lnTo>
                    <a:pt x="22859" y="9143"/>
                  </a:lnTo>
                  <a:lnTo>
                    <a:pt x="7612380" y="9143"/>
                  </a:lnTo>
                  <a:lnTo>
                    <a:pt x="7612380" y="7619"/>
                  </a:lnTo>
                  <a:lnTo>
                    <a:pt x="7604760" y="4572"/>
                  </a:lnTo>
                  <a:close/>
                </a:path>
                <a:path w="7635240" h="539750">
                  <a:moveTo>
                    <a:pt x="7595616" y="1524"/>
                  </a:moveTo>
                  <a:lnTo>
                    <a:pt x="38100" y="1524"/>
                  </a:lnTo>
                  <a:lnTo>
                    <a:pt x="32003" y="4572"/>
                  </a:lnTo>
                  <a:lnTo>
                    <a:pt x="7603236" y="4572"/>
                  </a:lnTo>
                  <a:lnTo>
                    <a:pt x="7595616" y="1524"/>
                  </a:lnTo>
                  <a:close/>
                </a:path>
                <a:path w="7635240" h="539750">
                  <a:moveTo>
                    <a:pt x="7584948" y="0"/>
                  </a:moveTo>
                  <a:lnTo>
                    <a:pt x="48768" y="0"/>
                  </a:lnTo>
                  <a:lnTo>
                    <a:pt x="41148" y="1524"/>
                  </a:lnTo>
                  <a:lnTo>
                    <a:pt x="7594092" y="1524"/>
                  </a:lnTo>
                  <a:lnTo>
                    <a:pt x="7584948" y="0"/>
                  </a:lnTo>
                  <a:close/>
                </a:path>
              </a:pathLst>
            </a:custGeom>
            <a:grpFill/>
          </p:spPr>
          <p:txBody>
            <a:bodyPr wrap="square" lIns="0" tIns="0" rIns="0" bIns="0" rtlCol="0"/>
            <a:lstStyle/>
            <a:p>
              <a:pPr defTabSz="829178"/>
              <a:endParaRPr sz="1632" dirty="0">
                <a:solidFill>
                  <a:prstClr val="black"/>
                </a:solidFill>
                <a:latin typeface="Calibri"/>
              </a:endParaRPr>
            </a:p>
          </p:txBody>
        </p:sp>
      </p:grpSp>
      <p:grpSp>
        <p:nvGrpSpPr>
          <p:cNvPr id="27" name="object 7"/>
          <p:cNvGrpSpPr/>
          <p:nvPr/>
        </p:nvGrpSpPr>
        <p:grpSpPr>
          <a:xfrm>
            <a:off x="2690377" y="1863420"/>
            <a:ext cx="6923643" cy="522843"/>
            <a:chOff x="1591055" y="1897379"/>
            <a:chExt cx="7635240" cy="576580"/>
          </a:xfrm>
          <a:noFill/>
        </p:grpSpPr>
        <p:sp>
          <p:nvSpPr>
            <p:cNvPr id="28" name="object 8"/>
            <p:cNvSpPr/>
            <p:nvPr/>
          </p:nvSpPr>
          <p:spPr>
            <a:xfrm>
              <a:off x="1601723" y="1906523"/>
              <a:ext cx="7614284" cy="558165"/>
            </a:xfrm>
            <a:custGeom>
              <a:avLst/>
              <a:gdLst/>
              <a:ahLst/>
              <a:cxnLst/>
              <a:rect l="l" t="t" r="r" b="b"/>
              <a:pathLst>
                <a:path w="7614284" h="558164">
                  <a:moveTo>
                    <a:pt x="7560564" y="0"/>
                  </a:moveTo>
                  <a:lnTo>
                    <a:pt x="53339" y="0"/>
                  </a:lnTo>
                  <a:lnTo>
                    <a:pt x="32146" y="4262"/>
                  </a:lnTo>
                  <a:lnTo>
                    <a:pt x="15239" y="15811"/>
                  </a:lnTo>
                  <a:lnTo>
                    <a:pt x="4048" y="32789"/>
                  </a:lnTo>
                  <a:lnTo>
                    <a:pt x="0" y="53339"/>
                  </a:lnTo>
                  <a:lnTo>
                    <a:pt x="0" y="504444"/>
                  </a:lnTo>
                  <a:lnTo>
                    <a:pt x="4048" y="524994"/>
                  </a:lnTo>
                  <a:lnTo>
                    <a:pt x="15240" y="541972"/>
                  </a:lnTo>
                  <a:lnTo>
                    <a:pt x="32146" y="553521"/>
                  </a:lnTo>
                  <a:lnTo>
                    <a:pt x="53339" y="557784"/>
                  </a:lnTo>
                  <a:lnTo>
                    <a:pt x="7560564" y="557784"/>
                  </a:lnTo>
                  <a:lnTo>
                    <a:pt x="7581114" y="553521"/>
                  </a:lnTo>
                  <a:lnTo>
                    <a:pt x="7598092" y="541972"/>
                  </a:lnTo>
                  <a:lnTo>
                    <a:pt x="7609641" y="524994"/>
                  </a:lnTo>
                  <a:lnTo>
                    <a:pt x="7613904" y="504444"/>
                  </a:lnTo>
                  <a:lnTo>
                    <a:pt x="7613904" y="53339"/>
                  </a:lnTo>
                  <a:lnTo>
                    <a:pt x="7609641" y="32789"/>
                  </a:lnTo>
                  <a:lnTo>
                    <a:pt x="7598092" y="15811"/>
                  </a:lnTo>
                  <a:lnTo>
                    <a:pt x="7581114" y="4262"/>
                  </a:lnTo>
                  <a:lnTo>
                    <a:pt x="7560564" y="0"/>
                  </a:lnTo>
                  <a:close/>
                </a:path>
              </a:pathLst>
            </a:custGeom>
            <a:grpFill/>
          </p:spPr>
          <p:txBody>
            <a:bodyPr wrap="square" lIns="0" tIns="0" rIns="0" bIns="0" rtlCol="0"/>
            <a:lstStyle/>
            <a:p>
              <a:pPr defTabSz="829178"/>
              <a:endParaRPr sz="2400" dirty="0">
                <a:solidFill>
                  <a:prstClr val="black"/>
                </a:solidFill>
                <a:latin typeface="ＭＳ ゴシック" panose="020B0609070205080204" pitchFamily="49" charset="-128"/>
                <a:ea typeface="ＭＳ ゴシック" panose="020B0609070205080204" pitchFamily="49" charset="-128"/>
              </a:endParaRPr>
            </a:p>
          </p:txBody>
        </p:sp>
        <p:sp>
          <p:nvSpPr>
            <p:cNvPr id="29" name="object 9"/>
            <p:cNvSpPr/>
            <p:nvPr/>
          </p:nvSpPr>
          <p:spPr>
            <a:xfrm>
              <a:off x="1591055" y="1897379"/>
              <a:ext cx="7635240" cy="576580"/>
            </a:xfrm>
            <a:custGeom>
              <a:avLst/>
              <a:gdLst/>
              <a:ahLst/>
              <a:cxnLst/>
              <a:rect l="l" t="t" r="r" b="b"/>
              <a:pathLst>
                <a:path w="7635240" h="576580">
                  <a:moveTo>
                    <a:pt x="7595616" y="571500"/>
                  </a:moveTo>
                  <a:lnTo>
                    <a:pt x="39624" y="571500"/>
                  </a:lnTo>
                  <a:lnTo>
                    <a:pt x="50292" y="574547"/>
                  </a:lnTo>
                  <a:lnTo>
                    <a:pt x="50292" y="576071"/>
                  </a:lnTo>
                  <a:lnTo>
                    <a:pt x="7584948" y="576071"/>
                  </a:lnTo>
                  <a:lnTo>
                    <a:pt x="7584948" y="574547"/>
                  </a:lnTo>
                  <a:lnTo>
                    <a:pt x="7595616" y="571500"/>
                  </a:lnTo>
                  <a:close/>
                </a:path>
                <a:path w="7635240" h="576580">
                  <a:moveTo>
                    <a:pt x="7606284" y="565403"/>
                  </a:moveTo>
                  <a:lnTo>
                    <a:pt x="28956" y="565403"/>
                  </a:lnTo>
                  <a:lnTo>
                    <a:pt x="28956" y="566927"/>
                  </a:lnTo>
                  <a:lnTo>
                    <a:pt x="38100" y="571500"/>
                  </a:lnTo>
                  <a:lnTo>
                    <a:pt x="7597140" y="571500"/>
                  </a:lnTo>
                  <a:lnTo>
                    <a:pt x="7606284" y="566927"/>
                  </a:lnTo>
                  <a:lnTo>
                    <a:pt x="7606284" y="565403"/>
                  </a:lnTo>
                  <a:close/>
                </a:path>
                <a:path w="7635240" h="576580">
                  <a:moveTo>
                    <a:pt x="7615428" y="557783"/>
                  </a:moveTo>
                  <a:lnTo>
                    <a:pt x="19812" y="557783"/>
                  </a:lnTo>
                  <a:lnTo>
                    <a:pt x="19812" y="559307"/>
                  </a:lnTo>
                  <a:lnTo>
                    <a:pt x="27431" y="565403"/>
                  </a:lnTo>
                  <a:lnTo>
                    <a:pt x="7607808" y="565403"/>
                  </a:lnTo>
                  <a:lnTo>
                    <a:pt x="7615428" y="559307"/>
                  </a:lnTo>
                  <a:lnTo>
                    <a:pt x="7615428" y="557783"/>
                  </a:lnTo>
                  <a:close/>
                </a:path>
                <a:path w="7635240" h="576580">
                  <a:moveTo>
                    <a:pt x="25907" y="537971"/>
                  </a:moveTo>
                  <a:lnTo>
                    <a:pt x="6096" y="537971"/>
                  </a:lnTo>
                  <a:lnTo>
                    <a:pt x="6096" y="539495"/>
                  </a:lnTo>
                  <a:lnTo>
                    <a:pt x="10668" y="548639"/>
                  </a:lnTo>
                  <a:lnTo>
                    <a:pt x="12191" y="548639"/>
                  </a:lnTo>
                  <a:lnTo>
                    <a:pt x="12191" y="550163"/>
                  </a:lnTo>
                  <a:lnTo>
                    <a:pt x="18287" y="557783"/>
                  </a:lnTo>
                  <a:lnTo>
                    <a:pt x="56387" y="557783"/>
                  </a:lnTo>
                  <a:lnTo>
                    <a:pt x="49275" y="554735"/>
                  </a:lnTo>
                  <a:lnTo>
                    <a:pt x="47243" y="554735"/>
                  </a:lnTo>
                  <a:lnTo>
                    <a:pt x="38100" y="550163"/>
                  </a:lnTo>
                  <a:lnTo>
                    <a:pt x="39624" y="550163"/>
                  </a:lnTo>
                  <a:lnTo>
                    <a:pt x="33909" y="545591"/>
                  </a:lnTo>
                  <a:lnTo>
                    <a:pt x="33528" y="545591"/>
                  </a:lnTo>
                  <a:lnTo>
                    <a:pt x="25907" y="537971"/>
                  </a:lnTo>
                  <a:close/>
                </a:path>
                <a:path w="7635240" h="576580">
                  <a:moveTo>
                    <a:pt x="53339" y="556259"/>
                  </a:moveTo>
                  <a:lnTo>
                    <a:pt x="56387" y="557783"/>
                  </a:lnTo>
                  <a:lnTo>
                    <a:pt x="64007" y="557783"/>
                  </a:lnTo>
                  <a:lnTo>
                    <a:pt x="53339" y="556259"/>
                  </a:lnTo>
                  <a:close/>
                </a:path>
                <a:path w="7635240" h="576580">
                  <a:moveTo>
                    <a:pt x="7580376" y="556259"/>
                  </a:moveTo>
                  <a:lnTo>
                    <a:pt x="7569708" y="557783"/>
                  </a:lnTo>
                  <a:lnTo>
                    <a:pt x="7578852" y="557783"/>
                  </a:lnTo>
                  <a:lnTo>
                    <a:pt x="7580376" y="556259"/>
                  </a:lnTo>
                  <a:close/>
                </a:path>
                <a:path w="7635240" h="576580">
                  <a:moveTo>
                    <a:pt x="7589520" y="553212"/>
                  </a:moveTo>
                  <a:lnTo>
                    <a:pt x="7578852" y="557783"/>
                  </a:lnTo>
                  <a:lnTo>
                    <a:pt x="7616952" y="557783"/>
                  </a:lnTo>
                  <a:lnTo>
                    <a:pt x="7619390" y="554735"/>
                  </a:lnTo>
                  <a:lnTo>
                    <a:pt x="7587996" y="554735"/>
                  </a:lnTo>
                  <a:lnTo>
                    <a:pt x="7589520" y="553212"/>
                  </a:lnTo>
                  <a:close/>
                </a:path>
                <a:path w="7635240" h="576580">
                  <a:moveTo>
                    <a:pt x="45719" y="553212"/>
                  </a:moveTo>
                  <a:lnTo>
                    <a:pt x="47243" y="554735"/>
                  </a:lnTo>
                  <a:lnTo>
                    <a:pt x="49275" y="554735"/>
                  </a:lnTo>
                  <a:lnTo>
                    <a:pt x="45719" y="553212"/>
                  </a:lnTo>
                  <a:close/>
                </a:path>
                <a:path w="7635240" h="576580">
                  <a:moveTo>
                    <a:pt x="7602389" y="544745"/>
                  </a:moveTo>
                  <a:lnTo>
                    <a:pt x="7595616" y="550163"/>
                  </a:lnTo>
                  <a:lnTo>
                    <a:pt x="7597140" y="550163"/>
                  </a:lnTo>
                  <a:lnTo>
                    <a:pt x="7587996" y="554735"/>
                  </a:lnTo>
                  <a:lnTo>
                    <a:pt x="7619390" y="554735"/>
                  </a:lnTo>
                  <a:lnTo>
                    <a:pt x="7623048" y="550163"/>
                  </a:lnTo>
                  <a:lnTo>
                    <a:pt x="7623048" y="548639"/>
                  </a:lnTo>
                  <a:lnTo>
                    <a:pt x="7624572" y="548639"/>
                  </a:lnTo>
                  <a:lnTo>
                    <a:pt x="7626096" y="545591"/>
                  </a:lnTo>
                  <a:lnTo>
                    <a:pt x="7601712" y="545591"/>
                  </a:lnTo>
                  <a:lnTo>
                    <a:pt x="7602389" y="544745"/>
                  </a:lnTo>
                  <a:close/>
                </a:path>
                <a:path w="7635240" h="576580">
                  <a:moveTo>
                    <a:pt x="32003" y="544067"/>
                  </a:moveTo>
                  <a:lnTo>
                    <a:pt x="33528" y="545591"/>
                  </a:lnTo>
                  <a:lnTo>
                    <a:pt x="33909" y="545591"/>
                  </a:lnTo>
                  <a:lnTo>
                    <a:pt x="32003" y="544067"/>
                  </a:lnTo>
                  <a:close/>
                </a:path>
                <a:path w="7635240" h="576580">
                  <a:moveTo>
                    <a:pt x="7603236" y="544067"/>
                  </a:moveTo>
                  <a:lnTo>
                    <a:pt x="7602389" y="544745"/>
                  </a:lnTo>
                  <a:lnTo>
                    <a:pt x="7601712" y="545591"/>
                  </a:lnTo>
                  <a:lnTo>
                    <a:pt x="7603236" y="544067"/>
                  </a:lnTo>
                  <a:close/>
                </a:path>
                <a:path w="7635240" h="576580">
                  <a:moveTo>
                    <a:pt x="7626858" y="544067"/>
                  </a:moveTo>
                  <a:lnTo>
                    <a:pt x="7603236" y="544067"/>
                  </a:lnTo>
                  <a:lnTo>
                    <a:pt x="7601712" y="545591"/>
                  </a:lnTo>
                  <a:lnTo>
                    <a:pt x="7626096" y="545591"/>
                  </a:lnTo>
                  <a:lnTo>
                    <a:pt x="7626858" y="544067"/>
                  </a:lnTo>
                  <a:close/>
                </a:path>
                <a:path w="7635240" h="576580">
                  <a:moveTo>
                    <a:pt x="7607808" y="537971"/>
                  </a:moveTo>
                  <a:lnTo>
                    <a:pt x="7602389" y="544745"/>
                  </a:lnTo>
                  <a:lnTo>
                    <a:pt x="7603236" y="544067"/>
                  </a:lnTo>
                  <a:lnTo>
                    <a:pt x="7626858" y="544067"/>
                  </a:lnTo>
                  <a:lnTo>
                    <a:pt x="7629144" y="539495"/>
                  </a:lnTo>
                  <a:lnTo>
                    <a:pt x="7607808" y="539495"/>
                  </a:lnTo>
                  <a:lnTo>
                    <a:pt x="7607808" y="537971"/>
                  </a:lnTo>
                  <a:close/>
                </a:path>
                <a:path w="7635240" h="576580">
                  <a:moveTo>
                    <a:pt x="64007" y="18287"/>
                  </a:moveTo>
                  <a:lnTo>
                    <a:pt x="18287" y="18287"/>
                  </a:lnTo>
                  <a:lnTo>
                    <a:pt x="12191" y="27431"/>
                  </a:lnTo>
                  <a:lnTo>
                    <a:pt x="10668" y="27431"/>
                  </a:lnTo>
                  <a:lnTo>
                    <a:pt x="10668" y="28955"/>
                  </a:lnTo>
                  <a:lnTo>
                    <a:pt x="6096" y="38100"/>
                  </a:lnTo>
                  <a:lnTo>
                    <a:pt x="4571" y="38100"/>
                  </a:lnTo>
                  <a:lnTo>
                    <a:pt x="4571" y="39624"/>
                  </a:lnTo>
                  <a:lnTo>
                    <a:pt x="1524" y="48767"/>
                  </a:lnTo>
                  <a:lnTo>
                    <a:pt x="1524" y="51815"/>
                  </a:lnTo>
                  <a:lnTo>
                    <a:pt x="0" y="62483"/>
                  </a:lnTo>
                  <a:lnTo>
                    <a:pt x="0" y="515112"/>
                  </a:lnTo>
                  <a:lnTo>
                    <a:pt x="1524" y="525779"/>
                  </a:lnTo>
                  <a:lnTo>
                    <a:pt x="1524" y="527303"/>
                  </a:lnTo>
                  <a:lnTo>
                    <a:pt x="4571" y="537971"/>
                  </a:lnTo>
                  <a:lnTo>
                    <a:pt x="25907" y="537971"/>
                  </a:lnTo>
                  <a:lnTo>
                    <a:pt x="27431" y="539495"/>
                  </a:lnTo>
                  <a:lnTo>
                    <a:pt x="23621" y="531876"/>
                  </a:lnTo>
                  <a:lnTo>
                    <a:pt x="22859" y="531876"/>
                  </a:lnTo>
                  <a:lnTo>
                    <a:pt x="20247" y="522731"/>
                  </a:lnTo>
                  <a:lnTo>
                    <a:pt x="19812" y="522731"/>
                  </a:lnTo>
                  <a:lnTo>
                    <a:pt x="19812" y="53339"/>
                  </a:lnTo>
                  <a:lnTo>
                    <a:pt x="20247" y="53339"/>
                  </a:lnTo>
                  <a:lnTo>
                    <a:pt x="22859" y="44195"/>
                  </a:lnTo>
                  <a:lnTo>
                    <a:pt x="24384" y="44195"/>
                  </a:lnTo>
                  <a:lnTo>
                    <a:pt x="26669" y="39624"/>
                  </a:lnTo>
                  <a:lnTo>
                    <a:pt x="25907" y="39624"/>
                  </a:lnTo>
                  <a:lnTo>
                    <a:pt x="32258" y="32003"/>
                  </a:lnTo>
                  <a:lnTo>
                    <a:pt x="32003" y="32003"/>
                  </a:lnTo>
                  <a:lnTo>
                    <a:pt x="33528" y="30479"/>
                  </a:lnTo>
                  <a:lnTo>
                    <a:pt x="33909" y="30479"/>
                  </a:lnTo>
                  <a:lnTo>
                    <a:pt x="39624" y="25907"/>
                  </a:lnTo>
                  <a:lnTo>
                    <a:pt x="40386" y="25907"/>
                  </a:lnTo>
                  <a:lnTo>
                    <a:pt x="47243" y="21335"/>
                  </a:lnTo>
                  <a:lnTo>
                    <a:pt x="51054" y="21335"/>
                  </a:lnTo>
                  <a:lnTo>
                    <a:pt x="56387" y="19812"/>
                  </a:lnTo>
                  <a:lnTo>
                    <a:pt x="53339" y="19812"/>
                  </a:lnTo>
                  <a:lnTo>
                    <a:pt x="64007" y="18287"/>
                  </a:lnTo>
                  <a:close/>
                </a:path>
                <a:path w="7635240" h="576580">
                  <a:moveTo>
                    <a:pt x="7612380" y="530351"/>
                  </a:moveTo>
                  <a:lnTo>
                    <a:pt x="7607808" y="539495"/>
                  </a:lnTo>
                  <a:lnTo>
                    <a:pt x="7629144" y="539495"/>
                  </a:lnTo>
                  <a:lnTo>
                    <a:pt x="7629144" y="537971"/>
                  </a:lnTo>
                  <a:lnTo>
                    <a:pt x="7631756" y="531876"/>
                  </a:lnTo>
                  <a:lnTo>
                    <a:pt x="7612380" y="531876"/>
                  </a:lnTo>
                  <a:lnTo>
                    <a:pt x="7612380" y="530351"/>
                  </a:lnTo>
                  <a:close/>
                </a:path>
                <a:path w="7635240" h="576580">
                  <a:moveTo>
                    <a:pt x="22859" y="530351"/>
                  </a:moveTo>
                  <a:lnTo>
                    <a:pt x="22859" y="531876"/>
                  </a:lnTo>
                  <a:lnTo>
                    <a:pt x="23621" y="531876"/>
                  </a:lnTo>
                  <a:lnTo>
                    <a:pt x="22859" y="530351"/>
                  </a:lnTo>
                  <a:close/>
                </a:path>
                <a:path w="7635240" h="576580">
                  <a:moveTo>
                    <a:pt x="7634287" y="521207"/>
                  </a:moveTo>
                  <a:lnTo>
                    <a:pt x="7615428" y="521207"/>
                  </a:lnTo>
                  <a:lnTo>
                    <a:pt x="7612380" y="531876"/>
                  </a:lnTo>
                  <a:lnTo>
                    <a:pt x="7631756" y="531876"/>
                  </a:lnTo>
                  <a:lnTo>
                    <a:pt x="7633716" y="527303"/>
                  </a:lnTo>
                  <a:lnTo>
                    <a:pt x="7633716" y="525779"/>
                  </a:lnTo>
                  <a:lnTo>
                    <a:pt x="7634287" y="521207"/>
                  </a:lnTo>
                  <a:close/>
                </a:path>
                <a:path w="7635240" h="576580">
                  <a:moveTo>
                    <a:pt x="19812" y="521207"/>
                  </a:moveTo>
                  <a:lnTo>
                    <a:pt x="19812" y="522731"/>
                  </a:lnTo>
                  <a:lnTo>
                    <a:pt x="20247" y="522731"/>
                  </a:lnTo>
                  <a:lnTo>
                    <a:pt x="19812" y="521207"/>
                  </a:lnTo>
                  <a:close/>
                </a:path>
                <a:path w="7635240" h="576580">
                  <a:moveTo>
                    <a:pt x="7613904" y="53339"/>
                  </a:moveTo>
                  <a:lnTo>
                    <a:pt x="7615428" y="64007"/>
                  </a:lnTo>
                  <a:lnTo>
                    <a:pt x="7615428" y="513588"/>
                  </a:lnTo>
                  <a:lnTo>
                    <a:pt x="7613904" y="522731"/>
                  </a:lnTo>
                  <a:lnTo>
                    <a:pt x="7615428" y="521207"/>
                  </a:lnTo>
                  <a:lnTo>
                    <a:pt x="7634287" y="521207"/>
                  </a:lnTo>
                  <a:lnTo>
                    <a:pt x="7635240" y="513588"/>
                  </a:lnTo>
                  <a:lnTo>
                    <a:pt x="7633721" y="64007"/>
                  </a:lnTo>
                  <a:lnTo>
                    <a:pt x="7633716" y="54863"/>
                  </a:lnTo>
                  <a:lnTo>
                    <a:pt x="7615428" y="54863"/>
                  </a:lnTo>
                  <a:lnTo>
                    <a:pt x="7613904" y="53339"/>
                  </a:lnTo>
                  <a:close/>
                </a:path>
                <a:path w="7635240" h="576580">
                  <a:moveTo>
                    <a:pt x="20247" y="53339"/>
                  </a:moveTo>
                  <a:lnTo>
                    <a:pt x="19812" y="53339"/>
                  </a:lnTo>
                  <a:lnTo>
                    <a:pt x="19812" y="54863"/>
                  </a:lnTo>
                  <a:lnTo>
                    <a:pt x="20247" y="53339"/>
                  </a:lnTo>
                  <a:close/>
                </a:path>
                <a:path w="7635240" h="576580">
                  <a:moveTo>
                    <a:pt x="7631430" y="44195"/>
                  </a:moveTo>
                  <a:lnTo>
                    <a:pt x="7612380" y="44195"/>
                  </a:lnTo>
                  <a:lnTo>
                    <a:pt x="7615428" y="54863"/>
                  </a:lnTo>
                  <a:lnTo>
                    <a:pt x="7633716" y="54863"/>
                  </a:lnTo>
                  <a:lnTo>
                    <a:pt x="7633716" y="48767"/>
                  </a:lnTo>
                  <a:lnTo>
                    <a:pt x="7631430" y="44195"/>
                  </a:lnTo>
                  <a:close/>
                </a:path>
                <a:path w="7635240" h="576580">
                  <a:moveTo>
                    <a:pt x="24384" y="44195"/>
                  </a:moveTo>
                  <a:lnTo>
                    <a:pt x="22859" y="44195"/>
                  </a:lnTo>
                  <a:lnTo>
                    <a:pt x="22859" y="47243"/>
                  </a:lnTo>
                  <a:lnTo>
                    <a:pt x="24384" y="44195"/>
                  </a:lnTo>
                  <a:close/>
                </a:path>
                <a:path w="7635240" h="576580">
                  <a:moveTo>
                    <a:pt x="7629144" y="38100"/>
                  </a:moveTo>
                  <a:lnTo>
                    <a:pt x="7607808" y="38100"/>
                  </a:lnTo>
                  <a:lnTo>
                    <a:pt x="7612380" y="47243"/>
                  </a:lnTo>
                  <a:lnTo>
                    <a:pt x="7612380" y="44195"/>
                  </a:lnTo>
                  <a:lnTo>
                    <a:pt x="7631430" y="44195"/>
                  </a:lnTo>
                  <a:lnTo>
                    <a:pt x="7629144" y="39624"/>
                  </a:lnTo>
                  <a:lnTo>
                    <a:pt x="7629144" y="38100"/>
                  </a:lnTo>
                  <a:close/>
                </a:path>
                <a:path w="7635240" h="576580">
                  <a:moveTo>
                    <a:pt x="27431" y="38100"/>
                  </a:moveTo>
                  <a:lnTo>
                    <a:pt x="25907" y="39624"/>
                  </a:lnTo>
                  <a:lnTo>
                    <a:pt x="26669" y="39624"/>
                  </a:lnTo>
                  <a:lnTo>
                    <a:pt x="27431" y="38100"/>
                  </a:lnTo>
                  <a:close/>
                </a:path>
                <a:path w="7635240" h="576580">
                  <a:moveTo>
                    <a:pt x="7602147" y="31133"/>
                  </a:moveTo>
                  <a:lnTo>
                    <a:pt x="7607808" y="39624"/>
                  </a:lnTo>
                  <a:lnTo>
                    <a:pt x="7607808" y="38100"/>
                  </a:lnTo>
                  <a:lnTo>
                    <a:pt x="7629144" y="38100"/>
                  </a:lnTo>
                  <a:lnTo>
                    <a:pt x="7626096" y="32003"/>
                  </a:lnTo>
                  <a:lnTo>
                    <a:pt x="7603236" y="32003"/>
                  </a:lnTo>
                  <a:lnTo>
                    <a:pt x="7602147" y="31133"/>
                  </a:lnTo>
                  <a:close/>
                </a:path>
                <a:path w="7635240" h="576580">
                  <a:moveTo>
                    <a:pt x="33528" y="30479"/>
                  </a:moveTo>
                  <a:lnTo>
                    <a:pt x="32003" y="32003"/>
                  </a:lnTo>
                  <a:lnTo>
                    <a:pt x="32766" y="31394"/>
                  </a:lnTo>
                  <a:lnTo>
                    <a:pt x="33528" y="30479"/>
                  </a:lnTo>
                  <a:close/>
                </a:path>
                <a:path w="7635240" h="576580">
                  <a:moveTo>
                    <a:pt x="32766" y="31394"/>
                  </a:moveTo>
                  <a:lnTo>
                    <a:pt x="32003" y="32003"/>
                  </a:lnTo>
                  <a:lnTo>
                    <a:pt x="32258" y="32003"/>
                  </a:lnTo>
                  <a:lnTo>
                    <a:pt x="32766" y="31394"/>
                  </a:lnTo>
                  <a:close/>
                </a:path>
                <a:path w="7635240" h="576580">
                  <a:moveTo>
                    <a:pt x="7601712" y="30479"/>
                  </a:moveTo>
                  <a:lnTo>
                    <a:pt x="7602147" y="31133"/>
                  </a:lnTo>
                  <a:lnTo>
                    <a:pt x="7603236" y="32003"/>
                  </a:lnTo>
                  <a:lnTo>
                    <a:pt x="7601712" y="30479"/>
                  </a:lnTo>
                  <a:close/>
                </a:path>
                <a:path w="7635240" h="576580">
                  <a:moveTo>
                    <a:pt x="7625334" y="30479"/>
                  </a:moveTo>
                  <a:lnTo>
                    <a:pt x="7601712" y="30479"/>
                  </a:lnTo>
                  <a:lnTo>
                    <a:pt x="7603236" y="32003"/>
                  </a:lnTo>
                  <a:lnTo>
                    <a:pt x="7626096" y="32003"/>
                  </a:lnTo>
                  <a:lnTo>
                    <a:pt x="7625334" y="30479"/>
                  </a:lnTo>
                  <a:close/>
                </a:path>
                <a:path w="7635240" h="576580">
                  <a:moveTo>
                    <a:pt x="33909" y="30479"/>
                  </a:moveTo>
                  <a:lnTo>
                    <a:pt x="33528" y="30479"/>
                  </a:lnTo>
                  <a:lnTo>
                    <a:pt x="32766" y="31394"/>
                  </a:lnTo>
                  <a:lnTo>
                    <a:pt x="33909" y="30479"/>
                  </a:lnTo>
                  <a:close/>
                </a:path>
                <a:path w="7635240" h="576580">
                  <a:moveTo>
                    <a:pt x="7622032" y="25907"/>
                  </a:moveTo>
                  <a:lnTo>
                    <a:pt x="7595616" y="25907"/>
                  </a:lnTo>
                  <a:lnTo>
                    <a:pt x="7602147" y="31133"/>
                  </a:lnTo>
                  <a:lnTo>
                    <a:pt x="7601712" y="30479"/>
                  </a:lnTo>
                  <a:lnTo>
                    <a:pt x="7625334" y="30479"/>
                  </a:lnTo>
                  <a:lnTo>
                    <a:pt x="7624572" y="28955"/>
                  </a:lnTo>
                  <a:lnTo>
                    <a:pt x="7623048" y="27431"/>
                  </a:lnTo>
                  <a:lnTo>
                    <a:pt x="7622032" y="25907"/>
                  </a:lnTo>
                  <a:close/>
                </a:path>
                <a:path w="7635240" h="576580">
                  <a:moveTo>
                    <a:pt x="40386" y="25907"/>
                  </a:moveTo>
                  <a:lnTo>
                    <a:pt x="39624" y="25907"/>
                  </a:lnTo>
                  <a:lnTo>
                    <a:pt x="38100" y="27431"/>
                  </a:lnTo>
                  <a:lnTo>
                    <a:pt x="40386" y="25907"/>
                  </a:lnTo>
                  <a:close/>
                </a:path>
                <a:path w="7635240" h="576580">
                  <a:moveTo>
                    <a:pt x="7618983" y="21335"/>
                  </a:moveTo>
                  <a:lnTo>
                    <a:pt x="7587996" y="21335"/>
                  </a:lnTo>
                  <a:lnTo>
                    <a:pt x="7597140" y="27431"/>
                  </a:lnTo>
                  <a:lnTo>
                    <a:pt x="7595616" y="25907"/>
                  </a:lnTo>
                  <a:lnTo>
                    <a:pt x="7622032" y="25907"/>
                  </a:lnTo>
                  <a:lnTo>
                    <a:pt x="7618983" y="21335"/>
                  </a:lnTo>
                  <a:close/>
                </a:path>
                <a:path w="7635240" h="576580">
                  <a:moveTo>
                    <a:pt x="51054" y="21335"/>
                  </a:moveTo>
                  <a:lnTo>
                    <a:pt x="47243" y="21335"/>
                  </a:lnTo>
                  <a:lnTo>
                    <a:pt x="45719" y="22859"/>
                  </a:lnTo>
                  <a:lnTo>
                    <a:pt x="51054" y="21335"/>
                  </a:lnTo>
                  <a:close/>
                </a:path>
                <a:path w="7635240" h="576580">
                  <a:moveTo>
                    <a:pt x="7616952" y="18287"/>
                  </a:moveTo>
                  <a:lnTo>
                    <a:pt x="7571232" y="18287"/>
                  </a:lnTo>
                  <a:lnTo>
                    <a:pt x="7580376" y="19812"/>
                  </a:lnTo>
                  <a:lnTo>
                    <a:pt x="7578852" y="19812"/>
                  </a:lnTo>
                  <a:lnTo>
                    <a:pt x="7589520" y="22859"/>
                  </a:lnTo>
                  <a:lnTo>
                    <a:pt x="7587996" y="21335"/>
                  </a:lnTo>
                  <a:lnTo>
                    <a:pt x="7618983" y="21335"/>
                  </a:lnTo>
                  <a:lnTo>
                    <a:pt x="7616952" y="18287"/>
                  </a:lnTo>
                  <a:close/>
                </a:path>
                <a:path w="7635240" h="576580">
                  <a:moveTo>
                    <a:pt x="7607808" y="10667"/>
                  </a:moveTo>
                  <a:lnTo>
                    <a:pt x="27431" y="10667"/>
                  </a:lnTo>
                  <a:lnTo>
                    <a:pt x="19812" y="18287"/>
                  </a:lnTo>
                  <a:lnTo>
                    <a:pt x="7615428" y="18287"/>
                  </a:lnTo>
                  <a:lnTo>
                    <a:pt x="7607808" y="10667"/>
                  </a:lnTo>
                  <a:close/>
                </a:path>
                <a:path w="7635240" h="576580">
                  <a:moveTo>
                    <a:pt x="7597140" y="4571"/>
                  </a:moveTo>
                  <a:lnTo>
                    <a:pt x="38100" y="4571"/>
                  </a:lnTo>
                  <a:lnTo>
                    <a:pt x="28956" y="10667"/>
                  </a:lnTo>
                  <a:lnTo>
                    <a:pt x="7606284" y="10667"/>
                  </a:lnTo>
                  <a:lnTo>
                    <a:pt x="7597140" y="4571"/>
                  </a:lnTo>
                  <a:close/>
                </a:path>
                <a:path w="7635240" h="576580">
                  <a:moveTo>
                    <a:pt x="7583424" y="0"/>
                  </a:moveTo>
                  <a:lnTo>
                    <a:pt x="51816" y="0"/>
                  </a:lnTo>
                  <a:lnTo>
                    <a:pt x="50292" y="1524"/>
                  </a:lnTo>
                  <a:lnTo>
                    <a:pt x="39624" y="4571"/>
                  </a:lnTo>
                  <a:lnTo>
                    <a:pt x="7595616" y="4571"/>
                  </a:lnTo>
                  <a:lnTo>
                    <a:pt x="7584948" y="1524"/>
                  </a:lnTo>
                  <a:lnTo>
                    <a:pt x="7583424" y="0"/>
                  </a:lnTo>
                  <a:close/>
                </a:path>
              </a:pathLst>
            </a:custGeom>
            <a:grpFill/>
          </p:spPr>
          <p:txBody>
            <a:bodyPr wrap="square" lIns="0" tIns="0" rIns="0" bIns="0" rtlCol="0"/>
            <a:lstStyle/>
            <a:p>
              <a:pPr defTabSz="829178"/>
              <a:endParaRPr sz="2400" dirty="0">
                <a:solidFill>
                  <a:prstClr val="black"/>
                </a:solidFill>
                <a:latin typeface="ＭＳ ゴシック" panose="020B0609070205080204" pitchFamily="49" charset="-128"/>
                <a:ea typeface="ＭＳ ゴシック" panose="020B0609070205080204" pitchFamily="49" charset="-128"/>
              </a:endParaRPr>
            </a:p>
          </p:txBody>
        </p:sp>
      </p:grpSp>
      <p:sp>
        <p:nvSpPr>
          <p:cNvPr id="31" name="object 13"/>
          <p:cNvSpPr txBox="1"/>
          <p:nvPr/>
        </p:nvSpPr>
        <p:spPr>
          <a:xfrm>
            <a:off x="1600840" y="4118411"/>
            <a:ext cx="8662342" cy="1261096"/>
          </a:xfrm>
          <a:prstGeom prst="rect">
            <a:avLst/>
          </a:prstGeom>
          <a:solidFill>
            <a:schemeClr val="accent2">
              <a:lumMod val="20000"/>
              <a:lumOff val="80000"/>
            </a:schemeClr>
          </a:solidFill>
        </p:spPr>
        <p:txBody>
          <a:bodyPr vert="horz" wrap="square" lIns="0" tIns="72000" rIns="0" bIns="72000" rtlCol="0">
            <a:spAutoFit/>
          </a:bodyPr>
          <a:lstStyle/>
          <a:p>
            <a:pPr marL="267755" indent="-185988" defTabSz="829178">
              <a:spcBef>
                <a:spcPts val="376"/>
              </a:spcBef>
              <a:buSzPct val="93750"/>
              <a:buFontTx/>
              <a:buChar char="○"/>
              <a:tabLst>
                <a:tab pos="268331" algn="l"/>
              </a:tabLst>
            </a:pPr>
            <a:r>
              <a:rPr sz="1450" spc="-5" dirty="0">
                <a:solidFill>
                  <a:prstClr val="black"/>
                </a:solidFill>
                <a:latin typeface="ＭＳ ゴシック"/>
                <a:cs typeface="ＭＳ ゴシック"/>
              </a:rPr>
              <a:t>生徒</a:t>
            </a:r>
            <a:r>
              <a:rPr sz="1450" spc="5" dirty="0">
                <a:solidFill>
                  <a:prstClr val="black"/>
                </a:solidFill>
                <a:latin typeface="ＭＳ ゴシック"/>
                <a:cs typeface="ＭＳ ゴシック"/>
              </a:rPr>
              <a:t>の</a:t>
            </a:r>
            <a:r>
              <a:rPr sz="1450" spc="-5" dirty="0">
                <a:solidFill>
                  <a:prstClr val="black"/>
                </a:solidFill>
                <a:latin typeface="ＭＳ ゴシック"/>
                <a:cs typeface="ＭＳ ゴシック"/>
              </a:rPr>
              <a:t>推薦を</a:t>
            </a:r>
            <a:r>
              <a:rPr sz="1450" spc="5" dirty="0">
                <a:solidFill>
                  <a:prstClr val="black"/>
                </a:solidFill>
                <a:latin typeface="ＭＳ ゴシック"/>
                <a:cs typeface="ＭＳ ゴシック"/>
              </a:rPr>
              <a:t>依</a:t>
            </a:r>
            <a:r>
              <a:rPr sz="1450" spc="-5" dirty="0">
                <a:solidFill>
                  <a:prstClr val="black"/>
                </a:solidFill>
                <a:latin typeface="ＭＳ ゴシック"/>
                <a:cs typeface="ＭＳ ゴシック"/>
              </a:rPr>
              <a:t>頼す</a:t>
            </a:r>
            <a:r>
              <a:rPr sz="1450" spc="5" dirty="0">
                <a:solidFill>
                  <a:prstClr val="black"/>
                </a:solidFill>
                <a:latin typeface="ＭＳ ゴシック"/>
                <a:cs typeface="ＭＳ ゴシック"/>
              </a:rPr>
              <a:t>る</a:t>
            </a:r>
            <a:r>
              <a:rPr sz="1450" spc="-5" dirty="0">
                <a:solidFill>
                  <a:prstClr val="black"/>
                </a:solidFill>
                <a:latin typeface="ＭＳ ゴシック"/>
                <a:cs typeface="ＭＳ ゴシック"/>
              </a:rPr>
              <a:t>高等学</a:t>
            </a:r>
            <a:r>
              <a:rPr sz="1450" spc="5" dirty="0">
                <a:solidFill>
                  <a:prstClr val="black"/>
                </a:solidFill>
                <a:latin typeface="ＭＳ ゴシック"/>
                <a:cs typeface="ＭＳ ゴシック"/>
              </a:rPr>
              <a:t>校</a:t>
            </a:r>
            <a:r>
              <a:rPr sz="1450" spc="-5" dirty="0">
                <a:solidFill>
                  <a:prstClr val="black"/>
                </a:solidFill>
                <a:latin typeface="ＭＳ ゴシック"/>
                <a:cs typeface="ＭＳ ゴシック"/>
              </a:rPr>
              <a:t>を指</a:t>
            </a:r>
            <a:r>
              <a:rPr sz="1450" spc="5" dirty="0">
                <a:solidFill>
                  <a:prstClr val="black"/>
                </a:solidFill>
                <a:latin typeface="ＭＳ ゴシック"/>
                <a:cs typeface="ＭＳ ゴシック"/>
              </a:rPr>
              <a:t>定</a:t>
            </a:r>
            <a:r>
              <a:rPr sz="1450" spc="-5" dirty="0">
                <a:solidFill>
                  <a:prstClr val="black"/>
                </a:solidFill>
                <a:latin typeface="ＭＳ ゴシック"/>
                <a:cs typeface="ＭＳ ゴシック"/>
              </a:rPr>
              <a:t>して下</a:t>
            </a:r>
            <a:r>
              <a:rPr sz="1450" spc="5" dirty="0">
                <a:solidFill>
                  <a:prstClr val="black"/>
                </a:solidFill>
                <a:latin typeface="ＭＳ ゴシック"/>
                <a:cs typeface="ＭＳ ゴシック"/>
              </a:rPr>
              <a:t>さ</a:t>
            </a:r>
            <a:r>
              <a:rPr sz="1450" spc="-5" dirty="0">
                <a:solidFill>
                  <a:prstClr val="black"/>
                </a:solidFill>
                <a:latin typeface="ＭＳ ゴシック"/>
                <a:cs typeface="ＭＳ ゴシック"/>
              </a:rPr>
              <a:t>い。</a:t>
            </a:r>
            <a:endParaRPr sz="1450" dirty="0">
              <a:solidFill>
                <a:prstClr val="black"/>
              </a:solidFill>
              <a:latin typeface="ＭＳ ゴシック"/>
              <a:cs typeface="ＭＳ ゴシック"/>
            </a:endParaRPr>
          </a:p>
          <a:p>
            <a:pPr marL="247026" marR="200960" indent="-164684" defTabSz="829178">
              <a:buSzPct val="93750"/>
              <a:buFontTx/>
              <a:buChar char="○"/>
              <a:tabLst>
                <a:tab pos="268331" algn="l"/>
              </a:tabLst>
            </a:pPr>
            <a:r>
              <a:rPr sz="1450" spc="-5" dirty="0">
                <a:solidFill>
                  <a:prstClr val="black"/>
                </a:solidFill>
                <a:latin typeface="ＭＳ ゴシック"/>
                <a:cs typeface="ＭＳ ゴシック"/>
              </a:rPr>
              <a:t>７月</a:t>
            </a:r>
            <a:r>
              <a:rPr sz="1450" spc="5" dirty="0">
                <a:solidFill>
                  <a:prstClr val="black"/>
                </a:solidFill>
                <a:latin typeface="ＭＳ ゴシック"/>
                <a:cs typeface="ＭＳ ゴシック"/>
              </a:rPr>
              <a:t>１</a:t>
            </a:r>
            <a:r>
              <a:rPr sz="1450" spc="-5" dirty="0">
                <a:solidFill>
                  <a:prstClr val="black"/>
                </a:solidFill>
                <a:latin typeface="ＭＳ ゴシック"/>
                <a:cs typeface="ＭＳ ゴシック"/>
              </a:rPr>
              <a:t>日以降</a:t>
            </a:r>
            <a:r>
              <a:rPr sz="1450" spc="5" dirty="0">
                <a:solidFill>
                  <a:prstClr val="black"/>
                </a:solidFill>
                <a:latin typeface="ＭＳ ゴシック"/>
                <a:cs typeface="ＭＳ ゴシック"/>
              </a:rPr>
              <a:t>に</a:t>
            </a:r>
            <a:r>
              <a:rPr sz="1450" spc="-5" dirty="0">
                <a:solidFill>
                  <a:prstClr val="black"/>
                </a:solidFill>
                <a:latin typeface="ＭＳ ゴシック"/>
                <a:cs typeface="ＭＳ ゴシック"/>
              </a:rPr>
              <a:t>、推</a:t>
            </a:r>
            <a:r>
              <a:rPr sz="1450" spc="5" dirty="0">
                <a:solidFill>
                  <a:prstClr val="black"/>
                </a:solidFill>
                <a:latin typeface="ＭＳ ゴシック"/>
                <a:cs typeface="ＭＳ ゴシック"/>
              </a:rPr>
              <a:t>薦</a:t>
            </a:r>
            <a:r>
              <a:rPr sz="1450" spc="-5" dirty="0">
                <a:solidFill>
                  <a:prstClr val="black"/>
                </a:solidFill>
                <a:latin typeface="ＭＳ ゴシック"/>
                <a:cs typeface="ＭＳ ゴシック"/>
              </a:rPr>
              <a:t>を依頼</a:t>
            </a:r>
            <a:r>
              <a:rPr sz="1450" spc="5" dirty="0">
                <a:solidFill>
                  <a:prstClr val="black"/>
                </a:solidFill>
                <a:latin typeface="ＭＳ ゴシック"/>
                <a:cs typeface="ＭＳ ゴシック"/>
              </a:rPr>
              <a:t>す</a:t>
            </a:r>
            <a:r>
              <a:rPr sz="1450" spc="-5" dirty="0">
                <a:solidFill>
                  <a:prstClr val="black"/>
                </a:solidFill>
                <a:latin typeface="ＭＳ ゴシック"/>
                <a:cs typeface="ＭＳ ゴシック"/>
              </a:rPr>
              <a:t>る高</a:t>
            </a:r>
            <a:r>
              <a:rPr sz="1450" spc="5" dirty="0">
                <a:solidFill>
                  <a:prstClr val="black"/>
                </a:solidFill>
                <a:latin typeface="ＭＳ ゴシック"/>
                <a:cs typeface="ＭＳ ゴシック"/>
              </a:rPr>
              <a:t>等</a:t>
            </a:r>
            <a:r>
              <a:rPr sz="1450" spc="-5" dirty="0">
                <a:solidFill>
                  <a:prstClr val="black"/>
                </a:solidFill>
                <a:latin typeface="ＭＳ ゴシック"/>
                <a:cs typeface="ＭＳ ゴシック"/>
              </a:rPr>
              <a:t>学校へ</a:t>
            </a:r>
            <a:r>
              <a:rPr sz="1450" spc="5" dirty="0">
                <a:solidFill>
                  <a:prstClr val="black"/>
                </a:solidFill>
                <a:latin typeface="ＭＳ ゴシック"/>
                <a:cs typeface="ＭＳ ゴシック"/>
              </a:rPr>
              <a:t>、</a:t>
            </a:r>
            <a:r>
              <a:rPr sz="1450" spc="-5" dirty="0">
                <a:solidFill>
                  <a:prstClr val="black"/>
                </a:solidFill>
                <a:latin typeface="ＭＳ ゴシック"/>
                <a:cs typeface="ＭＳ ゴシック"/>
              </a:rPr>
              <a:t>ハロ</a:t>
            </a:r>
            <a:r>
              <a:rPr sz="1450" spc="5" dirty="0">
                <a:solidFill>
                  <a:prstClr val="black"/>
                </a:solidFill>
                <a:latin typeface="ＭＳ ゴシック"/>
                <a:cs typeface="ＭＳ ゴシック"/>
              </a:rPr>
              <a:t>ー</a:t>
            </a:r>
            <a:r>
              <a:rPr sz="1450" spc="-5" dirty="0">
                <a:solidFill>
                  <a:prstClr val="black"/>
                </a:solidFill>
                <a:latin typeface="ＭＳ ゴシック"/>
                <a:cs typeface="ＭＳ ゴシック"/>
              </a:rPr>
              <a:t>ワーク</a:t>
            </a:r>
            <a:r>
              <a:rPr sz="1450" spc="5" dirty="0">
                <a:solidFill>
                  <a:prstClr val="black"/>
                </a:solidFill>
                <a:latin typeface="ＭＳ ゴシック"/>
                <a:cs typeface="ＭＳ ゴシック"/>
              </a:rPr>
              <a:t>の</a:t>
            </a:r>
            <a:r>
              <a:rPr sz="1450" spc="-5" dirty="0">
                <a:solidFill>
                  <a:prstClr val="black"/>
                </a:solidFill>
                <a:latin typeface="ＭＳ ゴシック"/>
                <a:cs typeface="ＭＳ ゴシック"/>
              </a:rPr>
              <a:t>確認</a:t>
            </a:r>
            <a:r>
              <a:rPr sz="1450" spc="5" dirty="0">
                <a:solidFill>
                  <a:prstClr val="black"/>
                </a:solidFill>
                <a:latin typeface="ＭＳ ゴシック"/>
                <a:cs typeface="ＭＳ ゴシック"/>
              </a:rPr>
              <a:t>印</a:t>
            </a:r>
            <a:r>
              <a:rPr sz="1450" spc="-5" dirty="0">
                <a:solidFill>
                  <a:prstClr val="black"/>
                </a:solidFill>
                <a:latin typeface="ＭＳ ゴシック"/>
                <a:cs typeface="ＭＳ ゴシック"/>
              </a:rPr>
              <a:t>が押印さ</a:t>
            </a:r>
            <a:r>
              <a:rPr sz="1450" spc="5" dirty="0">
                <a:solidFill>
                  <a:prstClr val="black"/>
                </a:solidFill>
                <a:latin typeface="ＭＳ ゴシック"/>
                <a:cs typeface="ＭＳ ゴシック"/>
              </a:rPr>
              <a:t>れ</a:t>
            </a:r>
            <a:r>
              <a:rPr sz="1450" spc="-5" dirty="0">
                <a:solidFill>
                  <a:prstClr val="black"/>
                </a:solidFill>
                <a:latin typeface="ＭＳ ゴシック"/>
                <a:cs typeface="ＭＳ ゴシック"/>
              </a:rPr>
              <a:t>た求</a:t>
            </a:r>
            <a:r>
              <a:rPr sz="1450" spc="5" dirty="0">
                <a:solidFill>
                  <a:prstClr val="black"/>
                </a:solidFill>
                <a:latin typeface="ＭＳ ゴシック"/>
                <a:cs typeface="ＭＳ ゴシック"/>
              </a:rPr>
              <a:t>人</a:t>
            </a:r>
            <a:r>
              <a:rPr sz="1450" spc="-5" dirty="0">
                <a:solidFill>
                  <a:prstClr val="black"/>
                </a:solidFill>
                <a:latin typeface="ＭＳ ゴシック"/>
                <a:cs typeface="ＭＳ ゴシック"/>
              </a:rPr>
              <a:t>票（写</a:t>
            </a:r>
            <a:r>
              <a:rPr sz="1450" spc="5" dirty="0">
                <a:solidFill>
                  <a:prstClr val="black"/>
                </a:solidFill>
                <a:latin typeface="ＭＳ ゴシック"/>
                <a:cs typeface="ＭＳ ゴシック"/>
              </a:rPr>
              <a:t>）</a:t>
            </a:r>
            <a:r>
              <a:rPr sz="1450" spc="-5" dirty="0">
                <a:solidFill>
                  <a:prstClr val="black"/>
                </a:solidFill>
                <a:latin typeface="ＭＳ ゴシック"/>
                <a:cs typeface="ＭＳ ゴシック"/>
              </a:rPr>
              <a:t>を「</a:t>
            </a:r>
            <a:r>
              <a:rPr sz="1450" spc="5" dirty="0">
                <a:solidFill>
                  <a:prstClr val="black"/>
                </a:solidFill>
                <a:latin typeface="ＭＳ ゴシック"/>
                <a:cs typeface="ＭＳ ゴシック"/>
              </a:rPr>
              <a:t>学</a:t>
            </a:r>
            <a:r>
              <a:rPr sz="1450" spc="-5" dirty="0">
                <a:solidFill>
                  <a:prstClr val="black"/>
                </a:solidFill>
                <a:latin typeface="ＭＳ ゴシック"/>
                <a:cs typeface="ＭＳ ゴシック"/>
              </a:rPr>
              <a:t>校・推</a:t>
            </a:r>
            <a:r>
              <a:rPr sz="1450" spc="5" dirty="0">
                <a:solidFill>
                  <a:prstClr val="black"/>
                </a:solidFill>
                <a:latin typeface="ＭＳ ゴシック"/>
                <a:cs typeface="ＭＳ ゴシック"/>
              </a:rPr>
              <a:t>薦</a:t>
            </a:r>
            <a:r>
              <a:rPr sz="1450" spc="-5" dirty="0">
                <a:solidFill>
                  <a:prstClr val="black"/>
                </a:solidFill>
                <a:latin typeface="ＭＳ ゴシック"/>
                <a:cs typeface="ＭＳ ゴシック"/>
              </a:rPr>
              <a:t>人員</a:t>
            </a:r>
            <a:r>
              <a:rPr sz="1450" spc="5" dirty="0">
                <a:solidFill>
                  <a:prstClr val="black"/>
                </a:solidFill>
                <a:latin typeface="ＭＳ ゴシック"/>
                <a:cs typeface="ＭＳ ゴシック"/>
              </a:rPr>
              <a:t>一</a:t>
            </a:r>
            <a:r>
              <a:rPr sz="1450" spc="-5" dirty="0">
                <a:solidFill>
                  <a:prstClr val="black"/>
                </a:solidFill>
                <a:latin typeface="ＭＳ ゴシック"/>
                <a:cs typeface="ＭＳ ゴシック"/>
              </a:rPr>
              <a:t>覧表」</a:t>
            </a:r>
            <a:r>
              <a:rPr sz="1450" spc="5" dirty="0">
                <a:solidFill>
                  <a:prstClr val="black"/>
                </a:solidFill>
                <a:latin typeface="ＭＳ ゴシック"/>
                <a:cs typeface="ＭＳ ゴシック"/>
              </a:rPr>
              <a:t>と</a:t>
            </a:r>
            <a:r>
              <a:rPr sz="1450" spc="-5" dirty="0">
                <a:solidFill>
                  <a:prstClr val="black"/>
                </a:solidFill>
                <a:latin typeface="ＭＳ ゴシック"/>
                <a:cs typeface="ＭＳ ゴシック"/>
              </a:rPr>
              <a:t>一緒</a:t>
            </a:r>
            <a:r>
              <a:rPr sz="1450" spc="5" dirty="0">
                <a:solidFill>
                  <a:prstClr val="black"/>
                </a:solidFill>
                <a:latin typeface="ＭＳ ゴシック"/>
                <a:cs typeface="ＭＳ ゴシック"/>
              </a:rPr>
              <a:t>に</a:t>
            </a:r>
            <a:r>
              <a:rPr sz="1450" spc="-5" dirty="0">
                <a:solidFill>
                  <a:prstClr val="black"/>
                </a:solidFill>
                <a:latin typeface="ＭＳ ゴシック"/>
                <a:cs typeface="ＭＳ ゴシック"/>
              </a:rPr>
              <a:t>提出し</a:t>
            </a:r>
            <a:r>
              <a:rPr sz="1450" spc="5" dirty="0">
                <a:solidFill>
                  <a:prstClr val="black"/>
                </a:solidFill>
                <a:latin typeface="ＭＳ ゴシック"/>
                <a:cs typeface="ＭＳ ゴシック"/>
              </a:rPr>
              <a:t>て</a:t>
            </a:r>
            <a:r>
              <a:rPr sz="1450" spc="-5" dirty="0">
                <a:solidFill>
                  <a:prstClr val="black"/>
                </a:solidFill>
                <a:latin typeface="ＭＳ ゴシック"/>
                <a:cs typeface="ＭＳ ゴシック"/>
              </a:rPr>
              <a:t>下さ</a:t>
            </a:r>
            <a:r>
              <a:rPr sz="1450" spc="5" dirty="0">
                <a:solidFill>
                  <a:prstClr val="black"/>
                </a:solidFill>
                <a:latin typeface="ＭＳ ゴシック"/>
                <a:cs typeface="ＭＳ ゴシック"/>
              </a:rPr>
              <a:t>い</a:t>
            </a:r>
            <a:r>
              <a:rPr sz="1450" spc="-5" dirty="0">
                <a:solidFill>
                  <a:prstClr val="black"/>
                </a:solidFill>
                <a:latin typeface="ＭＳ ゴシック"/>
                <a:cs typeface="ＭＳ ゴシック"/>
              </a:rPr>
              <a:t>。</a:t>
            </a:r>
            <a:endParaRPr sz="1450" dirty="0">
              <a:solidFill>
                <a:prstClr val="black"/>
              </a:solidFill>
              <a:latin typeface="ＭＳ ゴシック"/>
              <a:cs typeface="ＭＳ ゴシック"/>
            </a:endParaRPr>
          </a:p>
          <a:p>
            <a:pPr marL="82342" defTabSz="829178"/>
            <a:r>
              <a:rPr sz="1450" spc="5" dirty="0">
                <a:solidFill>
                  <a:prstClr val="black"/>
                </a:solidFill>
                <a:latin typeface="ＭＳ ゴシック"/>
                <a:cs typeface="ＭＳ ゴシック"/>
              </a:rPr>
              <a:t>【</a:t>
            </a:r>
            <a:r>
              <a:rPr sz="1450" spc="-5" dirty="0">
                <a:solidFill>
                  <a:prstClr val="black"/>
                </a:solidFill>
                <a:latin typeface="ＭＳ ゴシック"/>
                <a:cs typeface="ＭＳ ゴシック"/>
              </a:rPr>
              <a:t>留意</a:t>
            </a:r>
            <a:r>
              <a:rPr sz="1450" spc="5" dirty="0">
                <a:solidFill>
                  <a:prstClr val="black"/>
                </a:solidFill>
                <a:latin typeface="ＭＳ ゴシック"/>
                <a:cs typeface="ＭＳ ゴシック"/>
              </a:rPr>
              <a:t>事</a:t>
            </a:r>
            <a:r>
              <a:rPr sz="1450" spc="-5" dirty="0">
                <a:solidFill>
                  <a:prstClr val="black"/>
                </a:solidFill>
                <a:latin typeface="ＭＳ ゴシック"/>
                <a:cs typeface="ＭＳ ゴシック"/>
              </a:rPr>
              <a:t>項】</a:t>
            </a:r>
            <a:endParaRPr sz="1450" dirty="0">
              <a:solidFill>
                <a:prstClr val="black"/>
              </a:solidFill>
              <a:latin typeface="ＭＳ ゴシック"/>
              <a:cs typeface="ＭＳ ゴシック"/>
            </a:endParaRPr>
          </a:p>
          <a:p>
            <a:pPr marL="267755" indent="-185988" defTabSz="829178">
              <a:buSzPct val="93750"/>
              <a:buFontTx/>
              <a:buChar char="○"/>
              <a:tabLst>
                <a:tab pos="268331" algn="l"/>
              </a:tabLst>
            </a:pPr>
            <a:r>
              <a:rPr sz="1450" spc="-5" dirty="0" err="1">
                <a:solidFill>
                  <a:prstClr val="black"/>
                </a:solidFill>
                <a:latin typeface="ＭＳ ゴシック"/>
                <a:cs typeface="ＭＳ ゴシック"/>
              </a:rPr>
              <a:t>イン</a:t>
            </a:r>
            <a:r>
              <a:rPr sz="1450" spc="5" dirty="0" err="1">
                <a:solidFill>
                  <a:prstClr val="black"/>
                </a:solidFill>
                <a:latin typeface="ＭＳ ゴシック"/>
                <a:cs typeface="ＭＳ ゴシック"/>
              </a:rPr>
              <a:t>タ</a:t>
            </a:r>
            <a:r>
              <a:rPr sz="1450" spc="-5" dirty="0" err="1">
                <a:solidFill>
                  <a:prstClr val="black"/>
                </a:solidFill>
                <a:latin typeface="ＭＳ ゴシック"/>
                <a:cs typeface="ＭＳ ゴシック"/>
              </a:rPr>
              <a:t>ーネッ</a:t>
            </a:r>
            <a:r>
              <a:rPr sz="1450" spc="5" dirty="0" err="1">
                <a:solidFill>
                  <a:prstClr val="black"/>
                </a:solidFill>
                <a:latin typeface="ＭＳ ゴシック"/>
                <a:cs typeface="ＭＳ ゴシック"/>
              </a:rPr>
              <a:t>ト</a:t>
            </a:r>
            <a:r>
              <a:rPr sz="1450" spc="-5" dirty="0" err="1">
                <a:solidFill>
                  <a:prstClr val="black"/>
                </a:solidFill>
                <a:latin typeface="ＭＳ ゴシック"/>
                <a:cs typeface="ＭＳ ゴシック"/>
              </a:rPr>
              <a:t>では</a:t>
            </a:r>
            <a:r>
              <a:rPr sz="1450" spc="5" dirty="0" err="1">
                <a:solidFill>
                  <a:prstClr val="black"/>
                </a:solidFill>
                <a:latin typeface="ＭＳ ゴシック"/>
                <a:cs typeface="ＭＳ ゴシック"/>
              </a:rPr>
              <a:t>公</a:t>
            </a:r>
            <a:r>
              <a:rPr sz="1450" spc="-5" dirty="0" err="1">
                <a:solidFill>
                  <a:prstClr val="black"/>
                </a:solidFill>
                <a:latin typeface="ＭＳ ゴシック"/>
                <a:cs typeface="ＭＳ ゴシック"/>
              </a:rPr>
              <a:t>開され</a:t>
            </a:r>
            <a:r>
              <a:rPr sz="1450" spc="5" dirty="0" err="1">
                <a:solidFill>
                  <a:prstClr val="black"/>
                </a:solidFill>
                <a:latin typeface="ＭＳ ゴシック"/>
                <a:cs typeface="ＭＳ ゴシック"/>
              </a:rPr>
              <a:t>ま</a:t>
            </a:r>
            <a:r>
              <a:rPr sz="1450" spc="-5" dirty="0" err="1">
                <a:solidFill>
                  <a:prstClr val="black"/>
                </a:solidFill>
                <a:latin typeface="ＭＳ ゴシック"/>
                <a:cs typeface="ＭＳ ゴシック"/>
              </a:rPr>
              <a:t>せん</a:t>
            </a:r>
            <a:r>
              <a:rPr sz="1450" spc="-5" dirty="0">
                <a:solidFill>
                  <a:prstClr val="black"/>
                </a:solidFill>
                <a:latin typeface="ＭＳ ゴシック"/>
                <a:cs typeface="ＭＳ ゴシック"/>
              </a:rPr>
              <a:t>。</a:t>
            </a:r>
            <a:endParaRPr sz="1450" dirty="0">
              <a:solidFill>
                <a:prstClr val="black"/>
              </a:solidFill>
              <a:latin typeface="ＭＳ ゴシック"/>
              <a:cs typeface="ＭＳ ゴシック"/>
            </a:endParaRPr>
          </a:p>
        </p:txBody>
      </p:sp>
      <p:sp>
        <p:nvSpPr>
          <p:cNvPr id="32" name="object 17"/>
          <p:cNvSpPr txBox="1"/>
          <p:nvPr/>
        </p:nvSpPr>
        <p:spPr>
          <a:xfrm>
            <a:off x="1600840" y="2003147"/>
            <a:ext cx="8662342" cy="814820"/>
          </a:xfrm>
          <a:prstGeom prst="rect">
            <a:avLst/>
          </a:prstGeom>
          <a:solidFill>
            <a:schemeClr val="accent2">
              <a:lumMod val="20000"/>
              <a:lumOff val="80000"/>
            </a:schemeClr>
          </a:solidFill>
        </p:spPr>
        <p:txBody>
          <a:bodyPr vert="horz" wrap="square" lIns="0" tIns="72000" rIns="0" bIns="72000" rtlCol="0">
            <a:spAutoFit/>
          </a:bodyPr>
          <a:lstStyle/>
          <a:p>
            <a:pPr marL="247026" marR="200960" indent="-164684" defTabSz="829178">
              <a:spcBef>
                <a:spcPts val="376"/>
              </a:spcBef>
              <a:buSzPct val="93750"/>
              <a:buFontTx/>
              <a:buChar char="○"/>
              <a:tabLst>
                <a:tab pos="268331" algn="l"/>
              </a:tabLst>
            </a:pPr>
            <a:r>
              <a:rPr sz="1450" spc="-5" dirty="0">
                <a:solidFill>
                  <a:prstClr val="black"/>
                </a:solidFill>
                <a:latin typeface="ＭＳ ゴシック"/>
                <a:cs typeface="ＭＳ ゴシック"/>
              </a:rPr>
              <a:t>７月</a:t>
            </a:r>
            <a:r>
              <a:rPr sz="1450" spc="5" dirty="0">
                <a:solidFill>
                  <a:prstClr val="black"/>
                </a:solidFill>
                <a:latin typeface="ＭＳ ゴシック"/>
                <a:cs typeface="ＭＳ ゴシック"/>
              </a:rPr>
              <a:t>１</a:t>
            </a:r>
            <a:r>
              <a:rPr sz="1450" spc="-5" dirty="0">
                <a:solidFill>
                  <a:prstClr val="black"/>
                </a:solidFill>
                <a:latin typeface="ＭＳ ゴシック"/>
                <a:cs typeface="ＭＳ ゴシック"/>
              </a:rPr>
              <a:t>日以降</a:t>
            </a:r>
            <a:r>
              <a:rPr sz="1450" spc="5" dirty="0">
                <a:solidFill>
                  <a:prstClr val="black"/>
                </a:solidFill>
                <a:latin typeface="ＭＳ ゴシック"/>
                <a:cs typeface="ＭＳ ゴシック"/>
              </a:rPr>
              <a:t>に</a:t>
            </a:r>
            <a:r>
              <a:rPr sz="1450" spc="-5" dirty="0">
                <a:solidFill>
                  <a:prstClr val="black"/>
                </a:solidFill>
                <a:latin typeface="ＭＳ ゴシック"/>
                <a:cs typeface="ＭＳ ゴシック"/>
              </a:rPr>
              <a:t>、イ</a:t>
            </a:r>
            <a:r>
              <a:rPr sz="1450" spc="5" dirty="0">
                <a:solidFill>
                  <a:prstClr val="black"/>
                </a:solidFill>
                <a:latin typeface="ＭＳ ゴシック"/>
                <a:cs typeface="ＭＳ ゴシック"/>
              </a:rPr>
              <a:t>ン</a:t>
            </a:r>
            <a:r>
              <a:rPr sz="1450" spc="-5" dirty="0">
                <a:solidFill>
                  <a:prstClr val="black"/>
                </a:solidFill>
                <a:latin typeface="ＭＳ ゴシック"/>
                <a:cs typeface="ＭＳ ゴシック"/>
              </a:rPr>
              <a:t>ターネ</a:t>
            </a:r>
            <a:r>
              <a:rPr sz="1450" spc="5" dirty="0">
                <a:solidFill>
                  <a:prstClr val="black"/>
                </a:solidFill>
                <a:latin typeface="ＭＳ ゴシック"/>
                <a:cs typeface="ＭＳ ゴシック"/>
              </a:rPr>
              <a:t>ッ</a:t>
            </a:r>
            <a:r>
              <a:rPr sz="1450" spc="-5" dirty="0">
                <a:solidFill>
                  <a:prstClr val="black"/>
                </a:solidFill>
                <a:latin typeface="ＭＳ ゴシック"/>
                <a:cs typeface="ＭＳ ゴシック"/>
              </a:rPr>
              <a:t>トで</a:t>
            </a:r>
            <a:r>
              <a:rPr sz="1450" spc="5" dirty="0">
                <a:solidFill>
                  <a:prstClr val="black"/>
                </a:solidFill>
                <a:latin typeface="ＭＳ ゴシック"/>
                <a:cs typeface="ＭＳ ゴシック"/>
              </a:rPr>
              <a:t>求</a:t>
            </a:r>
            <a:r>
              <a:rPr sz="1450" spc="-5" dirty="0">
                <a:solidFill>
                  <a:prstClr val="black"/>
                </a:solidFill>
                <a:latin typeface="ＭＳ ゴシック"/>
                <a:cs typeface="ＭＳ ゴシック"/>
              </a:rPr>
              <a:t>人が公</a:t>
            </a:r>
            <a:r>
              <a:rPr sz="1450" spc="5" dirty="0">
                <a:solidFill>
                  <a:prstClr val="black"/>
                </a:solidFill>
                <a:latin typeface="ＭＳ ゴシック"/>
                <a:cs typeface="ＭＳ ゴシック"/>
              </a:rPr>
              <a:t>開</a:t>
            </a:r>
            <a:r>
              <a:rPr sz="1450" spc="-5" dirty="0">
                <a:solidFill>
                  <a:prstClr val="black"/>
                </a:solidFill>
                <a:latin typeface="ＭＳ ゴシック"/>
                <a:cs typeface="ＭＳ ゴシック"/>
              </a:rPr>
              <a:t>され</a:t>
            </a:r>
            <a:r>
              <a:rPr sz="1450" spc="5" dirty="0">
                <a:solidFill>
                  <a:prstClr val="black"/>
                </a:solidFill>
                <a:latin typeface="ＭＳ ゴシック"/>
                <a:cs typeface="ＭＳ ゴシック"/>
              </a:rPr>
              <a:t>ま</a:t>
            </a:r>
            <a:r>
              <a:rPr sz="1450" spc="-5" dirty="0">
                <a:solidFill>
                  <a:prstClr val="black"/>
                </a:solidFill>
                <a:latin typeface="ＭＳ ゴシック"/>
                <a:cs typeface="ＭＳ ゴシック"/>
              </a:rPr>
              <a:t>す。高</a:t>
            </a:r>
            <a:r>
              <a:rPr sz="1450" spc="5" dirty="0">
                <a:solidFill>
                  <a:prstClr val="black"/>
                </a:solidFill>
                <a:latin typeface="ＭＳ ゴシック"/>
                <a:cs typeface="ＭＳ ゴシック"/>
              </a:rPr>
              <a:t>等</a:t>
            </a:r>
            <a:r>
              <a:rPr sz="1450" spc="-5" dirty="0">
                <a:solidFill>
                  <a:prstClr val="black"/>
                </a:solidFill>
                <a:latin typeface="ＭＳ ゴシック"/>
                <a:cs typeface="ＭＳ ゴシック"/>
              </a:rPr>
              <a:t>学校</a:t>
            </a:r>
            <a:r>
              <a:rPr sz="1450" spc="5" dirty="0">
                <a:solidFill>
                  <a:prstClr val="black"/>
                </a:solidFill>
                <a:latin typeface="ＭＳ ゴシック"/>
                <a:cs typeface="ＭＳ ゴシック"/>
              </a:rPr>
              <a:t>専</a:t>
            </a:r>
            <a:r>
              <a:rPr sz="1450" spc="-5" dirty="0">
                <a:solidFill>
                  <a:prstClr val="black"/>
                </a:solidFill>
                <a:latin typeface="ＭＳ ゴシック"/>
                <a:cs typeface="ＭＳ ゴシック"/>
              </a:rPr>
              <a:t>用の</a:t>
            </a:r>
            <a:r>
              <a:rPr lang="en-US" sz="1450" spc="-5" dirty="0">
                <a:solidFill>
                  <a:prstClr val="black"/>
                </a:solidFill>
                <a:latin typeface="ＭＳ ゴシック"/>
                <a:cs typeface="ＭＳ ゴシック"/>
              </a:rPr>
              <a:t>WEB</a:t>
            </a:r>
            <a:r>
              <a:rPr sz="1450" spc="-5" dirty="0">
                <a:solidFill>
                  <a:prstClr val="black"/>
                </a:solidFill>
                <a:latin typeface="ＭＳ ゴシック"/>
                <a:cs typeface="ＭＳ ゴシック"/>
              </a:rPr>
              <a:t>サイ</a:t>
            </a:r>
            <a:r>
              <a:rPr sz="1450" spc="5" dirty="0">
                <a:solidFill>
                  <a:prstClr val="black"/>
                </a:solidFill>
                <a:latin typeface="ＭＳ ゴシック"/>
                <a:cs typeface="ＭＳ ゴシック"/>
              </a:rPr>
              <a:t>ト</a:t>
            </a:r>
            <a:r>
              <a:rPr sz="1450" spc="-5" dirty="0">
                <a:solidFill>
                  <a:prstClr val="black"/>
                </a:solidFill>
                <a:latin typeface="ＭＳ ゴシック"/>
                <a:cs typeface="ＭＳ ゴシック"/>
              </a:rPr>
              <a:t>で閲覧</a:t>
            </a:r>
            <a:r>
              <a:rPr sz="1450" spc="5" dirty="0">
                <a:solidFill>
                  <a:prstClr val="black"/>
                </a:solidFill>
                <a:latin typeface="ＭＳ ゴシック"/>
                <a:cs typeface="ＭＳ ゴシック"/>
              </a:rPr>
              <a:t>可</a:t>
            </a:r>
            <a:r>
              <a:rPr sz="1450" spc="-5" dirty="0">
                <a:solidFill>
                  <a:prstClr val="black"/>
                </a:solidFill>
                <a:latin typeface="ＭＳ ゴシック"/>
                <a:cs typeface="ＭＳ ゴシック"/>
              </a:rPr>
              <a:t>能に</a:t>
            </a:r>
            <a:r>
              <a:rPr sz="1450" spc="5" dirty="0">
                <a:solidFill>
                  <a:prstClr val="black"/>
                </a:solidFill>
                <a:latin typeface="ＭＳ ゴシック"/>
                <a:cs typeface="ＭＳ ゴシック"/>
              </a:rPr>
              <a:t>な</a:t>
            </a:r>
            <a:r>
              <a:rPr sz="1450" spc="-5" dirty="0">
                <a:solidFill>
                  <a:prstClr val="black"/>
                </a:solidFill>
                <a:latin typeface="ＭＳ ゴシック"/>
                <a:cs typeface="ＭＳ ゴシック"/>
              </a:rPr>
              <a:t>ります。</a:t>
            </a:r>
            <a:endParaRPr sz="1450" dirty="0">
              <a:solidFill>
                <a:prstClr val="black"/>
              </a:solidFill>
              <a:latin typeface="ＭＳ ゴシック"/>
              <a:cs typeface="ＭＳ ゴシック"/>
            </a:endParaRPr>
          </a:p>
          <a:p>
            <a:pPr marL="267755" indent="-185988" defTabSz="829178">
              <a:buSzPct val="93750"/>
              <a:buFontTx/>
              <a:buChar char="○"/>
              <a:tabLst>
                <a:tab pos="268331" algn="l"/>
              </a:tabLst>
            </a:pPr>
            <a:r>
              <a:rPr sz="1450" spc="-5" dirty="0" err="1">
                <a:solidFill>
                  <a:prstClr val="black"/>
                </a:solidFill>
                <a:latin typeface="ＭＳ ゴシック"/>
                <a:cs typeface="ＭＳ ゴシック"/>
              </a:rPr>
              <a:t>全て</a:t>
            </a:r>
            <a:r>
              <a:rPr sz="1450" spc="5" dirty="0" err="1">
                <a:solidFill>
                  <a:prstClr val="black"/>
                </a:solidFill>
                <a:latin typeface="ＭＳ ゴシック"/>
                <a:cs typeface="ＭＳ ゴシック"/>
              </a:rPr>
              <a:t>の</a:t>
            </a:r>
            <a:r>
              <a:rPr sz="1450" spc="-5" dirty="0" err="1">
                <a:solidFill>
                  <a:prstClr val="black"/>
                </a:solidFill>
                <a:latin typeface="ＭＳ ゴシック"/>
                <a:cs typeface="ＭＳ ゴシック"/>
              </a:rPr>
              <a:t>生徒が</a:t>
            </a:r>
            <a:r>
              <a:rPr sz="1450" spc="5" dirty="0" err="1">
                <a:solidFill>
                  <a:prstClr val="black"/>
                </a:solidFill>
                <a:latin typeface="ＭＳ ゴシック"/>
                <a:cs typeface="ＭＳ ゴシック"/>
              </a:rPr>
              <a:t>選</a:t>
            </a:r>
            <a:r>
              <a:rPr sz="1450" spc="-5" dirty="0" err="1">
                <a:solidFill>
                  <a:prstClr val="black"/>
                </a:solidFill>
                <a:latin typeface="ＭＳ ゴシック"/>
                <a:cs typeface="ＭＳ ゴシック"/>
              </a:rPr>
              <a:t>考対</a:t>
            </a:r>
            <a:r>
              <a:rPr sz="1450" spc="5" dirty="0" err="1">
                <a:solidFill>
                  <a:prstClr val="black"/>
                </a:solidFill>
                <a:latin typeface="ＭＳ ゴシック"/>
                <a:cs typeface="ＭＳ ゴシック"/>
              </a:rPr>
              <a:t>象</a:t>
            </a:r>
            <a:r>
              <a:rPr sz="1450" spc="-5" dirty="0" err="1">
                <a:solidFill>
                  <a:prstClr val="black"/>
                </a:solidFill>
                <a:latin typeface="ＭＳ ゴシック"/>
                <a:cs typeface="ＭＳ ゴシック"/>
              </a:rPr>
              <a:t>となり</a:t>
            </a:r>
            <a:r>
              <a:rPr sz="1450" spc="5" dirty="0" err="1">
                <a:solidFill>
                  <a:prstClr val="black"/>
                </a:solidFill>
                <a:latin typeface="ＭＳ ゴシック"/>
                <a:cs typeface="ＭＳ ゴシック"/>
              </a:rPr>
              <a:t>、</a:t>
            </a:r>
            <a:r>
              <a:rPr sz="1450" spc="-5" dirty="0" err="1">
                <a:solidFill>
                  <a:prstClr val="black"/>
                </a:solidFill>
                <a:latin typeface="ＭＳ ゴシック"/>
                <a:cs typeface="ＭＳ ゴシック"/>
              </a:rPr>
              <a:t>遠方</a:t>
            </a:r>
            <a:r>
              <a:rPr sz="1450" spc="5" dirty="0" err="1">
                <a:solidFill>
                  <a:prstClr val="black"/>
                </a:solidFill>
                <a:latin typeface="ＭＳ ゴシック"/>
                <a:cs typeface="ＭＳ ゴシック"/>
              </a:rPr>
              <a:t>の</a:t>
            </a:r>
            <a:r>
              <a:rPr sz="1450" spc="-5" dirty="0" err="1">
                <a:solidFill>
                  <a:prstClr val="black"/>
                </a:solidFill>
                <a:latin typeface="ＭＳ ゴシック"/>
                <a:cs typeface="ＭＳ ゴシック"/>
              </a:rPr>
              <a:t>学校か</a:t>
            </a:r>
            <a:r>
              <a:rPr sz="1450" spc="5" dirty="0" err="1">
                <a:solidFill>
                  <a:prstClr val="black"/>
                </a:solidFill>
                <a:latin typeface="ＭＳ ゴシック"/>
                <a:cs typeface="ＭＳ ゴシック"/>
              </a:rPr>
              <a:t>ら</a:t>
            </a:r>
            <a:r>
              <a:rPr sz="1450" spc="-5" dirty="0" err="1">
                <a:solidFill>
                  <a:prstClr val="black"/>
                </a:solidFill>
                <a:latin typeface="ＭＳ ゴシック"/>
                <a:cs typeface="ＭＳ ゴシック"/>
              </a:rPr>
              <a:t>の応</a:t>
            </a:r>
            <a:r>
              <a:rPr sz="1450" spc="5" dirty="0" err="1">
                <a:solidFill>
                  <a:prstClr val="black"/>
                </a:solidFill>
                <a:latin typeface="ＭＳ ゴシック"/>
                <a:cs typeface="ＭＳ ゴシック"/>
              </a:rPr>
              <a:t>募</a:t>
            </a:r>
            <a:r>
              <a:rPr sz="1450" spc="-5" dirty="0" err="1">
                <a:solidFill>
                  <a:prstClr val="black"/>
                </a:solidFill>
                <a:latin typeface="ＭＳ ゴシック"/>
                <a:cs typeface="ＭＳ ゴシック"/>
              </a:rPr>
              <a:t>がある</a:t>
            </a:r>
            <a:r>
              <a:rPr sz="1450" spc="5" dirty="0" err="1">
                <a:solidFill>
                  <a:prstClr val="black"/>
                </a:solidFill>
                <a:latin typeface="ＭＳ ゴシック"/>
                <a:cs typeface="ＭＳ ゴシック"/>
              </a:rPr>
              <a:t>可</a:t>
            </a:r>
            <a:r>
              <a:rPr sz="1450" spc="-5" dirty="0" err="1">
                <a:solidFill>
                  <a:prstClr val="black"/>
                </a:solidFill>
                <a:latin typeface="ＭＳ ゴシック"/>
                <a:cs typeface="ＭＳ ゴシック"/>
              </a:rPr>
              <a:t>能性</a:t>
            </a:r>
            <a:r>
              <a:rPr sz="1450" spc="5" dirty="0" err="1">
                <a:solidFill>
                  <a:prstClr val="black"/>
                </a:solidFill>
                <a:latin typeface="ＭＳ ゴシック"/>
                <a:cs typeface="ＭＳ ゴシック"/>
              </a:rPr>
              <a:t>が</a:t>
            </a:r>
            <a:r>
              <a:rPr sz="1450" spc="-5" dirty="0" err="1">
                <a:solidFill>
                  <a:prstClr val="black"/>
                </a:solidFill>
                <a:latin typeface="ＭＳ ゴシック"/>
                <a:cs typeface="ＭＳ ゴシック"/>
              </a:rPr>
              <a:t>ありま</a:t>
            </a:r>
            <a:r>
              <a:rPr sz="1450" spc="5" dirty="0" err="1">
                <a:solidFill>
                  <a:prstClr val="black"/>
                </a:solidFill>
                <a:latin typeface="ＭＳ ゴシック"/>
                <a:cs typeface="ＭＳ ゴシック"/>
              </a:rPr>
              <a:t>す</a:t>
            </a:r>
            <a:r>
              <a:rPr sz="1450" spc="-5" dirty="0">
                <a:solidFill>
                  <a:prstClr val="black"/>
                </a:solidFill>
                <a:latin typeface="ＭＳ ゴシック"/>
                <a:cs typeface="ＭＳ ゴシック"/>
              </a:rPr>
              <a:t>。</a:t>
            </a:r>
            <a:endParaRPr sz="1450" dirty="0">
              <a:solidFill>
                <a:prstClr val="black"/>
              </a:solidFill>
              <a:latin typeface="ＭＳ ゴシック"/>
              <a:cs typeface="ＭＳ ゴシック"/>
            </a:endParaRPr>
          </a:p>
        </p:txBody>
      </p:sp>
      <p:sp>
        <p:nvSpPr>
          <p:cNvPr id="33" name="object 22"/>
          <p:cNvSpPr txBox="1"/>
          <p:nvPr/>
        </p:nvSpPr>
        <p:spPr>
          <a:xfrm>
            <a:off x="2027659" y="5786953"/>
            <a:ext cx="7808704" cy="464691"/>
          </a:xfrm>
          <a:prstGeom prst="bevel">
            <a:avLst/>
          </a:prstGeom>
          <a:solidFill>
            <a:schemeClr val="accent3">
              <a:lumMod val="20000"/>
              <a:lumOff val="80000"/>
            </a:schemeClr>
          </a:solidFill>
          <a:ln>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vert="horz" wrap="square" lIns="36000" tIns="36000" rIns="36000" bIns="36000" rtlCol="0" anchor="ctr" anchorCtr="0">
            <a:spAutoFit/>
          </a:bodyPr>
          <a:lstStyle/>
          <a:p>
            <a:pPr marL="496931" defTabSz="829178">
              <a:spcBef>
                <a:spcPts val="376"/>
              </a:spcBef>
            </a:pPr>
            <a:r>
              <a:rPr b="1" spc="5" dirty="0">
                <a:solidFill>
                  <a:prstClr val="black"/>
                </a:solidFill>
                <a:latin typeface="ＭＳ ゴシック"/>
                <a:cs typeface="ＭＳ ゴシック"/>
              </a:rPr>
              <a:t>多</a:t>
            </a:r>
            <a:r>
              <a:rPr b="1" spc="-5" dirty="0">
                <a:solidFill>
                  <a:prstClr val="black"/>
                </a:solidFill>
                <a:latin typeface="ＭＳ ゴシック"/>
                <a:cs typeface="ＭＳ ゴシック"/>
              </a:rPr>
              <a:t>くの</a:t>
            </a:r>
            <a:r>
              <a:rPr b="1" spc="5" dirty="0">
                <a:solidFill>
                  <a:prstClr val="black"/>
                </a:solidFill>
                <a:latin typeface="ＭＳ ゴシック"/>
                <a:cs typeface="ＭＳ ゴシック"/>
              </a:rPr>
              <a:t>生</a:t>
            </a:r>
            <a:r>
              <a:rPr b="1" spc="-5" dirty="0">
                <a:solidFill>
                  <a:prstClr val="black"/>
                </a:solidFill>
                <a:latin typeface="ＭＳ ゴシック"/>
                <a:cs typeface="ＭＳ ゴシック"/>
              </a:rPr>
              <a:t>徒に応</a:t>
            </a:r>
            <a:r>
              <a:rPr b="1" spc="5" dirty="0">
                <a:solidFill>
                  <a:prstClr val="black"/>
                </a:solidFill>
                <a:latin typeface="ＭＳ ゴシック"/>
                <a:cs typeface="ＭＳ ゴシック"/>
              </a:rPr>
              <a:t>募</a:t>
            </a:r>
            <a:r>
              <a:rPr b="1" spc="-5" dirty="0">
                <a:solidFill>
                  <a:prstClr val="black"/>
                </a:solidFill>
                <a:latin typeface="ＭＳ ゴシック"/>
                <a:cs typeface="ＭＳ ゴシック"/>
              </a:rPr>
              <a:t>の機</a:t>
            </a:r>
            <a:r>
              <a:rPr b="1" spc="5" dirty="0">
                <a:solidFill>
                  <a:prstClr val="black"/>
                </a:solidFill>
                <a:latin typeface="ＭＳ ゴシック"/>
                <a:cs typeface="ＭＳ ゴシック"/>
              </a:rPr>
              <a:t>会</a:t>
            </a:r>
            <a:r>
              <a:rPr b="1" spc="-5" dirty="0">
                <a:solidFill>
                  <a:prstClr val="black"/>
                </a:solidFill>
                <a:latin typeface="ＭＳ ゴシック"/>
                <a:cs typeface="ＭＳ ゴシック"/>
              </a:rPr>
              <a:t>が与え</a:t>
            </a:r>
            <a:r>
              <a:rPr b="1" spc="5" dirty="0">
                <a:solidFill>
                  <a:prstClr val="black"/>
                </a:solidFill>
                <a:latin typeface="ＭＳ ゴシック"/>
                <a:cs typeface="ＭＳ ゴシック"/>
              </a:rPr>
              <a:t>ら</a:t>
            </a:r>
            <a:r>
              <a:rPr b="1" spc="-5" dirty="0">
                <a:solidFill>
                  <a:prstClr val="black"/>
                </a:solidFill>
                <a:latin typeface="ＭＳ ゴシック"/>
                <a:cs typeface="ＭＳ ゴシック"/>
              </a:rPr>
              <a:t>れま</a:t>
            </a:r>
            <a:r>
              <a:rPr b="1" spc="5" dirty="0">
                <a:solidFill>
                  <a:prstClr val="black"/>
                </a:solidFill>
                <a:latin typeface="ＭＳ ゴシック"/>
                <a:cs typeface="ＭＳ ゴシック"/>
              </a:rPr>
              <a:t>す</a:t>
            </a:r>
            <a:r>
              <a:rPr b="1" spc="-5" dirty="0">
                <a:solidFill>
                  <a:prstClr val="black"/>
                </a:solidFill>
                <a:latin typeface="ＭＳ ゴシック"/>
                <a:cs typeface="ＭＳ ゴシック"/>
              </a:rPr>
              <a:t>よう、</a:t>
            </a:r>
            <a:r>
              <a:rPr b="1" spc="5" dirty="0">
                <a:solidFill>
                  <a:prstClr val="black"/>
                </a:solidFill>
                <a:latin typeface="ＭＳ ゴシック"/>
                <a:cs typeface="ＭＳ ゴシック"/>
              </a:rPr>
              <a:t>ご</a:t>
            </a:r>
            <a:r>
              <a:rPr b="1" spc="-5" dirty="0">
                <a:solidFill>
                  <a:prstClr val="black"/>
                </a:solidFill>
                <a:latin typeface="ＭＳ ゴシック"/>
                <a:cs typeface="ＭＳ ゴシック"/>
              </a:rPr>
              <a:t>理解</a:t>
            </a:r>
            <a:r>
              <a:rPr b="1" spc="5" dirty="0">
                <a:solidFill>
                  <a:prstClr val="black"/>
                </a:solidFill>
                <a:latin typeface="ＭＳ ゴシック"/>
                <a:cs typeface="ＭＳ ゴシック"/>
              </a:rPr>
              <a:t>願</a:t>
            </a:r>
            <a:r>
              <a:rPr b="1" spc="-5" dirty="0">
                <a:solidFill>
                  <a:prstClr val="black"/>
                </a:solidFill>
                <a:latin typeface="ＭＳ ゴシック"/>
                <a:cs typeface="ＭＳ ゴシック"/>
              </a:rPr>
              <a:t>います。</a:t>
            </a:r>
            <a:endParaRPr b="1" dirty="0">
              <a:solidFill>
                <a:prstClr val="black"/>
              </a:solidFill>
              <a:latin typeface="ＭＳ ゴシック"/>
              <a:cs typeface="ＭＳ ゴシック"/>
            </a:endParaRPr>
          </a:p>
        </p:txBody>
      </p:sp>
      <p:sp>
        <p:nvSpPr>
          <p:cNvPr id="37" name="object 27"/>
          <p:cNvSpPr txBox="1"/>
          <p:nvPr/>
        </p:nvSpPr>
        <p:spPr>
          <a:xfrm>
            <a:off x="1600840" y="1446460"/>
            <a:ext cx="6154925" cy="380960"/>
          </a:xfrm>
          <a:prstGeom prst="rect">
            <a:avLst/>
          </a:prstGeom>
        </p:spPr>
        <p:txBody>
          <a:bodyPr vert="horz" wrap="square" lIns="0" tIns="11516" rIns="0" bIns="0" rtlCol="0">
            <a:spAutoFit/>
          </a:bodyPr>
          <a:lstStyle/>
          <a:p>
            <a:pPr marL="11516" defTabSz="829178"/>
            <a:r>
              <a:rPr sz="2400" b="1" dirty="0">
                <a:solidFill>
                  <a:prstClr val="black"/>
                </a:solidFill>
                <a:latin typeface="ＭＳ ゴシック"/>
                <a:cs typeface="ＭＳ ゴシック"/>
              </a:rPr>
              <a:t>①公開求人（インターネット公開求人</a:t>
            </a:r>
            <a:r>
              <a:rPr sz="2400" b="1" spc="-9" dirty="0">
                <a:solidFill>
                  <a:prstClr val="black"/>
                </a:solidFill>
                <a:latin typeface="ＭＳ ゴシック"/>
                <a:cs typeface="ＭＳ ゴシック"/>
              </a:rPr>
              <a:t>）</a:t>
            </a:r>
            <a:endParaRPr sz="2400" b="1" dirty="0">
              <a:solidFill>
                <a:prstClr val="black"/>
              </a:solidFill>
              <a:latin typeface="ＭＳ ゴシック"/>
              <a:cs typeface="ＭＳ ゴシック"/>
            </a:endParaRPr>
          </a:p>
        </p:txBody>
      </p:sp>
      <p:sp>
        <p:nvSpPr>
          <p:cNvPr id="12" name="正方形/長方形 11"/>
          <p:cNvSpPr/>
          <p:nvPr/>
        </p:nvSpPr>
        <p:spPr>
          <a:xfrm>
            <a:off x="1600840" y="3532045"/>
            <a:ext cx="7310784" cy="461665"/>
          </a:xfrm>
          <a:prstGeom prst="rect">
            <a:avLst/>
          </a:prstGeom>
        </p:spPr>
        <p:txBody>
          <a:bodyPr wrap="none">
            <a:spAutoFit/>
          </a:bodyPr>
          <a:lstStyle/>
          <a:p>
            <a:pPr marL="11516" defTabSz="829178">
              <a:spcBef>
                <a:spcPts val="91"/>
              </a:spcBef>
            </a:pPr>
            <a:r>
              <a:rPr lang="ja-JP" altLang="en-US" sz="2400" b="1" dirty="0">
                <a:solidFill>
                  <a:prstClr val="black"/>
                </a:solidFill>
                <a:latin typeface="ＭＳ ゴシック" panose="020B0609070205080204" pitchFamily="49" charset="-128"/>
                <a:ea typeface="ＭＳ ゴシック" panose="020B0609070205080204" pitchFamily="49" charset="-128"/>
                <a:cs typeface="ＭＳ ゴシック"/>
              </a:rPr>
              <a:t>②指定校求人（インターネットには公開しません</a:t>
            </a:r>
            <a:r>
              <a:rPr lang="ja-JP" altLang="en-US" sz="2400" b="1" spc="-9" dirty="0">
                <a:solidFill>
                  <a:prstClr val="black"/>
                </a:solidFill>
                <a:latin typeface="ＭＳ ゴシック" panose="020B0609070205080204" pitchFamily="49" charset="-128"/>
                <a:ea typeface="ＭＳ ゴシック" panose="020B0609070205080204" pitchFamily="49" charset="-128"/>
                <a:cs typeface="ＭＳ ゴシック"/>
              </a:rPr>
              <a:t>）</a:t>
            </a:r>
            <a:endParaRPr lang="ja-JP" altLang="en-US" sz="2400" dirty="0">
              <a:solidFill>
                <a:prstClr val="black"/>
              </a:solidFill>
              <a:latin typeface="ＭＳ ゴシック" panose="020B0609070205080204" pitchFamily="49" charset="-128"/>
              <a:ea typeface="ＭＳ ゴシック" panose="020B0609070205080204" pitchFamily="49" charset="-128"/>
              <a:cs typeface="ＭＳ ゴシック"/>
            </a:endParaRPr>
          </a:p>
        </p:txBody>
      </p:sp>
      <p:sp>
        <p:nvSpPr>
          <p:cNvPr id="13" name="フッター プレースホルダー 12"/>
          <p:cNvSpPr>
            <a:spLocks noGrp="1"/>
          </p:cNvSpPr>
          <p:nvPr>
            <p:ph type="ftr" sz="quarter" idx="11"/>
          </p:nvPr>
        </p:nvSpPr>
        <p:spPr>
          <a:xfrm>
            <a:off x="4038600" y="6397294"/>
            <a:ext cx="4114800" cy="365125"/>
          </a:xfrm>
        </p:spPr>
        <p:txBody>
          <a:bodyPr/>
          <a:lstStyle/>
          <a:p>
            <a:r>
              <a:rPr lang="en-US" altLang="ja-JP" dirty="0">
                <a:solidFill>
                  <a:schemeClr val="tx1"/>
                </a:solidFill>
              </a:rPr>
              <a:t>-12-</a:t>
            </a:r>
            <a:endParaRPr lang="ja-JP" altLang="en-US" dirty="0">
              <a:solidFill>
                <a:schemeClr val="tx1"/>
              </a:solidFill>
            </a:endParaRPr>
          </a:p>
          <a:p>
            <a:endParaRPr kumimoji="1" lang="ja-JP" altLang="en-US" dirty="0"/>
          </a:p>
        </p:txBody>
      </p:sp>
      <p:pic>
        <p:nvPicPr>
          <p:cNvPr id="14" name="12">
            <a:hlinkClick r:id="" action="ppaction://media"/>
            <a:extLst>
              <a:ext uri="{FF2B5EF4-FFF2-40B4-BE49-F238E27FC236}">
                <a16:creationId xmlns:a16="http://schemas.microsoft.com/office/drawing/2014/main" id="{8992FDAD-7013-0212-151B-226BF763A3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185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800" spc="-9" dirty="0">
                  <a:solidFill>
                    <a:srgbClr val="FFFFFF"/>
                  </a:solidFill>
                  <a:latin typeface="ＭＳ ゴシック" panose="020B0609070205080204" pitchFamily="49" charset="-128"/>
                  <a:ea typeface="ＭＳ ゴシック" panose="020B0609070205080204" pitchFamily="49" charset="-128"/>
                </a:rPr>
                <a:t>5.</a:t>
              </a:r>
              <a:r>
                <a:rPr lang="ja-JP" altLang="en-US" sz="2800" spc="5" dirty="0">
                  <a:solidFill>
                    <a:srgbClr val="FFFFFF"/>
                  </a:solidFill>
                  <a:latin typeface="ＭＳ ゴシック" panose="020B0609070205080204" pitchFamily="49" charset="-128"/>
                  <a:ea typeface="ＭＳ ゴシック" panose="020B0609070205080204" pitchFamily="49" charset="-128"/>
                </a:rPr>
                <a:t>新規高</a:t>
              </a:r>
              <a:r>
                <a:rPr lang="ja-JP" altLang="en-US" sz="2800" spc="-5" dirty="0">
                  <a:solidFill>
                    <a:srgbClr val="FFFFFF"/>
                  </a:solidFill>
                  <a:latin typeface="ＭＳ ゴシック" panose="020B0609070205080204" pitchFamily="49" charset="-128"/>
                  <a:ea typeface="ＭＳ ゴシック" panose="020B0609070205080204" pitchFamily="49" charset="-128"/>
                </a:rPr>
                <a:t>等学</a:t>
              </a:r>
              <a:r>
                <a:rPr lang="ja-JP" altLang="en-US" sz="2800" spc="5" dirty="0">
                  <a:solidFill>
                    <a:srgbClr val="FFFFFF"/>
                  </a:solidFill>
                  <a:latin typeface="ＭＳ ゴシック" panose="020B0609070205080204" pitchFamily="49" charset="-128"/>
                  <a:ea typeface="ＭＳ ゴシック" panose="020B0609070205080204" pitchFamily="49" charset="-128"/>
                </a:rPr>
                <a:t>校卒業予</a:t>
              </a:r>
              <a:r>
                <a:rPr lang="ja-JP" altLang="en-US" sz="2800" spc="-5" dirty="0">
                  <a:solidFill>
                    <a:srgbClr val="FFFFFF"/>
                  </a:solidFill>
                  <a:latin typeface="ＭＳ ゴシック" panose="020B0609070205080204" pitchFamily="49" charset="-128"/>
                  <a:ea typeface="ＭＳ ゴシック" panose="020B0609070205080204" pitchFamily="49" charset="-128"/>
                </a:rPr>
                <a:t>定者</a:t>
              </a:r>
              <a:r>
                <a:rPr lang="ja-JP" altLang="en-US" sz="2800" spc="5" dirty="0">
                  <a:solidFill>
                    <a:srgbClr val="FFFFFF"/>
                  </a:solidFill>
                  <a:latin typeface="ＭＳ ゴシック" panose="020B0609070205080204" pitchFamily="49" charset="-128"/>
                  <a:ea typeface="ＭＳ ゴシック" panose="020B0609070205080204" pitchFamily="49" charset="-128"/>
                </a:rPr>
                <a:t>の募集活</a:t>
              </a:r>
              <a:r>
                <a:rPr lang="ja-JP" altLang="en-US" sz="2800" spc="-5" dirty="0">
                  <a:solidFill>
                    <a:srgbClr val="FFFFFF"/>
                  </a:solidFill>
                  <a:latin typeface="ＭＳ ゴシック" panose="020B0609070205080204" pitchFamily="49" charset="-128"/>
                  <a:ea typeface="ＭＳ ゴシック" panose="020B0609070205080204" pitchFamily="49" charset="-128"/>
                </a:rPr>
                <a:t>動の</a:t>
              </a:r>
              <a:r>
                <a:rPr lang="ja-JP" altLang="en-US" sz="2800" spc="5" dirty="0">
                  <a:solidFill>
                    <a:srgbClr val="FFFFFF"/>
                  </a:solidFill>
                  <a:latin typeface="ＭＳ ゴシック" panose="020B0609070205080204" pitchFamily="49" charset="-128"/>
                  <a:ea typeface="ＭＳ ゴシック" panose="020B0609070205080204" pitchFamily="49" charset="-128"/>
                </a:rPr>
                <a:t>留意</a:t>
              </a:r>
              <a:r>
                <a:rPr lang="ja-JP" altLang="en-US" sz="2800" spc="-5" dirty="0">
                  <a:solidFill>
                    <a:srgbClr val="FFFFFF"/>
                  </a:solidFill>
                  <a:latin typeface="ＭＳ ゴシック" panose="020B0609070205080204" pitchFamily="49" charset="-128"/>
                  <a:ea typeface="ＭＳ ゴシック" panose="020B0609070205080204" pitchFamily="49" charset="-128"/>
                </a:rPr>
                <a:t>点</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aphicFrame>
        <p:nvGraphicFramePr>
          <p:cNvPr id="38" name="object 3"/>
          <p:cNvGraphicFramePr>
            <a:graphicFrameLocks noGrp="1"/>
          </p:cNvGraphicFramePr>
          <p:nvPr>
            <p:extLst/>
          </p:nvPr>
        </p:nvGraphicFramePr>
        <p:xfrm>
          <a:off x="1752187" y="1638083"/>
          <a:ext cx="9249239" cy="2618210"/>
        </p:xfrm>
        <a:graphic>
          <a:graphicData uri="http://schemas.openxmlformats.org/drawingml/2006/table">
            <a:tbl>
              <a:tblPr firstRow="1" bandRow="1">
                <a:tableStyleId>{2D5ABB26-0587-4C30-8999-92F81FD0307C}</a:tableStyleId>
              </a:tblPr>
              <a:tblGrid>
                <a:gridCol w="337917">
                  <a:extLst>
                    <a:ext uri="{9D8B030D-6E8A-4147-A177-3AD203B41FA5}">
                      <a16:colId xmlns:a16="http://schemas.microsoft.com/office/drawing/2014/main" val="20000"/>
                    </a:ext>
                  </a:extLst>
                </a:gridCol>
                <a:gridCol w="911376">
                  <a:extLst>
                    <a:ext uri="{9D8B030D-6E8A-4147-A177-3AD203B41FA5}">
                      <a16:colId xmlns:a16="http://schemas.microsoft.com/office/drawing/2014/main" val="20001"/>
                    </a:ext>
                  </a:extLst>
                </a:gridCol>
                <a:gridCol w="504950">
                  <a:extLst>
                    <a:ext uri="{9D8B030D-6E8A-4147-A177-3AD203B41FA5}">
                      <a16:colId xmlns:a16="http://schemas.microsoft.com/office/drawing/2014/main" val="20002"/>
                    </a:ext>
                  </a:extLst>
                </a:gridCol>
                <a:gridCol w="1484836">
                  <a:extLst>
                    <a:ext uri="{9D8B030D-6E8A-4147-A177-3AD203B41FA5}">
                      <a16:colId xmlns:a16="http://schemas.microsoft.com/office/drawing/2014/main" val="20003"/>
                    </a:ext>
                  </a:extLst>
                </a:gridCol>
                <a:gridCol w="391031">
                  <a:extLst>
                    <a:ext uri="{9D8B030D-6E8A-4147-A177-3AD203B41FA5}">
                      <a16:colId xmlns:a16="http://schemas.microsoft.com/office/drawing/2014/main" val="20004"/>
                    </a:ext>
                  </a:extLst>
                </a:gridCol>
                <a:gridCol w="5619129">
                  <a:extLst>
                    <a:ext uri="{9D8B030D-6E8A-4147-A177-3AD203B41FA5}">
                      <a16:colId xmlns:a16="http://schemas.microsoft.com/office/drawing/2014/main" val="20005"/>
                    </a:ext>
                  </a:extLst>
                </a:gridCol>
              </a:tblGrid>
              <a:tr h="377548">
                <a:tc rowSpan="8">
                  <a:txBody>
                    <a:bodyPr/>
                    <a:lstStyle/>
                    <a:p>
                      <a:pPr marL="767715" algn="dist">
                        <a:lnSpc>
                          <a:spcPct val="80000"/>
                        </a:lnSpc>
                      </a:pPr>
                      <a:r>
                        <a:rPr sz="1300" dirty="0">
                          <a:latin typeface="ＭＳ ゴシック" panose="020B0609070205080204" pitchFamily="49" charset="-128"/>
                          <a:ea typeface="ＭＳ ゴシック" panose="020B0609070205080204" pitchFamily="49" charset="-128"/>
                          <a:cs typeface="ＭＳ ゴシック"/>
                        </a:rPr>
                        <a:t>募集活</a:t>
                      </a:r>
                      <a:r>
                        <a:rPr sz="1300" spc="-25" dirty="0">
                          <a:latin typeface="ＭＳ ゴシック" panose="020B0609070205080204" pitchFamily="49" charset="-128"/>
                          <a:ea typeface="ＭＳ ゴシック" panose="020B0609070205080204" pitchFamily="49" charset="-128"/>
                          <a:cs typeface="ＭＳ ゴシック"/>
                        </a:rPr>
                        <a:t>動</a:t>
                      </a:r>
                      <a:r>
                        <a:rPr sz="1300" dirty="0">
                          <a:latin typeface="ＭＳ ゴシック" panose="020B0609070205080204" pitchFamily="49" charset="-128"/>
                          <a:ea typeface="ＭＳ ゴシック" panose="020B0609070205080204" pitchFamily="49" charset="-128"/>
                          <a:cs typeface="ＭＳ ゴシック"/>
                        </a:rPr>
                        <a:t>の概要</a:t>
                      </a:r>
                    </a:p>
                  </a:txBody>
                  <a:tcPr marL="0" marR="0" marT="0" marB="360000" vert="eaVert"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1300" dirty="0">
                        <a:latin typeface="ＭＳ ゴシック" panose="020B0609070205080204" pitchFamily="49" charset="-128"/>
                        <a:ea typeface="ＭＳ ゴシック" panose="020B0609070205080204" pitchFamily="49" charset="-128"/>
                        <a:cs typeface="Times New Roman"/>
                      </a:endParaRPr>
                    </a:p>
                  </a:txBody>
                  <a:tcPr marL="0" marR="0" marT="0" marB="0" anchor="ctr">
                    <a:lnL w="6350">
                      <a:solidFill>
                        <a:srgbClr val="000000"/>
                      </a:solidFill>
                      <a:prstDash val="solid"/>
                    </a:lnL>
                    <a:lnR w="6350">
                      <a:solidFill>
                        <a:srgbClr val="000000"/>
                      </a:solidFill>
                      <a:prstDash val="solid"/>
                    </a:lnR>
                    <a:lnT w="6350">
                      <a:solidFill>
                        <a:srgbClr val="000000"/>
                      </a:solidFill>
                      <a:prstDash val="solid"/>
                    </a:lnT>
                    <a:solidFill>
                      <a:schemeClr val="accent1">
                        <a:lumMod val="20000"/>
                        <a:lumOff val="80000"/>
                      </a:schemeClr>
                    </a:solidFill>
                  </a:tcPr>
                </a:tc>
                <a:tc hMerge="1">
                  <a:txBody>
                    <a:bodyPr/>
                    <a:lstStyle/>
                    <a:p>
                      <a:endParaRPr/>
                    </a:p>
                  </a:txBody>
                  <a:tcPr marL="0" marR="0" marT="0" marB="0"/>
                </a:tc>
                <a:tc>
                  <a:txBody>
                    <a:bodyPr/>
                    <a:lstStyle/>
                    <a:p>
                      <a:pPr>
                        <a:lnSpc>
                          <a:spcPct val="100000"/>
                        </a:lnSpc>
                      </a:pPr>
                      <a:endParaRPr sz="1300" dirty="0">
                        <a:latin typeface="ＭＳ ゴシック" panose="020B0609070205080204" pitchFamily="49" charset="-128"/>
                        <a:ea typeface="ＭＳ ゴシック" panose="020B0609070205080204" pitchFamily="49" charset="-128"/>
                        <a:cs typeface="Times New Roman"/>
                      </a:endParaRPr>
                    </a:p>
                  </a:txBody>
                  <a:tcPr marL="0" marR="0" marT="0" marB="0" anchor="ctr">
                    <a:lnL w="6350">
                      <a:solidFill>
                        <a:srgbClr val="000000"/>
                      </a:solidFill>
                      <a:prstDash val="solid"/>
                    </a:lnL>
                    <a:lnR w="6350">
                      <a:solidFill>
                        <a:srgbClr val="000000"/>
                      </a:solidFill>
                      <a:prstDash val="solid"/>
                    </a:lnR>
                    <a:lnT w="6350">
                      <a:solidFill>
                        <a:srgbClr val="000000"/>
                      </a:solidFill>
                      <a:prstDash val="solid"/>
                    </a:lnT>
                    <a:solidFill>
                      <a:schemeClr val="accent3">
                        <a:lumMod val="20000"/>
                        <a:lumOff val="80000"/>
                      </a:schemeClr>
                    </a:solidFill>
                  </a:tcPr>
                </a:tc>
                <a:tc gridSpan="2">
                  <a:txBody>
                    <a:bodyPr/>
                    <a:lstStyle/>
                    <a:p>
                      <a:pPr marL="93980">
                        <a:lnSpc>
                          <a:spcPts val="1580"/>
                        </a:lnSpc>
                        <a:spcBef>
                          <a:spcPts val="890"/>
                        </a:spcBef>
                      </a:pPr>
                      <a:r>
                        <a:rPr sz="1300" b="1" dirty="0">
                          <a:solidFill>
                            <a:srgbClr val="FF0000"/>
                          </a:solidFill>
                          <a:latin typeface="ＭＳ ゴシック" panose="020B0609070205080204" pitchFamily="49" charset="-128"/>
                          <a:ea typeface="ＭＳ ゴシック" panose="020B0609070205080204" pitchFamily="49" charset="-128"/>
                          <a:cs typeface="ＭＳ ゴシック"/>
                        </a:rPr>
                        <a:t>求人</a:t>
                      </a:r>
                      <a:r>
                        <a:rPr lang="ja-JP" altLang="en-US" sz="1300" b="1" dirty="0">
                          <a:solidFill>
                            <a:srgbClr val="FF0000"/>
                          </a:solidFill>
                          <a:latin typeface="ＭＳ ゴシック" panose="020B0609070205080204" pitchFamily="49" charset="-128"/>
                          <a:ea typeface="ＭＳ ゴシック" panose="020B0609070205080204" pitchFamily="49" charset="-128"/>
                          <a:cs typeface="ＭＳ ゴシック"/>
                        </a:rPr>
                        <a:t>要項</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等に</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掲載</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された</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求</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人条</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件が</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求人票</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の</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内容</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と一</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致して</a:t>
                      </a:r>
                      <a:r>
                        <a:rPr lang="ja-JP" altLang="en-US" sz="1300" b="1" dirty="0">
                          <a:solidFill>
                            <a:srgbClr val="FF0000"/>
                          </a:solidFill>
                          <a:latin typeface="ＭＳ ゴシック" panose="020B0609070205080204" pitchFamily="49" charset="-128"/>
                          <a:ea typeface="ＭＳ ゴシック" panose="020B0609070205080204" pitchFamily="49" charset="-128"/>
                          <a:cs typeface="ＭＳ ゴシック"/>
                        </a:rPr>
                        <a:t>いるこ</a:t>
                      </a:r>
                      <a:r>
                        <a:rPr lang="ja-JP" altLang="en-US" sz="1300" b="1" spc="-15" dirty="0">
                          <a:solidFill>
                            <a:srgbClr val="FF0000"/>
                          </a:solidFill>
                          <a:latin typeface="ＭＳ ゴシック" panose="020B0609070205080204" pitchFamily="49" charset="-128"/>
                          <a:ea typeface="ＭＳ ゴシック" panose="020B0609070205080204" pitchFamily="49" charset="-128"/>
                          <a:cs typeface="ＭＳ ゴシック"/>
                        </a:rPr>
                        <a:t>と</a:t>
                      </a:r>
                      <a:endParaRPr sz="1300" dirty="0">
                        <a:latin typeface="ＭＳ ゴシック" panose="020B0609070205080204" pitchFamily="49" charset="-128"/>
                        <a:ea typeface="ＭＳ ゴシック" panose="020B0609070205080204" pitchFamily="49" charset="-128"/>
                        <a:cs typeface="ＭＳ ゴシック"/>
                      </a:endParaRPr>
                    </a:p>
                  </a:txBody>
                  <a:tcPr marL="0" marR="0" marT="102496" marB="0" anchor="ctr">
                    <a:lnL w="6350">
                      <a:solidFill>
                        <a:srgbClr val="000000"/>
                      </a:solidFill>
                      <a:prstDash val="solid"/>
                    </a:lnL>
                    <a:lnR w="6350">
                      <a:solidFill>
                        <a:srgbClr val="000000"/>
                      </a:solidFill>
                      <a:prstDash val="solid"/>
                    </a:lnR>
                    <a:lnT w="6350">
                      <a:solidFill>
                        <a:srgbClr val="000000"/>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250961">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138430">
                        <a:lnSpc>
                          <a:spcPts val="1570"/>
                        </a:lnSpc>
                      </a:pPr>
                      <a:r>
                        <a:rPr sz="1300" dirty="0">
                          <a:latin typeface="ＭＳ ゴシック" panose="020B0609070205080204" pitchFamily="49" charset="-128"/>
                          <a:ea typeface="ＭＳ ゴシック" panose="020B0609070205080204" pitchFamily="49" charset="-128"/>
                          <a:cs typeface="ＭＳ ゴシック"/>
                        </a:rPr>
                        <a:t>求人要</a:t>
                      </a:r>
                      <a:r>
                        <a:rPr lang="ja-JP" altLang="en-US" sz="1300" spc="-15" dirty="0">
                          <a:latin typeface="ＭＳ ゴシック" panose="020B0609070205080204" pitchFamily="49" charset="-128"/>
                          <a:ea typeface="ＭＳ ゴシック" panose="020B0609070205080204" pitchFamily="49" charset="-128"/>
                          <a:cs typeface="ＭＳ ゴシック"/>
                        </a:rPr>
                        <a:t>項</a:t>
                      </a:r>
                      <a:r>
                        <a:rPr sz="1300" dirty="0">
                          <a:latin typeface="ＭＳ ゴシック" panose="020B0609070205080204" pitchFamily="49" charset="-128"/>
                          <a:ea typeface="ＭＳ ゴシック" panose="020B0609070205080204" pitchFamily="49" charset="-128"/>
                          <a:cs typeface="ＭＳ ゴシック"/>
                        </a:rPr>
                        <a:t>・</a:t>
                      </a:r>
                    </a:p>
                  </a:txBody>
                  <a:tcPr marL="0" marR="0" marT="0" marB="0" anchor="ctr">
                    <a:lnL w="6350">
                      <a:solidFill>
                        <a:srgbClr val="000000"/>
                      </a:solidFill>
                      <a:prstDash val="solid"/>
                    </a:lnL>
                    <a:lnR w="6350">
                      <a:solidFill>
                        <a:srgbClr val="000000"/>
                      </a:solidFill>
                      <a:prstDash val="solid"/>
                    </a:lnR>
                    <a:solidFill>
                      <a:schemeClr val="accent1">
                        <a:lumMod val="20000"/>
                        <a:lumOff val="80000"/>
                      </a:schemeClr>
                    </a:solidFill>
                  </a:tcPr>
                </a:tc>
                <a:tc hMerge="1">
                  <a:txBody>
                    <a:bodyPr/>
                    <a:lstStyle/>
                    <a:p>
                      <a:endParaRPr/>
                    </a:p>
                  </a:txBody>
                  <a:tcPr marL="0" marR="0" marT="0" marB="0"/>
                </a:tc>
                <a:tc>
                  <a:txBody>
                    <a:bodyPr/>
                    <a:lstStyle/>
                    <a:p>
                      <a:pPr marL="1270" algn="ctr">
                        <a:lnSpc>
                          <a:spcPts val="1580"/>
                        </a:lnSpc>
                        <a:tabLst>
                          <a:tab pos="534670" algn="l"/>
                        </a:tabLst>
                      </a:pPr>
                      <a:r>
                        <a:rPr sz="1300" dirty="0">
                          <a:latin typeface="ＭＳ ゴシック" panose="020B0609070205080204" pitchFamily="49" charset="-128"/>
                          <a:ea typeface="ＭＳ ゴシック" panose="020B0609070205080204" pitchFamily="49" charset="-128"/>
                          <a:cs typeface="ＭＳ ゴシック"/>
                        </a:rPr>
                        <a:t>内	容</a:t>
                      </a:r>
                    </a:p>
                  </a:txBody>
                  <a:tcPr marL="0" marR="0" marT="0" marB="0" anchor="ctr">
                    <a:lnL w="6350">
                      <a:solidFill>
                        <a:srgbClr val="000000"/>
                      </a:solidFill>
                      <a:prstDash val="solid"/>
                    </a:lnL>
                    <a:lnR w="6350">
                      <a:solidFill>
                        <a:srgbClr val="000000"/>
                      </a:solidFill>
                      <a:prstDash val="solid"/>
                    </a:lnR>
                    <a:solidFill>
                      <a:schemeClr val="accent3">
                        <a:lumMod val="20000"/>
                        <a:lumOff val="80000"/>
                      </a:schemeClr>
                    </a:solidFill>
                  </a:tcPr>
                </a:tc>
                <a:tc gridSpan="2">
                  <a:txBody>
                    <a:bodyPr/>
                    <a:lstStyle/>
                    <a:p>
                      <a:pPr marL="93980">
                        <a:lnSpc>
                          <a:spcPts val="1580"/>
                        </a:lnSpc>
                      </a:pPr>
                      <a:r>
                        <a:rPr sz="1300" b="1" dirty="0">
                          <a:solidFill>
                            <a:srgbClr val="FF0000"/>
                          </a:solidFill>
                          <a:latin typeface="ＭＳ ゴシック" panose="020B0609070205080204" pitchFamily="49" charset="-128"/>
                          <a:ea typeface="ＭＳ ゴシック" panose="020B0609070205080204" pitchFamily="49" charset="-128"/>
                          <a:cs typeface="ＭＳ ゴシック"/>
                        </a:rPr>
                        <a:t>求</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人票</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に記載</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の</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ない</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採用</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条件等</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が</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掲載</a:t>
                      </a:r>
                      <a:r>
                        <a:rPr sz="1300" b="1" spc="-15" dirty="0">
                          <a:solidFill>
                            <a:srgbClr val="FF0000"/>
                          </a:solidFill>
                          <a:latin typeface="ＭＳ ゴシック" panose="020B0609070205080204" pitchFamily="49" charset="-128"/>
                          <a:ea typeface="ＭＳ ゴシック" panose="020B0609070205080204" pitchFamily="49" charset="-128"/>
                          <a:cs typeface="ＭＳ ゴシック"/>
                        </a:rPr>
                        <a:t>され</a:t>
                      </a:r>
                      <a:r>
                        <a:rPr sz="1300" b="1" dirty="0">
                          <a:solidFill>
                            <a:srgbClr val="FF0000"/>
                          </a:solidFill>
                          <a:latin typeface="ＭＳ ゴシック" panose="020B0609070205080204" pitchFamily="49" charset="-128"/>
                          <a:ea typeface="ＭＳ ゴシック" panose="020B0609070205080204" pitchFamily="49" charset="-128"/>
                          <a:cs typeface="ＭＳ ゴシック"/>
                        </a:rPr>
                        <a:t>ていな</a:t>
                      </a:r>
                      <a:r>
                        <a:rPr lang="ja-JP" altLang="en-US" sz="1300" b="1" dirty="0">
                          <a:solidFill>
                            <a:srgbClr val="FF0000"/>
                          </a:solidFill>
                          <a:latin typeface="ＭＳ ゴシック" panose="020B0609070205080204" pitchFamily="49" charset="-128"/>
                          <a:ea typeface="ＭＳ ゴシック" panose="020B0609070205080204" pitchFamily="49" charset="-128"/>
                          <a:cs typeface="ＭＳ ゴシック"/>
                        </a:rPr>
                        <a:t>いこと</a:t>
                      </a:r>
                      <a:endParaRPr sz="1300" dirty="0">
                        <a:latin typeface="ＭＳ ゴシック" panose="020B0609070205080204" pitchFamily="49" charset="-128"/>
                        <a:ea typeface="ＭＳ ゴシック" panose="020B0609070205080204" pitchFamily="49" charset="-128"/>
                        <a:cs typeface="ＭＳ ゴシック"/>
                      </a:endParaRPr>
                    </a:p>
                  </a:txBody>
                  <a:tcPr marL="0" marR="0" marT="0" marB="0" anchor="ctr">
                    <a:lnL w="6350">
                      <a:solidFill>
                        <a:srgbClr val="000000"/>
                      </a:solidFill>
                      <a:prstDash val="solid"/>
                    </a:lnL>
                    <a:lnR w="6350">
                      <a:solidFill>
                        <a:srgbClr val="000000"/>
                      </a:solidFill>
                      <a:prstDash val="solid"/>
                    </a:lnR>
                  </a:tcPr>
                </a:tc>
                <a:tc hMerge="1">
                  <a:txBody>
                    <a:bodyPr/>
                    <a:lstStyle/>
                    <a:p>
                      <a:endParaRPr/>
                    </a:p>
                  </a:txBody>
                  <a:tcPr marL="0" marR="0" marT="0" marB="0"/>
                </a:tc>
                <a:extLst>
                  <a:ext uri="{0D108BD9-81ED-4DB2-BD59-A6C34878D82A}">
                    <a16:rowId xmlns:a16="http://schemas.microsoft.com/office/drawing/2014/main" val="10001"/>
                  </a:ext>
                </a:extLst>
              </a:tr>
              <a:tr h="250961">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139700">
                        <a:lnSpc>
                          <a:spcPts val="1570"/>
                        </a:lnSpc>
                      </a:pPr>
                      <a:r>
                        <a:rPr sz="1300" dirty="0">
                          <a:latin typeface="ＭＳ ゴシック" panose="020B0609070205080204" pitchFamily="49" charset="-128"/>
                          <a:ea typeface="ＭＳ ゴシック" panose="020B0609070205080204" pitchFamily="49" charset="-128"/>
                          <a:cs typeface="ＭＳ ゴシック"/>
                        </a:rPr>
                        <a:t>会社案</a:t>
                      </a:r>
                      <a:r>
                        <a:rPr sz="1300" spc="-15" dirty="0">
                          <a:latin typeface="ＭＳ ゴシック" panose="020B0609070205080204" pitchFamily="49" charset="-128"/>
                          <a:ea typeface="ＭＳ ゴシック" panose="020B0609070205080204" pitchFamily="49" charset="-128"/>
                          <a:cs typeface="ＭＳ ゴシック"/>
                        </a:rPr>
                        <a:t>内</a:t>
                      </a:r>
                      <a:r>
                        <a:rPr sz="1300" dirty="0">
                          <a:latin typeface="ＭＳ ゴシック" panose="020B0609070205080204" pitchFamily="49" charset="-128"/>
                          <a:ea typeface="ＭＳ ゴシック" panose="020B0609070205080204" pitchFamily="49" charset="-128"/>
                          <a:cs typeface="ＭＳ ゴシック"/>
                        </a:rPr>
                        <a:t>等</a:t>
                      </a:r>
                    </a:p>
                  </a:txBody>
                  <a:tcPr marL="0" marR="0" marT="0" marB="0" anchor="ctr">
                    <a:lnL w="6350">
                      <a:solidFill>
                        <a:srgbClr val="000000"/>
                      </a:solidFill>
                      <a:prstDash val="solid"/>
                    </a:lnL>
                    <a:lnR w="6350">
                      <a:solidFill>
                        <a:srgbClr val="000000"/>
                      </a:solidFill>
                      <a:prstDash val="solid"/>
                    </a:lnR>
                    <a:solidFill>
                      <a:schemeClr val="accent1">
                        <a:lumMod val="20000"/>
                        <a:lumOff val="80000"/>
                      </a:schemeClr>
                    </a:solidFill>
                  </a:tcPr>
                </a:tc>
                <a:tc hMerge="1">
                  <a:txBody>
                    <a:bodyPr/>
                    <a:lstStyle/>
                    <a:p>
                      <a:endParaRPr/>
                    </a:p>
                  </a:txBody>
                  <a:tcPr marL="0" marR="0" marT="0" marB="0"/>
                </a:tc>
                <a:tc>
                  <a:txBody>
                    <a:bodyPr/>
                    <a:lstStyle/>
                    <a:p>
                      <a:pPr>
                        <a:lnSpc>
                          <a:spcPct val="100000"/>
                        </a:lnSpc>
                      </a:pPr>
                      <a:endParaRPr sz="1100" dirty="0">
                        <a:latin typeface="ＭＳ ゴシック" panose="020B0609070205080204" pitchFamily="49" charset="-128"/>
                        <a:ea typeface="ＭＳ ゴシック" panose="020B0609070205080204" pitchFamily="49" charset="-128"/>
                        <a:cs typeface="Times New Roman"/>
                      </a:endParaRPr>
                    </a:p>
                  </a:txBody>
                  <a:tcPr marL="0" marR="0" marT="0" marB="0" anchor="ctr">
                    <a:lnL w="6350">
                      <a:solidFill>
                        <a:srgbClr val="000000"/>
                      </a:solidFill>
                      <a:prstDash val="solid"/>
                    </a:lnL>
                    <a:lnR w="6350">
                      <a:solidFill>
                        <a:srgbClr val="000000"/>
                      </a:solidFill>
                      <a:prstDash val="solid"/>
                    </a:lnR>
                    <a:solidFill>
                      <a:schemeClr val="accent3">
                        <a:lumMod val="20000"/>
                        <a:lumOff val="80000"/>
                      </a:schemeClr>
                    </a:solidFill>
                  </a:tcPr>
                </a:tc>
                <a:tc gridSpan="2">
                  <a:txBody>
                    <a:bodyPr/>
                    <a:lstStyle/>
                    <a:p>
                      <a:pPr marL="93980">
                        <a:lnSpc>
                          <a:spcPts val="1580"/>
                        </a:lnSpc>
                      </a:pPr>
                      <a:r>
                        <a:rPr sz="1300" spc="-15" dirty="0">
                          <a:latin typeface="ＭＳ ゴシック" panose="020B0609070205080204" pitchFamily="49" charset="-128"/>
                          <a:ea typeface="ＭＳ ゴシック" panose="020B0609070205080204" pitchFamily="49" charset="-128"/>
                          <a:cs typeface="ＭＳ ゴシック"/>
                        </a:rPr>
                        <a:t>を</a:t>
                      </a:r>
                      <a:r>
                        <a:rPr sz="1300" dirty="0">
                          <a:latin typeface="ＭＳ ゴシック" panose="020B0609070205080204" pitchFamily="49" charset="-128"/>
                          <a:ea typeface="ＭＳ ゴシック" panose="020B0609070205080204" pitchFamily="49" charset="-128"/>
                          <a:cs typeface="ＭＳ ゴシック"/>
                        </a:rPr>
                        <a:t>確認</a:t>
                      </a:r>
                      <a:r>
                        <a:rPr sz="1300" spc="-15" dirty="0">
                          <a:latin typeface="ＭＳ ゴシック" panose="020B0609070205080204" pitchFamily="49" charset="-128"/>
                          <a:ea typeface="ＭＳ ゴシック" panose="020B0609070205080204" pitchFamily="49" charset="-128"/>
                          <a:cs typeface="ＭＳ ゴシック"/>
                        </a:rPr>
                        <a:t>して</a:t>
                      </a:r>
                      <a:r>
                        <a:rPr sz="1300" dirty="0">
                          <a:latin typeface="ＭＳ ゴシック" panose="020B0609070205080204" pitchFamily="49" charset="-128"/>
                          <a:ea typeface="ＭＳ ゴシック" panose="020B0609070205080204" pitchFamily="49" charset="-128"/>
                          <a:cs typeface="ＭＳ ゴシック"/>
                        </a:rPr>
                        <a:t>下さい。</a:t>
                      </a:r>
                    </a:p>
                  </a:txBody>
                  <a:tcPr marL="0" marR="0" marT="0" marB="0" anchor="ctr">
                    <a:lnL w="6350">
                      <a:solidFill>
                        <a:srgbClr val="000000"/>
                      </a:solidFill>
                      <a:prstDash val="solid"/>
                    </a:lnL>
                    <a:lnR w="6350">
                      <a:solidFill>
                        <a:srgbClr val="000000"/>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30143">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gridSpan="2">
                  <a:txBody>
                    <a:bodyPr/>
                    <a:lstStyle/>
                    <a:p>
                      <a:pPr marL="228600">
                        <a:lnSpc>
                          <a:spcPts val="1570"/>
                        </a:lnSpc>
                      </a:pPr>
                      <a:r>
                        <a:rPr sz="1300" dirty="0">
                          <a:latin typeface="ＭＳ ゴシック" panose="020B0609070205080204" pitchFamily="49" charset="-128"/>
                          <a:ea typeface="ＭＳ ゴシック" panose="020B0609070205080204" pitchFamily="49" charset="-128"/>
                          <a:cs typeface="ＭＳ ゴシック"/>
                        </a:rPr>
                        <a:t>募集要項</a:t>
                      </a:r>
                    </a:p>
                  </a:txBody>
                  <a:tcPr marL="0" marR="0" marT="0" marB="0" anchor="ctr">
                    <a:lnL w="6350">
                      <a:solidFill>
                        <a:srgbClr val="000000"/>
                      </a:solidFill>
                      <a:prstDash val="solid"/>
                    </a:lnL>
                    <a:lnR w="6350">
                      <a:solidFill>
                        <a:srgbClr val="000000"/>
                      </a:solidFill>
                      <a:prstDash val="solid"/>
                    </a:lnR>
                    <a:lnB w="6350">
                      <a:solidFill>
                        <a:srgbClr val="000000"/>
                      </a:solidFill>
                      <a:prstDash val="solid"/>
                    </a:lnB>
                    <a:solidFill>
                      <a:schemeClr val="accent1">
                        <a:lumMod val="20000"/>
                        <a:lumOff val="80000"/>
                      </a:schemeClr>
                    </a:solidFill>
                  </a:tcPr>
                </a:tc>
                <a:tc rowSpan="2" hMerge="1">
                  <a:txBody>
                    <a:bodyPr/>
                    <a:lstStyle/>
                    <a:p>
                      <a:endParaRPr/>
                    </a:p>
                  </a:txBody>
                  <a:tcPr marL="0" marR="0" marT="0" marB="0"/>
                </a:tc>
                <a:tc>
                  <a:txBody>
                    <a:bodyPr/>
                    <a:lstStyle/>
                    <a:p>
                      <a:pPr>
                        <a:lnSpc>
                          <a:spcPct val="100000"/>
                        </a:lnSpc>
                      </a:pPr>
                      <a:endParaRPr sz="500" dirty="0">
                        <a:latin typeface="ＭＳ ゴシック" panose="020B0609070205080204" pitchFamily="49" charset="-128"/>
                        <a:ea typeface="ＭＳ ゴシック" panose="020B0609070205080204" pitchFamily="49" charset="-128"/>
                        <a:cs typeface="Times New Roman"/>
                      </a:endParaRPr>
                    </a:p>
                  </a:txBody>
                  <a:tcPr marL="0" marR="0" marT="0" marB="0" anchor="ctr">
                    <a:lnL w="6350">
                      <a:solidFill>
                        <a:srgbClr val="000000"/>
                      </a:solidFill>
                      <a:prstDash val="solid"/>
                    </a:lnL>
                    <a:lnR w="6350">
                      <a:solidFill>
                        <a:srgbClr val="000000"/>
                      </a:solidFill>
                      <a:prstDash val="solid"/>
                    </a:lnR>
                    <a:lnB w="6350">
                      <a:solidFill>
                        <a:srgbClr val="000000"/>
                      </a:solidFill>
                      <a:prstDash val="solid"/>
                    </a:lnB>
                    <a:solidFill>
                      <a:schemeClr val="accent3">
                        <a:lumMod val="20000"/>
                        <a:lumOff val="80000"/>
                      </a:schemeClr>
                    </a:solidFill>
                  </a:tcPr>
                </a:tc>
                <a:tc gridSpan="2">
                  <a:txBody>
                    <a:bodyPr/>
                    <a:lstStyle/>
                    <a:p>
                      <a:pPr>
                        <a:lnSpc>
                          <a:spcPct val="100000"/>
                        </a:lnSpc>
                      </a:pPr>
                      <a:endParaRPr sz="500" dirty="0">
                        <a:latin typeface="ＭＳ ゴシック" panose="020B0609070205080204" pitchFamily="49" charset="-128"/>
                        <a:ea typeface="ＭＳ ゴシック" panose="020B0609070205080204" pitchFamily="49" charset="-128"/>
                        <a:cs typeface="Times New Roman"/>
                      </a:endParaRPr>
                    </a:p>
                  </a:txBody>
                  <a:tcPr marL="0" marR="0" marT="0" marB="0" anchor="ctr">
                    <a:lnL w="6350">
                      <a:solidFill>
                        <a:srgbClr val="000000"/>
                      </a:solidFill>
                      <a:prstDash val="solid"/>
                    </a:lnL>
                    <a:lnR w="6350">
                      <a:solidFill>
                        <a:srgbClr val="000000"/>
                      </a:solidFill>
                      <a:prstDash val="solid"/>
                    </a:lnR>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445187">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vMerge="1">
                  <a:txBody>
                    <a:bodyPr/>
                    <a:lstStyle/>
                    <a:p>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hMerge="1" vMerge="1">
                  <a:txBody>
                    <a:bodyPr/>
                    <a:lstStyle/>
                    <a:p>
                      <a:endParaRPr/>
                    </a:p>
                  </a:txBody>
                  <a:tcPr marL="0" marR="0" marT="0" marB="0"/>
                </a:tc>
                <a:tc>
                  <a:txBody>
                    <a:bodyPr/>
                    <a:lstStyle/>
                    <a:p>
                      <a:pPr marL="2540" algn="ctr">
                        <a:lnSpc>
                          <a:spcPct val="100000"/>
                        </a:lnSpc>
                        <a:spcBef>
                          <a:spcPts val="710"/>
                        </a:spcBef>
                      </a:pPr>
                      <a:r>
                        <a:rPr sz="1300" dirty="0">
                          <a:latin typeface="ＭＳ ゴシック" panose="020B0609070205080204" pitchFamily="49" charset="-128"/>
                          <a:ea typeface="ＭＳ ゴシック" panose="020B0609070205080204" pitchFamily="49" charset="-128"/>
                          <a:cs typeface="ＭＳ ゴシック"/>
                        </a:rPr>
                        <a:t>配</a:t>
                      </a:r>
                      <a:r>
                        <a:rPr lang="en-US" sz="1300" dirty="0">
                          <a:latin typeface="ＭＳ ゴシック" panose="020B0609070205080204" pitchFamily="49" charset="-128"/>
                          <a:ea typeface="ＭＳ ゴシック" panose="020B0609070205080204" pitchFamily="49" charset="-128"/>
                          <a:cs typeface="ＭＳ ゴシック"/>
                        </a:rPr>
                        <a:t> </a:t>
                      </a:r>
                      <a:r>
                        <a:rPr sz="1300" dirty="0">
                          <a:latin typeface="ＭＳ ゴシック" panose="020B0609070205080204" pitchFamily="49" charset="-128"/>
                          <a:ea typeface="ＭＳ ゴシック" panose="020B0609070205080204" pitchFamily="49" charset="-128"/>
                          <a:cs typeface="ＭＳ ゴシック"/>
                        </a:rPr>
                        <a:t>布</a:t>
                      </a:r>
                      <a:r>
                        <a:rPr lang="en-US" sz="1300" dirty="0">
                          <a:latin typeface="ＭＳ ゴシック" panose="020B0609070205080204" pitchFamily="49" charset="-128"/>
                          <a:ea typeface="ＭＳ ゴシック" panose="020B0609070205080204" pitchFamily="49" charset="-128"/>
                          <a:cs typeface="ＭＳ ゴシック"/>
                        </a:rPr>
                        <a:t> </a:t>
                      </a:r>
                      <a:r>
                        <a:rPr sz="1300" dirty="0">
                          <a:latin typeface="ＭＳ ゴシック" panose="020B0609070205080204" pitchFamily="49" charset="-128"/>
                          <a:ea typeface="ＭＳ ゴシック" panose="020B0609070205080204" pitchFamily="49" charset="-128"/>
                          <a:cs typeface="ＭＳ ゴシック"/>
                        </a:rPr>
                        <a:t>時</a:t>
                      </a:r>
                      <a:r>
                        <a:rPr lang="en-US" sz="1300" dirty="0">
                          <a:latin typeface="ＭＳ ゴシック" panose="020B0609070205080204" pitchFamily="49" charset="-128"/>
                          <a:ea typeface="ＭＳ ゴシック" panose="020B0609070205080204" pitchFamily="49" charset="-128"/>
                          <a:cs typeface="ＭＳ ゴシック"/>
                        </a:rPr>
                        <a:t> </a:t>
                      </a:r>
                      <a:r>
                        <a:rPr sz="1300" dirty="0">
                          <a:latin typeface="ＭＳ ゴシック" panose="020B0609070205080204" pitchFamily="49" charset="-128"/>
                          <a:ea typeface="ＭＳ ゴシック" panose="020B0609070205080204" pitchFamily="49" charset="-128"/>
                          <a:cs typeface="ＭＳ ゴシック"/>
                        </a:rPr>
                        <a:t>期</a:t>
                      </a:r>
                    </a:p>
                  </a:txBody>
                  <a:tcPr marL="0" marR="0" marT="81766"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chemeClr val="accent3">
                        <a:lumMod val="20000"/>
                        <a:lumOff val="80000"/>
                      </a:schemeClr>
                    </a:solidFill>
                  </a:tcPr>
                </a:tc>
                <a:tc gridSpan="2">
                  <a:txBody>
                    <a:bodyPr/>
                    <a:lstStyle/>
                    <a:p>
                      <a:pPr marL="93980" marR="132080">
                        <a:lnSpc>
                          <a:spcPct val="100000"/>
                        </a:lnSpc>
                        <a:spcBef>
                          <a:spcPts val="120"/>
                        </a:spcBef>
                      </a:pPr>
                      <a:r>
                        <a:rPr sz="1200" b="1" dirty="0">
                          <a:solidFill>
                            <a:srgbClr val="FF0000"/>
                          </a:solidFill>
                          <a:latin typeface="ＭＳ ゴシック" panose="020B0609070205080204" pitchFamily="49" charset="-128"/>
                          <a:ea typeface="ＭＳ ゴシック" panose="020B0609070205080204" pitchFamily="49" charset="-128"/>
                          <a:cs typeface="ＭＳ ゴシック"/>
                        </a:rPr>
                        <a:t>７月１日以</a:t>
                      </a:r>
                      <a:r>
                        <a:rPr sz="1200" b="1" spc="10" dirty="0">
                          <a:solidFill>
                            <a:srgbClr val="FF0000"/>
                          </a:solidFill>
                          <a:latin typeface="ＭＳ ゴシック" panose="020B0609070205080204" pitchFamily="49" charset="-128"/>
                          <a:ea typeface="ＭＳ ゴシック" panose="020B0609070205080204" pitchFamily="49" charset="-128"/>
                          <a:cs typeface="ＭＳ ゴシック"/>
                        </a:rPr>
                        <a:t>降</a:t>
                      </a:r>
                      <a:r>
                        <a:rPr sz="1200" b="0" dirty="0">
                          <a:latin typeface="ＭＳ ゴシック" panose="020B0609070205080204" pitchFamily="49" charset="-128"/>
                          <a:ea typeface="ＭＳ ゴシック" panose="020B0609070205080204" pitchFamily="49" charset="-128"/>
                          <a:cs typeface="ＭＳ ゴシック"/>
                        </a:rPr>
                        <a:t>に、求</a:t>
                      </a:r>
                      <a:r>
                        <a:rPr sz="1200" b="0" spc="-15" dirty="0">
                          <a:latin typeface="ＭＳ ゴシック" panose="020B0609070205080204" pitchFamily="49" charset="-128"/>
                          <a:ea typeface="ＭＳ ゴシック" panose="020B0609070205080204" pitchFamily="49" charset="-128"/>
                          <a:cs typeface="ＭＳ ゴシック"/>
                        </a:rPr>
                        <a:t>人</a:t>
                      </a:r>
                      <a:r>
                        <a:rPr sz="1200" b="0" dirty="0">
                          <a:latin typeface="ＭＳ ゴシック" panose="020B0609070205080204" pitchFamily="49" charset="-128"/>
                          <a:ea typeface="ＭＳ ゴシック" panose="020B0609070205080204" pitchFamily="49" charset="-128"/>
                          <a:cs typeface="ＭＳ ゴシック"/>
                        </a:rPr>
                        <a:t>票に添付して</a:t>
                      </a:r>
                      <a:r>
                        <a:rPr lang="ja-JP" altLang="en-US" sz="1200" b="0" dirty="0">
                          <a:latin typeface="ＭＳ ゴシック" panose="020B0609070205080204" pitchFamily="49" charset="-128"/>
                          <a:ea typeface="ＭＳ ゴシック" panose="020B0609070205080204" pitchFamily="49" charset="-128"/>
                          <a:cs typeface="ＭＳ ゴシック"/>
                        </a:rPr>
                        <a:t>高等学校</a:t>
                      </a:r>
                      <a:r>
                        <a:rPr sz="1200" b="0" dirty="0" err="1">
                          <a:latin typeface="ＭＳ ゴシック" panose="020B0609070205080204" pitchFamily="49" charset="-128"/>
                          <a:ea typeface="ＭＳ ゴシック" panose="020B0609070205080204" pitchFamily="49" charset="-128"/>
                          <a:cs typeface="ＭＳ ゴシック"/>
                        </a:rPr>
                        <a:t>へ提出して</a:t>
                      </a:r>
                      <a:r>
                        <a:rPr lang="ja-JP" altLang="en-US" sz="1200" b="0" dirty="0" err="1">
                          <a:latin typeface="ＭＳ ゴシック" panose="020B0609070205080204" pitchFamily="49" charset="-128"/>
                          <a:ea typeface="ＭＳ ゴシック" panose="020B0609070205080204" pitchFamily="49" charset="-128"/>
                          <a:cs typeface="ＭＳ ゴシック"/>
                        </a:rPr>
                        <a:t>くだ</a:t>
                      </a:r>
                      <a:r>
                        <a:rPr sz="1200" b="0" dirty="0" err="1">
                          <a:latin typeface="ＭＳ ゴシック" panose="020B0609070205080204" pitchFamily="49" charset="-128"/>
                          <a:ea typeface="ＭＳ ゴシック" panose="020B0609070205080204" pitchFamily="49" charset="-128"/>
                          <a:cs typeface="ＭＳ ゴシック"/>
                        </a:rPr>
                        <a:t>さい</a:t>
                      </a:r>
                      <a:r>
                        <a:rPr sz="1200" b="0" dirty="0">
                          <a:latin typeface="ＭＳ ゴシック" panose="020B0609070205080204" pitchFamily="49" charset="-128"/>
                          <a:ea typeface="ＭＳ ゴシック" panose="020B0609070205080204" pitchFamily="49" charset="-128"/>
                          <a:cs typeface="ＭＳ ゴシック"/>
                        </a:rPr>
                        <a:t>。</a:t>
                      </a:r>
                    </a:p>
                  </a:txBody>
                  <a:tcPr marL="0" marR="0" marT="13820"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r h="445187">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6364" algn="r">
                        <a:lnSpc>
                          <a:spcPct val="100000"/>
                        </a:lnSpc>
                        <a:spcBef>
                          <a:spcPts val="710"/>
                        </a:spcBef>
                      </a:pPr>
                      <a:r>
                        <a:rPr sz="1300" dirty="0">
                          <a:latin typeface="ＭＳ ゴシック" panose="020B0609070205080204" pitchFamily="49" charset="-128"/>
                          <a:ea typeface="ＭＳ ゴシック" panose="020B0609070205080204" pitchFamily="49" charset="-128"/>
                          <a:cs typeface="ＭＳ ゴシック"/>
                        </a:rPr>
                        <a:t>学</a:t>
                      </a:r>
                    </a:p>
                  </a:txBody>
                  <a:tcPr marL="0" marR="0" marT="0" marB="0" anchor="ctr">
                    <a:lnL w="6350">
                      <a:solidFill>
                        <a:srgbClr val="000000"/>
                      </a:solidFill>
                      <a:prstDash val="solid"/>
                    </a:lnL>
                    <a:lnT w="6350">
                      <a:solidFill>
                        <a:srgbClr val="000000"/>
                      </a:solidFill>
                      <a:prstDash val="solid"/>
                    </a:lnT>
                    <a:lnB w="6350">
                      <a:solidFill>
                        <a:srgbClr val="000000"/>
                      </a:solidFill>
                      <a:prstDash val="solid"/>
                    </a:lnB>
                    <a:solidFill>
                      <a:schemeClr val="accent1">
                        <a:lumMod val="20000"/>
                        <a:lumOff val="80000"/>
                      </a:schemeClr>
                    </a:solidFill>
                  </a:tcPr>
                </a:tc>
                <a:tc gridSpan="2">
                  <a:txBody>
                    <a:bodyPr/>
                    <a:lstStyle/>
                    <a:p>
                      <a:pPr marL="132715">
                        <a:lnSpc>
                          <a:spcPct val="100000"/>
                        </a:lnSpc>
                        <a:spcBef>
                          <a:spcPts val="710"/>
                        </a:spcBef>
                        <a:tabLst>
                          <a:tab pos="576580" algn="l"/>
                          <a:tab pos="1021715" algn="l"/>
                        </a:tabLst>
                      </a:pPr>
                      <a:r>
                        <a:rPr sz="1300" dirty="0">
                          <a:latin typeface="ＭＳ ゴシック" panose="020B0609070205080204" pitchFamily="49" charset="-128"/>
                          <a:ea typeface="ＭＳ ゴシック" panose="020B0609070205080204" pitchFamily="49" charset="-128"/>
                          <a:cs typeface="ＭＳ ゴシック"/>
                        </a:rPr>
                        <a:t>校	訪	問</a:t>
                      </a:r>
                    </a:p>
                  </a:txBody>
                  <a:tcPr marL="0" marR="0" marT="0" marB="0" anchor="ctr">
                    <a:lnR w="6350">
                      <a:solidFill>
                        <a:srgbClr val="000000"/>
                      </a:solidFill>
                      <a:prstDash val="solid"/>
                    </a:lnR>
                    <a:lnT w="6350">
                      <a:solidFill>
                        <a:srgbClr val="000000"/>
                      </a:solidFill>
                      <a:prstDash val="solid"/>
                    </a:lnT>
                    <a:lnB w="6350">
                      <a:solidFill>
                        <a:srgbClr val="000000"/>
                      </a:solidFill>
                      <a:prstDash val="solid"/>
                    </a:lnB>
                    <a:solidFill>
                      <a:schemeClr val="accent1">
                        <a:lumMod val="20000"/>
                        <a:lumOff val="80000"/>
                      </a:schemeClr>
                    </a:solidFill>
                  </a:tcPr>
                </a:tc>
                <a:tc hMerge="1">
                  <a:txBody>
                    <a:bodyPr/>
                    <a:lstStyle/>
                    <a:p>
                      <a:endParaRPr/>
                    </a:p>
                  </a:txBody>
                  <a:tcPr marL="0" marR="0" marT="0" marB="0"/>
                </a:tc>
                <a:tc gridSpan="2">
                  <a:txBody>
                    <a:bodyPr/>
                    <a:lstStyle/>
                    <a:p>
                      <a:pPr marL="93980" marR="132080">
                        <a:lnSpc>
                          <a:spcPct val="100000"/>
                        </a:lnSpc>
                        <a:spcBef>
                          <a:spcPts val="120"/>
                        </a:spcBef>
                      </a:pPr>
                      <a:r>
                        <a:rPr sz="1200" b="0" dirty="0">
                          <a:latin typeface="ＭＳ ゴシック" panose="020B0609070205080204" pitchFamily="49" charset="-128"/>
                          <a:ea typeface="ＭＳ ゴシック" panose="020B0609070205080204" pitchFamily="49" charset="-128"/>
                          <a:cs typeface="ＭＳ ゴシック"/>
                        </a:rPr>
                        <a:t>ハローワークへ求人申込みの後、</a:t>
                      </a:r>
                      <a:r>
                        <a:rPr sz="1200" b="1" dirty="0">
                          <a:solidFill>
                            <a:srgbClr val="FF0000"/>
                          </a:solidFill>
                          <a:latin typeface="ＭＳ ゴシック" panose="020B0609070205080204" pitchFamily="49" charset="-128"/>
                          <a:ea typeface="ＭＳ ゴシック" panose="020B0609070205080204" pitchFamily="49" charset="-128"/>
                          <a:cs typeface="ＭＳ ゴシック"/>
                        </a:rPr>
                        <a:t>７月１日以</a:t>
                      </a:r>
                      <a:r>
                        <a:rPr sz="1200" b="1" spc="10" dirty="0">
                          <a:solidFill>
                            <a:srgbClr val="FF0000"/>
                          </a:solidFill>
                          <a:latin typeface="ＭＳ ゴシック" panose="020B0609070205080204" pitchFamily="49" charset="-128"/>
                          <a:ea typeface="ＭＳ ゴシック" panose="020B0609070205080204" pitchFamily="49" charset="-128"/>
                          <a:cs typeface="ＭＳ ゴシック"/>
                        </a:rPr>
                        <a:t>降</a:t>
                      </a:r>
                      <a:r>
                        <a:rPr sz="1200" b="0" dirty="0">
                          <a:latin typeface="ＭＳ ゴシック" panose="020B0609070205080204" pitchFamily="49" charset="-128"/>
                          <a:ea typeface="ＭＳ ゴシック" panose="020B0609070205080204" pitchFamily="49" charset="-128"/>
                          <a:cs typeface="ＭＳ ゴシック"/>
                        </a:rPr>
                        <a:t>に高等学校の了解</a:t>
                      </a:r>
                      <a:r>
                        <a:rPr sz="1200" b="0" spc="-15" dirty="0">
                          <a:latin typeface="ＭＳ ゴシック" panose="020B0609070205080204" pitchFamily="49" charset="-128"/>
                          <a:ea typeface="ＭＳ ゴシック" panose="020B0609070205080204" pitchFamily="49" charset="-128"/>
                          <a:cs typeface="ＭＳ ゴシック"/>
                        </a:rPr>
                        <a:t>を</a:t>
                      </a:r>
                      <a:r>
                        <a:rPr sz="1200" b="0" dirty="0">
                          <a:latin typeface="ＭＳ ゴシック" panose="020B0609070205080204" pitchFamily="49" charset="-128"/>
                          <a:ea typeface="ＭＳ ゴシック" panose="020B0609070205080204" pitchFamily="49" charset="-128"/>
                          <a:cs typeface="ＭＳ ゴシック"/>
                        </a:rPr>
                        <a:t>得て訪問して</a:t>
                      </a:r>
                      <a:r>
                        <a:rPr lang="ja-JP" altLang="en-US" sz="1200" b="0" dirty="0">
                          <a:latin typeface="ＭＳ ゴシック" panose="020B0609070205080204" pitchFamily="49" charset="-128"/>
                          <a:ea typeface="ＭＳ ゴシック" panose="020B0609070205080204" pitchFamily="49" charset="-128"/>
                          <a:cs typeface="ＭＳ ゴシック"/>
                        </a:rPr>
                        <a:t>ください</a:t>
                      </a:r>
                      <a:r>
                        <a:rPr sz="1200" b="0" dirty="0">
                          <a:latin typeface="ＭＳ ゴシック" panose="020B0609070205080204" pitchFamily="49" charset="-128"/>
                          <a:ea typeface="ＭＳ ゴシック" panose="020B0609070205080204" pitchFamily="49" charset="-128"/>
                          <a:cs typeface="ＭＳ ゴシック"/>
                        </a:rPr>
                        <a:t>。</a:t>
                      </a:r>
                    </a:p>
                  </a:txBody>
                  <a:tcPr marL="0" marR="0" marT="13820"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5"/>
                  </a:ext>
                </a:extLst>
              </a:tr>
              <a:tr h="332823">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6364" algn="r">
                        <a:lnSpc>
                          <a:spcPct val="100000"/>
                        </a:lnSpc>
                        <a:spcBef>
                          <a:spcPts val="315"/>
                        </a:spcBef>
                      </a:pPr>
                      <a:r>
                        <a:rPr sz="1300" dirty="0">
                          <a:latin typeface="ＭＳ ゴシック" panose="020B0609070205080204" pitchFamily="49" charset="-128"/>
                          <a:ea typeface="ＭＳ ゴシック" panose="020B0609070205080204" pitchFamily="49" charset="-128"/>
                          <a:cs typeface="ＭＳ ゴシック"/>
                        </a:rPr>
                        <a:t>文</a:t>
                      </a:r>
                    </a:p>
                  </a:txBody>
                  <a:tcPr marL="0" marR="0" marT="36277" marB="72000" anchor="ctr">
                    <a:lnL w="6350">
                      <a:solidFill>
                        <a:srgbClr val="000000"/>
                      </a:solidFill>
                      <a:prstDash val="solid"/>
                    </a:lnL>
                    <a:lnT w="6350">
                      <a:solidFill>
                        <a:srgbClr val="000000"/>
                      </a:solidFill>
                      <a:prstDash val="solid"/>
                    </a:lnT>
                    <a:lnB w="6350">
                      <a:solidFill>
                        <a:srgbClr val="000000"/>
                      </a:solidFill>
                      <a:prstDash val="solid"/>
                    </a:lnB>
                    <a:solidFill>
                      <a:schemeClr val="accent1">
                        <a:lumMod val="20000"/>
                        <a:lumOff val="80000"/>
                      </a:schemeClr>
                    </a:solidFill>
                  </a:tcPr>
                </a:tc>
                <a:tc gridSpan="2">
                  <a:txBody>
                    <a:bodyPr/>
                    <a:lstStyle/>
                    <a:p>
                      <a:pPr marL="132715">
                        <a:lnSpc>
                          <a:spcPct val="100000"/>
                        </a:lnSpc>
                        <a:spcBef>
                          <a:spcPts val="315"/>
                        </a:spcBef>
                        <a:tabLst>
                          <a:tab pos="576580" algn="l"/>
                          <a:tab pos="1021715" algn="l"/>
                        </a:tabLst>
                      </a:pPr>
                      <a:r>
                        <a:rPr sz="1300" dirty="0">
                          <a:latin typeface="ＭＳ ゴシック" panose="020B0609070205080204" pitchFamily="49" charset="-128"/>
                          <a:ea typeface="ＭＳ ゴシック" panose="020B0609070205080204" pitchFamily="49" charset="-128"/>
                          <a:cs typeface="ＭＳ ゴシック"/>
                        </a:rPr>
                        <a:t>書	募	集</a:t>
                      </a:r>
                    </a:p>
                  </a:txBody>
                  <a:tcPr marL="0" marR="0" marT="36277" marB="72000" anchor="ctr">
                    <a:lnR w="6350">
                      <a:solidFill>
                        <a:srgbClr val="000000"/>
                      </a:solidFill>
                      <a:prstDash val="solid"/>
                    </a:lnR>
                    <a:lnT w="6350">
                      <a:solidFill>
                        <a:srgbClr val="000000"/>
                      </a:solidFill>
                      <a:prstDash val="solid"/>
                    </a:lnT>
                    <a:lnB w="6350">
                      <a:solidFill>
                        <a:srgbClr val="000000"/>
                      </a:solidFill>
                      <a:prstDash val="solid"/>
                    </a:lnB>
                    <a:solidFill>
                      <a:schemeClr val="accent1">
                        <a:lumMod val="20000"/>
                        <a:lumOff val="80000"/>
                      </a:schemeClr>
                    </a:solidFill>
                  </a:tcPr>
                </a:tc>
                <a:tc hMerge="1">
                  <a:txBody>
                    <a:bodyPr/>
                    <a:lstStyle/>
                    <a:p>
                      <a:endParaRPr/>
                    </a:p>
                  </a:txBody>
                  <a:tcPr marL="0" marR="0" marT="0" marB="0"/>
                </a:tc>
                <a:tc gridSpan="2">
                  <a:txBody>
                    <a:bodyPr/>
                    <a:lstStyle/>
                    <a:p>
                      <a:pPr marL="93980">
                        <a:lnSpc>
                          <a:spcPct val="100000"/>
                        </a:lnSpc>
                        <a:spcBef>
                          <a:spcPts val="445"/>
                        </a:spcBef>
                      </a:pPr>
                      <a:r>
                        <a:rPr sz="1200" b="1" spc="-5" dirty="0">
                          <a:solidFill>
                            <a:srgbClr val="FF0000"/>
                          </a:solidFill>
                          <a:latin typeface="ＭＳ ゴシック" panose="020B0609070205080204" pitchFamily="49" charset="-128"/>
                          <a:ea typeface="ＭＳ ゴシック" panose="020B0609070205080204" pitchFamily="49" charset="-128"/>
                          <a:cs typeface="ＭＳ ゴシック"/>
                        </a:rPr>
                        <a:t>７月１日以</a:t>
                      </a:r>
                      <a:r>
                        <a:rPr sz="1200" b="1" spc="5" dirty="0">
                          <a:solidFill>
                            <a:srgbClr val="FF0000"/>
                          </a:solidFill>
                          <a:latin typeface="ＭＳ ゴシック" panose="020B0609070205080204" pitchFamily="49" charset="-128"/>
                          <a:ea typeface="ＭＳ ゴシック" panose="020B0609070205080204" pitchFamily="49" charset="-128"/>
                          <a:cs typeface="ＭＳ ゴシック"/>
                        </a:rPr>
                        <a:t>降</a:t>
                      </a:r>
                      <a:r>
                        <a:rPr sz="1200" dirty="0">
                          <a:latin typeface="ＭＳ ゴシック" panose="020B0609070205080204" pitchFamily="49" charset="-128"/>
                          <a:ea typeface="ＭＳ ゴシック" panose="020B0609070205080204" pitchFamily="49" charset="-128"/>
                          <a:cs typeface="ＭＳ ゴシック"/>
                        </a:rPr>
                        <a:t>に条件</a:t>
                      </a:r>
                      <a:r>
                        <a:rPr sz="1200" spc="-15" dirty="0">
                          <a:latin typeface="ＭＳ ゴシック" panose="020B0609070205080204" pitchFamily="49" charset="-128"/>
                          <a:ea typeface="ＭＳ ゴシック" panose="020B0609070205080204" pitchFamily="49" charset="-128"/>
                          <a:cs typeface="ＭＳ ゴシック"/>
                        </a:rPr>
                        <a:t>付</a:t>
                      </a:r>
                      <a:r>
                        <a:rPr sz="1200" dirty="0">
                          <a:latin typeface="ＭＳ ゴシック" panose="020B0609070205080204" pitchFamily="49" charset="-128"/>
                          <a:ea typeface="ＭＳ ゴシック" panose="020B0609070205080204" pitchFamily="49" charset="-128"/>
                          <a:cs typeface="ＭＳ ゴシック"/>
                        </a:rPr>
                        <a:t>きでできます（※）</a:t>
                      </a:r>
                    </a:p>
                  </a:txBody>
                  <a:tcPr marL="0" marR="0" marT="51248"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6"/>
                  </a:ext>
                </a:extLst>
              </a:tr>
              <a:tr h="0">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6364" algn="r">
                        <a:lnSpc>
                          <a:spcPct val="100000"/>
                        </a:lnSpc>
                        <a:spcBef>
                          <a:spcPts val="315"/>
                        </a:spcBef>
                      </a:pPr>
                      <a:r>
                        <a:rPr sz="1300" dirty="0">
                          <a:latin typeface="ＭＳ ゴシック" panose="020B0609070205080204" pitchFamily="49" charset="-128"/>
                          <a:ea typeface="ＭＳ ゴシック" panose="020B0609070205080204" pitchFamily="49" charset="-128"/>
                          <a:cs typeface="ＭＳ ゴシック"/>
                        </a:rPr>
                        <a:t>家</a:t>
                      </a:r>
                    </a:p>
                  </a:txBody>
                  <a:tcPr marL="0" marR="0" marT="3627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a:solidFill>
                        <a:srgbClr val="000000"/>
                      </a:solidFill>
                      <a:prstDash val="solid"/>
                    </a:lnB>
                    <a:solidFill>
                      <a:schemeClr val="accent1">
                        <a:lumMod val="20000"/>
                        <a:lumOff val="80000"/>
                      </a:schemeClr>
                    </a:solidFill>
                  </a:tcPr>
                </a:tc>
                <a:tc gridSpan="2">
                  <a:txBody>
                    <a:bodyPr/>
                    <a:lstStyle/>
                    <a:p>
                      <a:pPr marL="132715">
                        <a:lnSpc>
                          <a:spcPct val="100000"/>
                        </a:lnSpc>
                        <a:spcBef>
                          <a:spcPts val="315"/>
                        </a:spcBef>
                        <a:tabLst>
                          <a:tab pos="576580" algn="l"/>
                          <a:tab pos="1021715" algn="l"/>
                        </a:tabLst>
                      </a:pPr>
                      <a:r>
                        <a:rPr sz="1300" dirty="0">
                          <a:latin typeface="ＭＳ ゴシック" panose="020B0609070205080204" pitchFamily="49" charset="-128"/>
                          <a:ea typeface="ＭＳ ゴシック" panose="020B0609070205080204" pitchFamily="49" charset="-128"/>
                          <a:cs typeface="ＭＳ ゴシック"/>
                        </a:rPr>
                        <a:t>庭	訪	問</a:t>
                      </a:r>
                    </a:p>
                  </a:txBody>
                  <a:tcPr marL="0" marR="0" marT="3627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chemeClr val="accent1">
                        <a:lumMod val="20000"/>
                        <a:lumOff val="80000"/>
                      </a:schemeClr>
                    </a:solidFill>
                  </a:tcPr>
                </a:tc>
                <a:tc hMerge="1">
                  <a:txBody>
                    <a:bodyPr/>
                    <a:lstStyle/>
                    <a:p>
                      <a:endParaRPr/>
                    </a:p>
                  </a:txBody>
                  <a:tcPr marL="0" marR="0" marT="0" marB="0"/>
                </a:tc>
                <a:tc>
                  <a:txBody>
                    <a:bodyPr/>
                    <a:lstStyle/>
                    <a:p>
                      <a:pPr marL="93980">
                        <a:lnSpc>
                          <a:spcPct val="100000"/>
                        </a:lnSpc>
                        <a:spcBef>
                          <a:spcPts val="440"/>
                        </a:spcBef>
                      </a:pPr>
                      <a:r>
                        <a:rPr sz="1300" dirty="0">
                          <a:latin typeface="ＭＳ ゴシック" panose="020B0609070205080204" pitchFamily="49" charset="-128"/>
                          <a:ea typeface="ＭＳ ゴシック" panose="020B0609070205080204" pitchFamily="49" charset="-128"/>
                          <a:cs typeface="ＭＳ ゴシック"/>
                        </a:rPr>
                        <a:t>禁</a:t>
                      </a:r>
                    </a:p>
                  </a:txBody>
                  <a:tcPr marL="0" marR="0" marT="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75565">
                        <a:lnSpc>
                          <a:spcPct val="100000"/>
                        </a:lnSpc>
                        <a:spcBef>
                          <a:spcPts val="440"/>
                        </a:spcBef>
                      </a:pPr>
                      <a:r>
                        <a:rPr sz="1300" dirty="0">
                          <a:latin typeface="ＭＳ ゴシック" panose="020B0609070205080204" pitchFamily="49" charset="-128"/>
                          <a:ea typeface="ＭＳ ゴシック" panose="020B0609070205080204" pitchFamily="49" charset="-128"/>
                          <a:cs typeface="ＭＳ ゴシック"/>
                        </a:rPr>
                        <a:t>止</a:t>
                      </a:r>
                    </a:p>
                  </a:txBody>
                  <a:tcPr marL="0" marR="0" marT="0" marB="0" anchor="ctr">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bl>
          </a:graphicData>
        </a:graphic>
      </p:graphicFrame>
      <p:sp>
        <p:nvSpPr>
          <p:cNvPr id="39" name="object 4"/>
          <p:cNvSpPr txBox="1"/>
          <p:nvPr/>
        </p:nvSpPr>
        <p:spPr>
          <a:xfrm>
            <a:off x="1752187" y="4539837"/>
            <a:ext cx="8857542" cy="1573912"/>
          </a:xfrm>
          <a:prstGeom prst="rect">
            <a:avLst/>
          </a:prstGeom>
        </p:spPr>
        <p:txBody>
          <a:bodyPr vert="horz" wrap="square" lIns="0" tIns="10941" rIns="0" bIns="0" rtlCol="0">
            <a:spAutoFit/>
          </a:bodyPr>
          <a:lstStyle/>
          <a:p>
            <a:pPr marL="11516" defTabSz="829178">
              <a:spcBef>
                <a:spcPts val="86"/>
              </a:spcBef>
            </a:pPr>
            <a:r>
              <a:rPr sz="1451" b="1" spc="5" dirty="0">
                <a:solidFill>
                  <a:prstClr val="black"/>
                </a:solidFill>
                <a:latin typeface="ＭＳ ゴシック"/>
                <a:cs typeface="ＭＳ ゴシック"/>
              </a:rPr>
              <a:t>※</a:t>
            </a:r>
            <a:r>
              <a:rPr sz="1451" b="1" spc="-5" dirty="0">
                <a:solidFill>
                  <a:prstClr val="black"/>
                </a:solidFill>
                <a:latin typeface="ＭＳ ゴシック"/>
                <a:cs typeface="ＭＳ ゴシック"/>
              </a:rPr>
              <a:t>文書</a:t>
            </a:r>
            <a:r>
              <a:rPr sz="1451" b="1" spc="5" dirty="0">
                <a:solidFill>
                  <a:prstClr val="black"/>
                </a:solidFill>
                <a:latin typeface="ＭＳ ゴシック"/>
                <a:cs typeface="ＭＳ ゴシック"/>
              </a:rPr>
              <a:t>募</a:t>
            </a:r>
            <a:r>
              <a:rPr sz="1451" b="1" spc="-5" dirty="0">
                <a:solidFill>
                  <a:prstClr val="black"/>
                </a:solidFill>
                <a:latin typeface="ＭＳ ゴシック"/>
                <a:cs typeface="ＭＳ ゴシック"/>
              </a:rPr>
              <a:t>集</a:t>
            </a:r>
            <a:r>
              <a:rPr sz="1451" b="1" spc="5" dirty="0">
                <a:solidFill>
                  <a:prstClr val="black"/>
                </a:solidFill>
                <a:latin typeface="ＭＳ ゴシック"/>
                <a:cs typeface="ＭＳ ゴシック"/>
              </a:rPr>
              <a:t>の</a:t>
            </a:r>
            <a:r>
              <a:rPr sz="1451" b="1" spc="-5" dirty="0">
                <a:solidFill>
                  <a:prstClr val="black"/>
                </a:solidFill>
                <a:latin typeface="ＭＳ ゴシック"/>
                <a:cs typeface="ＭＳ ゴシック"/>
              </a:rPr>
              <a:t>条</a:t>
            </a:r>
            <a:r>
              <a:rPr sz="1451" b="1" spc="-14" dirty="0">
                <a:solidFill>
                  <a:prstClr val="black"/>
                </a:solidFill>
                <a:latin typeface="ＭＳ ゴシック"/>
                <a:cs typeface="ＭＳ ゴシック"/>
              </a:rPr>
              <a:t>件</a:t>
            </a:r>
            <a:endParaRPr sz="1451" dirty="0">
              <a:solidFill>
                <a:prstClr val="black"/>
              </a:solidFill>
              <a:latin typeface="ＭＳ ゴシック"/>
              <a:cs typeface="ＭＳ ゴシック"/>
            </a:endParaRPr>
          </a:p>
          <a:p>
            <a:pPr marL="11516" marR="4607" algn="just" defTabSz="829178"/>
            <a:r>
              <a:rPr sz="1451" spc="5" dirty="0">
                <a:solidFill>
                  <a:prstClr val="black"/>
                </a:solidFill>
                <a:latin typeface="ＭＳ ゴシック"/>
                <a:cs typeface="ＭＳ ゴシック"/>
              </a:rPr>
              <a:t>新</a:t>
            </a:r>
            <a:r>
              <a:rPr sz="1451" spc="-5" dirty="0">
                <a:solidFill>
                  <a:prstClr val="black"/>
                </a:solidFill>
                <a:latin typeface="ＭＳ ゴシック"/>
                <a:cs typeface="ＭＳ ゴシック"/>
              </a:rPr>
              <a:t>規高</a:t>
            </a:r>
            <a:r>
              <a:rPr sz="1451" spc="5" dirty="0">
                <a:solidFill>
                  <a:prstClr val="black"/>
                </a:solidFill>
                <a:latin typeface="ＭＳ ゴシック"/>
                <a:cs typeface="ＭＳ ゴシック"/>
              </a:rPr>
              <a:t>等</a:t>
            </a:r>
            <a:r>
              <a:rPr sz="1451" spc="-5" dirty="0">
                <a:solidFill>
                  <a:prstClr val="black"/>
                </a:solidFill>
                <a:latin typeface="ＭＳ ゴシック"/>
                <a:cs typeface="ＭＳ ゴシック"/>
              </a:rPr>
              <a:t>学校卒</a:t>
            </a:r>
            <a:r>
              <a:rPr sz="1451" spc="5" dirty="0">
                <a:solidFill>
                  <a:prstClr val="black"/>
                </a:solidFill>
                <a:latin typeface="ＭＳ ゴシック"/>
                <a:cs typeface="ＭＳ ゴシック"/>
              </a:rPr>
              <a:t>業</a:t>
            </a:r>
            <a:r>
              <a:rPr sz="1451" spc="-5" dirty="0">
                <a:solidFill>
                  <a:prstClr val="black"/>
                </a:solidFill>
                <a:latin typeface="ＭＳ ゴシック"/>
                <a:cs typeface="ＭＳ ゴシック"/>
              </a:rPr>
              <a:t>予定</a:t>
            </a:r>
            <a:r>
              <a:rPr sz="1451" spc="5" dirty="0">
                <a:solidFill>
                  <a:prstClr val="black"/>
                </a:solidFill>
                <a:latin typeface="ＭＳ ゴシック"/>
                <a:cs typeface="ＭＳ ゴシック"/>
              </a:rPr>
              <a:t>者</a:t>
            </a:r>
            <a:r>
              <a:rPr sz="1451" spc="-5" dirty="0">
                <a:solidFill>
                  <a:prstClr val="black"/>
                </a:solidFill>
                <a:latin typeface="ＭＳ ゴシック"/>
                <a:cs typeface="ＭＳ ゴシック"/>
              </a:rPr>
              <a:t>は、職</a:t>
            </a:r>
            <a:r>
              <a:rPr sz="1451" spc="5" dirty="0">
                <a:solidFill>
                  <a:prstClr val="black"/>
                </a:solidFill>
                <a:latin typeface="ＭＳ ゴシック"/>
                <a:cs typeface="ＭＳ ゴシック"/>
              </a:rPr>
              <a:t>業</a:t>
            </a:r>
            <a:r>
              <a:rPr sz="1451" spc="-5" dirty="0">
                <a:solidFill>
                  <a:prstClr val="black"/>
                </a:solidFill>
                <a:latin typeface="ＭＳ ゴシック"/>
                <a:cs typeface="ＭＳ ゴシック"/>
              </a:rPr>
              <a:t>生活</a:t>
            </a:r>
            <a:r>
              <a:rPr sz="1451" spc="5" dirty="0">
                <a:solidFill>
                  <a:prstClr val="black"/>
                </a:solidFill>
                <a:latin typeface="ＭＳ ゴシック"/>
                <a:cs typeface="ＭＳ ゴシック"/>
              </a:rPr>
              <a:t>に</a:t>
            </a:r>
            <a:r>
              <a:rPr sz="1451" spc="-5" dirty="0">
                <a:solidFill>
                  <a:prstClr val="black"/>
                </a:solidFill>
                <a:latin typeface="ＭＳ ゴシック"/>
                <a:cs typeface="ＭＳ ゴシック"/>
              </a:rPr>
              <a:t>対する</a:t>
            </a:r>
            <a:r>
              <a:rPr sz="1451" spc="5" dirty="0">
                <a:solidFill>
                  <a:prstClr val="black"/>
                </a:solidFill>
                <a:latin typeface="ＭＳ ゴシック"/>
                <a:cs typeface="ＭＳ ゴシック"/>
              </a:rPr>
              <a:t>知</a:t>
            </a:r>
            <a:r>
              <a:rPr sz="1451" spc="-5" dirty="0">
                <a:solidFill>
                  <a:prstClr val="black"/>
                </a:solidFill>
                <a:latin typeface="ＭＳ ゴシック"/>
                <a:cs typeface="ＭＳ ゴシック"/>
              </a:rPr>
              <a:t>識、</a:t>
            </a:r>
            <a:r>
              <a:rPr sz="1451" spc="5" dirty="0">
                <a:solidFill>
                  <a:prstClr val="black"/>
                </a:solidFill>
                <a:latin typeface="ＭＳ ゴシック"/>
                <a:cs typeface="ＭＳ ゴシック"/>
              </a:rPr>
              <a:t>職</a:t>
            </a:r>
            <a:r>
              <a:rPr sz="1451" spc="-5" dirty="0">
                <a:solidFill>
                  <a:prstClr val="black"/>
                </a:solidFill>
                <a:latin typeface="ＭＳ ゴシック"/>
                <a:cs typeface="ＭＳ ゴシック"/>
              </a:rPr>
              <a:t>業選択</a:t>
            </a:r>
            <a:r>
              <a:rPr sz="1451" spc="5" dirty="0">
                <a:solidFill>
                  <a:prstClr val="black"/>
                </a:solidFill>
                <a:latin typeface="ＭＳ ゴシック"/>
                <a:cs typeface="ＭＳ ゴシック"/>
              </a:rPr>
              <a:t>に</a:t>
            </a:r>
            <a:r>
              <a:rPr sz="1451" spc="-5" dirty="0">
                <a:solidFill>
                  <a:prstClr val="black"/>
                </a:solidFill>
                <a:latin typeface="ＭＳ ゴシック"/>
                <a:cs typeface="ＭＳ ゴシック"/>
              </a:rPr>
              <a:t>つい</a:t>
            </a:r>
            <a:r>
              <a:rPr sz="1451" spc="5" dirty="0">
                <a:solidFill>
                  <a:prstClr val="black"/>
                </a:solidFill>
                <a:latin typeface="ＭＳ ゴシック"/>
                <a:cs typeface="ＭＳ ゴシック"/>
              </a:rPr>
              <a:t>て</a:t>
            </a:r>
            <a:r>
              <a:rPr sz="1451" spc="-5" dirty="0">
                <a:solidFill>
                  <a:prstClr val="black"/>
                </a:solidFill>
                <a:latin typeface="ＭＳ ゴシック"/>
                <a:cs typeface="ＭＳ ゴシック"/>
              </a:rPr>
              <a:t>の判断力</a:t>
            </a:r>
            <a:r>
              <a:rPr sz="1451" spc="5" dirty="0">
                <a:solidFill>
                  <a:prstClr val="black"/>
                </a:solidFill>
                <a:latin typeface="ＭＳ ゴシック"/>
                <a:cs typeface="ＭＳ ゴシック"/>
              </a:rPr>
              <a:t>が</a:t>
            </a:r>
            <a:r>
              <a:rPr sz="1451" spc="-5" dirty="0">
                <a:solidFill>
                  <a:prstClr val="black"/>
                </a:solidFill>
                <a:latin typeface="ＭＳ ゴシック"/>
                <a:cs typeface="ＭＳ ゴシック"/>
              </a:rPr>
              <a:t>豊富</a:t>
            </a:r>
            <a:r>
              <a:rPr sz="1451" spc="5" dirty="0">
                <a:solidFill>
                  <a:prstClr val="black"/>
                </a:solidFill>
                <a:latin typeface="ＭＳ ゴシック"/>
                <a:cs typeface="ＭＳ ゴシック"/>
              </a:rPr>
              <a:t>で</a:t>
            </a:r>
            <a:r>
              <a:rPr sz="1451" spc="-5" dirty="0">
                <a:solidFill>
                  <a:prstClr val="black"/>
                </a:solidFill>
                <a:latin typeface="ＭＳ ゴシック"/>
                <a:cs typeface="ＭＳ ゴシック"/>
              </a:rPr>
              <a:t>はなく</a:t>
            </a:r>
            <a:r>
              <a:rPr lang="ja-JP" altLang="en-US" sz="1451" spc="-5" dirty="0">
                <a:solidFill>
                  <a:prstClr val="black"/>
                </a:solidFill>
                <a:latin typeface="ＭＳ ゴシック"/>
                <a:cs typeface="ＭＳ ゴシック"/>
              </a:rPr>
              <a:t>、</a:t>
            </a:r>
            <a:r>
              <a:rPr sz="1451" spc="-5" dirty="0">
                <a:solidFill>
                  <a:prstClr val="black"/>
                </a:solidFill>
                <a:latin typeface="ＭＳ ゴシック"/>
                <a:cs typeface="ＭＳ ゴシック"/>
              </a:rPr>
              <a:t>初め</a:t>
            </a:r>
            <a:r>
              <a:rPr sz="1451" spc="5" dirty="0">
                <a:solidFill>
                  <a:prstClr val="black"/>
                </a:solidFill>
                <a:latin typeface="ＭＳ ゴシック"/>
                <a:cs typeface="ＭＳ ゴシック"/>
              </a:rPr>
              <a:t>て</a:t>
            </a:r>
            <a:r>
              <a:rPr sz="1451" spc="-5" dirty="0">
                <a:solidFill>
                  <a:prstClr val="black"/>
                </a:solidFill>
                <a:latin typeface="ＭＳ ゴシック"/>
                <a:cs typeface="ＭＳ ゴシック"/>
              </a:rPr>
              <a:t>職業に</a:t>
            </a:r>
            <a:r>
              <a:rPr sz="1451" spc="5" dirty="0">
                <a:solidFill>
                  <a:prstClr val="black"/>
                </a:solidFill>
                <a:latin typeface="ＭＳ ゴシック"/>
                <a:cs typeface="ＭＳ ゴシック"/>
              </a:rPr>
              <a:t>就</a:t>
            </a:r>
            <a:r>
              <a:rPr sz="1451" spc="-5" dirty="0">
                <a:solidFill>
                  <a:prstClr val="black"/>
                </a:solidFill>
                <a:latin typeface="ＭＳ ゴシック"/>
                <a:cs typeface="ＭＳ ゴシック"/>
              </a:rPr>
              <a:t>くに</a:t>
            </a:r>
            <a:r>
              <a:rPr sz="1451" spc="5" dirty="0">
                <a:solidFill>
                  <a:prstClr val="black"/>
                </a:solidFill>
                <a:latin typeface="ＭＳ ゴシック"/>
                <a:cs typeface="ＭＳ ゴシック"/>
              </a:rPr>
              <a:t>当</a:t>
            </a:r>
            <a:r>
              <a:rPr sz="1451" spc="-5" dirty="0">
                <a:solidFill>
                  <a:prstClr val="black"/>
                </a:solidFill>
                <a:latin typeface="ＭＳ ゴシック"/>
                <a:cs typeface="ＭＳ ゴシック"/>
              </a:rPr>
              <a:t>たって特別</a:t>
            </a:r>
            <a:r>
              <a:rPr sz="1451" spc="5" dirty="0">
                <a:solidFill>
                  <a:prstClr val="black"/>
                </a:solidFill>
                <a:latin typeface="ＭＳ ゴシック"/>
                <a:cs typeface="ＭＳ ゴシック"/>
              </a:rPr>
              <a:t>の</a:t>
            </a:r>
            <a:r>
              <a:rPr sz="1451" spc="-5" dirty="0">
                <a:solidFill>
                  <a:prstClr val="black"/>
                </a:solidFill>
                <a:latin typeface="ＭＳ ゴシック"/>
                <a:cs typeface="ＭＳ ゴシック"/>
              </a:rPr>
              <a:t>指導を</a:t>
            </a:r>
            <a:r>
              <a:rPr sz="1451" spc="5" dirty="0">
                <a:solidFill>
                  <a:prstClr val="black"/>
                </a:solidFill>
                <a:latin typeface="ＭＳ ゴシック"/>
                <a:cs typeface="ＭＳ ゴシック"/>
              </a:rPr>
              <a:t>行</a:t>
            </a:r>
            <a:r>
              <a:rPr sz="1451" spc="-5" dirty="0">
                <a:solidFill>
                  <a:prstClr val="black"/>
                </a:solidFill>
                <a:latin typeface="ＭＳ ゴシック"/>
                <a:cs typeface="ＭＳ ゴシック"/>
              </a:rPr>
              <a:t>う必</a:t>
            </a:r>
            <a:r>
              <a:rPr sz="1451" spc="5" dirty="0">
                <a:solidFill>
                  <a:prstClr val="black"/>
                </a:solidFill>
                <a:latin typeface="ＭＳ ゴシック"/>
                <a:cs typeface="ＭＳ ゴシック"/>
              </a:rPr>
              <a:t>要</a:t>
            </a:r>
            <a:r>
              <a:rPr sz="1451" spc="-5" dirty="0">
                <a:solidFill>
                  <a:prstClr val="black"/>
                </a:solidFill>
                <a:latin typeface="ＭＳ ゴシック"/>
                <a:cs typeface="ＭＳ ゴシック"/>
              </a:rPr>
              <a:t>があるこ</a:t>
            </a:r>
            <a:r>
              <a:rPr sz="1451" spc="5" dirty="0">
                <a:solidFill>
                  <a:prstClr val="black"/>
                </a:solidFill>
                <a:latin typeface="ＭＳ ゴシック"/>
                <a:cs typeface="ＭＳ ゴシック"/>
              </a:rPr>
              <a:t>と</a:t>
            </a:r>
            <a:r>
              <a:rPr sz="1451" spc="-5" dirty="0">
                <a:solidFill>
                  <a:prstClr val="black"/>
                </a:solidFill>
                <a:latin typeface="ＭＳ ゴシック"/>
                <a:cs typeface="ＭＳ ゴシック"/>
              </a:rPr>
              <a:t>から</a:t>
            </a:r>
            <a:r>
              <a:rPr sz="1451" spc="5" dirty="0">
                <a:solidFill>
                  <a:prstClr val="black"/>
                </a:solidFill>
                <a:latin typeface="ＭＳ ゴシック"/>
                <a:cs typeface="ＭＳ ゴシック"/>
              </a:rPr>
              <a:t>次</a:t>
            </a:r>
            <a:r>
              <a:rPr sz="1451" spc="-5" dirty="0">
                <a:solidFill>
                  <a:prstClr val="black"/>
                </a:solidFill>
                <a:latin typeface="ＭＳ ゴシック"/>
                <a:cs typeface="ＭＳ ゴシック"/>
              </a:rPr>
              <a:t>の４点</a:t>
            </a:r>
            <a:r>
              <a:rPr sz="1451" spc="5" dirty="0">
                <a:solidFill>
                  <a:prstClr val="black"/>
                </a:solidFill>
                <a:latin typeface="ＭＳ ゴシック"/>
                <a:cs typeface="ＭＳ ゴシック"/>
              </a:rPr>
              <a:t>を</a:t>
            </a:r>
            <a:r>
              <a:rPr sz="1451" spc="-5" dirty="0">
                <a:solidFill>
                  <a:prstClr val="black"/>
                </a:solidFill>
                <a:latin typeface="ＭＳ ゴシック"/>
                <a:cs typeface="ＭＳ ゴシック"/>
              </a:rPr>
              <a:t>条件</a:t>
            </a:r>
            <a:r>
              <a:rPr sz="1451" spc="5" dirty="0">
                <a:solidFill>
                  <a:prstClr val="black"/>
                </a:solidFill>
                <a:latin typeface="ＭＳ ゴシック"/>
                <a:cs typeface="ＭＳ ゴシック"/>
              </a:rPr>
              <a:t>と</a:t>
            </a:r>
            <a:r>
              <a:rPr sz="1451" spc="-5" dirty="0">
                <a:solidFill>
                  <a:prstClr val="black"/>
                </a:solidFill>
                <a:latin typeface="ＭＳ ゴシック"/>
                <a:cs typeface="ＭＳ ゴシック"/>
              </a:rPr>
              <a:t>してい</a:t>
            </a:r>
            <a:r>
              <a:rPr sz="1451" spc="5" dirty="0">
                <a:solidFill>
                  <a:prstClr val="black"/>
                </a:solidFill>
                <a:latin typeface="ＭＳ ゴシック"/>
                <a:cs typeface="ＭＳ ゴシック"/>
              </a:rPr>
              <a:t>ま</a:t>
            </a:r>
            <a:r>
              <a:rPr sz="1451" spc="-5" dirty="0">
                <a:solidFill>
                  <a:prstClr val="black"/>
                </a:solidFill>
                <a:latin typeface="ＭＳ ゴシック"/>
                <a:cs typeface="ＭＳ ゴシック"/>
              </a:rPr>
              <a:t>す。</a:t>
            </a:r>
            <a:endParaRPr sz="1451" dirty="0">
              <a:solidFill>
                <a:prstClr val="black"/>
              </a:solidFill>
              <a:latin typeface="ＭＳ ゴシック"/>
              <a:cs typeface="ＭＳ ゴシック"/>
            </a:endParaRPr>
          </a:p>
          <a:p>
            <a:pPr marL="380040" indent="-369098" defTabSz="829178">
              <a:buFontTx/>
              <a:buChar char="◇"/>
              <a:tabLst>
                <a:tab pos="380040" algn="l"/>
                <a:tab pos="380615" algn="l"/>
              </a:tabLst>
            </a:pPr>
            <a:r>
              <a:rPr sz="1451" spc="-5" dirty="0">
                <a:solidFill>
                  <a:prstClr val="black"/>
                </a:solidFill>
                <a:latin typeface="ＭＳ ゴシック"/>
                <a:cs typeface="ＭＳ ゴシック"/>
              </a:rPr>
              <a:t>ハ</a:t>
            </a:r>
            <a:r>
              <a:rPr sz="1451" spc="5" dirty="0">
                <a:solidFill>
                  <a:prstClr val="black"/>
                </a:solidFill>
                <a:latin typeface="ＭＳ ゴシック"/>
                <a:cs typeface="ＭＳ ゴシック"/>
              </a:rPr>
              <a:t>ロ</a:t>
            </a:r>
            <a:r>
              <a:rPr sz="1451" spc="-5" dirty="0">
                <a:solidFill>
                  <a:prstClr val="black"/>
                </a:solidFill>
                <a:latin typeface="ＭＳ ゴシック"/>
                <a:cs typeface="ＭＳ ゴシック"/>
              </a:rPr>
              <a:t>ーワー</a:t>
            </a:r>
            <a:r>
              <a:rPr sz="1451" spc="5" dirty="0">
                <a:solidFill>
                  <a:prstClr val="black"/>
                </a:solidFill>
                <a:latin typeface="ＭＳ ゴシック"/>
                <a:cs typeface="ＭＳ ゴシック"/>
              </a:rPr>
              <a:t>ク</a:t>
            </a:r>
            <a:r>
              <a:rPr sz="1451" spc="-5" dirty="0">
                <a:solidFill>
                  <a:prstClr val="black"/>
                </a:solidFill>
                <a:latin typeface="ＭＳ ゴシック"/>
                <a:cs typeface="ＭＳ ゴシック"/>
              </a:rPr>
              <a:t>へ申</a:t>
            </a:r>
            <a:r>
              <a:rPr sz="1451" spc="5" dirty="0">
                <a:solidFill>
                  <a:prstClr val="black"/>
                </a:solidFill>
                <a:latin typeface="ＭＳ ゴシック"/>
                <a:cs typeface="ＭＳ ゴシック"/>
              </a:rPr>
              <a:t>込</a:t>
            </a:r>
            <a:r>
              <a:rPr sz="1451" spc="-5" dirty="0">
                <a:solidFill>
                  <a:prstClr val="black"/>
                </a:solidFill>
                <a:latin typeface="ＭＳ ゴシック"/>
                <a:cs typeface="ＭＳ ゴシック"/>
              </a:rPr>
              <a:t>みを行</a:t>
            </a:r>
            <a:r>
              <a:rPr sz="1451" spc="5" dirty="0">
                <a:solidFill>
                  <a:prstClr val="black"/>
                </a:solidFill>
                <a:latin typeface="ＭＳ ゴシック"/>
                <a:cs typeface="ＭＳ ゴシック"/>
              </a:rPr>
              <a:t>っ</a:t>
            </a:r>
            <a:r>
              <a:rPr sz="1451" spc="-5" dirty="0">
                <a:solidFill>
                  <a:prstClr val="black"/>
                </a:solidFill>
                <a:latin typeface="ＭＳ ゴシック"/>
                <a:cs typeface="ＭＳ ゴシック"/>
              </a:rPr>
              <a:t>た求</a:t>
            </a:r>
            <a:r>
              <a:rPr sz="1451" spc="5" dirty="0">
                <a:solidFill>
                  <a:prstClr val="black"/>
                </a:solidFill>
                <a:latin typeface="ＭＳ ゴシック"/>
                <a:cs typeface="ＭＳ ゴシック"/>
              </a:rPr>
              <a:t>人</a:t>
            </a:r>
            <a:r>
              <a:rPr sz="1451" spc="-5" dirty="0">
                <a:solidFill>
                  <a:prstClr val="black"/>
                </a:solidFill>
                <a:latin typeface="ＭＳ ゴシック"/>
                <a:cs typeface="ＭＳ ゴシック"/>
              </a:rPr>
              <a:t>である</a:t>
            </a:r>
            <a:r>
              <a:rPr sz="1451" spc="5" dirty="0">
                <a:solidFill>
                  <a:prstClr val="black"/>
                </a:solidFill>
                <a:latin typeface="ＭＳ ゴシック"/>
                <a:cs typeface="ＭＳ ゴシック"/>
              </a:rPr>
              <a:t>こ</a:t>
            </a:r>
            <a:r>
              <a:rPr sz="1451" spc="-5" dirty="0">
                <a:solidFill>
                  <a:prstClr val="black"/>
                </a:solidFill>
                <a:latin typeface="ＭＳ ゴシック"/>
                <a:cs typeface="ＭＳ ゴシック"/>
              </a:rPr>
              <a:t>と。</a:t>
            </a:r>
            <a:endParaRPr sz="1451" dirty="0">
              <a:solidFill>
                <a:prstClr val="black"/>
              </a:solidFill>
              <a:latin typeface="ＭＳ ゴシック"/>
              <a:cs typeface="ＭＳ ゴシック"/>
            </a:endParaRPr>
          </a:p>
          <a:p>
            <a:pPr marL="380040" indent="-369098" defTabSz="829178">
              <a:buFontTx/>
              <a:buChar char="◇"/>
              <a:tabLst>
                <a:tab pos="380040" algn="l"/>
                <a:tab pos="380615" algn="l"/>
              </a:tabLst>
            </a:pPr>
            <a:r>
              <a:rPr sz="1451" spc="-5" dirty="0">
                <a:solidFill>
                  <a:prstClr val="black"/>
                </a:solidFill>
                <a:latin typeface="ＭＳ ゴシック"/>
                <a:cs typeface="ＭＳ ゴシック"/>
              </a:rPr>
              <a:t>求</a:t>
            </a:r>
            <a:r>
              <a:rPr sz="1451" spc="5" dirty="0">
                <a:solidFill>
                  <a:prstClr val="black"/>
                </a:solidFill>
                <a:latin typeface="ＭＳ ゴシック"/>
                <a:cs typeface="ＭＳ ゴシック"/>
              </a:rPr>
              <a:t>人</a:t>
            </a:r>
            <a:r>
              <a:rPr sz="1451" spc="-5" dirty="0">
                <a:solidFill>
                  <a:prstClr val="black"/>
                </a:solidFill>
                <a:latin typeface="ＭＳ ゴシック"/>
                <a:cs typeface="ＭＳ ゴシック"/>
              </a:rPr>
              <a:t>者管轄</a:t>
            </a:r>
            <a:r>
              <a:rPr sz="1451" spc="5" dirty="0">
                <a:solidFill>
                  <a:prstClr val="black"/>
                </a:solidFill>
                <a:latin typeface="ＭＳ ゴシック"/>
                <a:cs typeface="ＭＳ ゴシック"/>
              </a:rPr>
              <a:t>ハ</a:t>
            </a:r>
            <a:r>
              <a:rPr sz="1451" spc="-5" dirty="0">
                <a:solidFill>
                  <a:prstClr val="black"/>
                </a:solidFill>
                <a:latin typeface="ＭＳ ゴシック"/>
                <a:cs typeface="ＭＳ ゴシック"/>
              </a:rPr>
              <a:t>ロー</a:t>
            </a:r>
            <a:r>
              <a:rPr sz="1451" spc="5" dirty="0">
                <a:solidFill>
                  <a:prstClr val="black"/>
                </a:solidFill>
                <a:latin typeface="ＭＳ ゴシック"/>
                <a:cs typeface="ＭＳ ゴシック"/>
              </a:rPr>
              <a:t>ワ</a:t>
            </a:r>
            <a:r>
              <a:rPr sz="1451" spc="-5" dirty="0">
                <a:solidFill>
                  <a:prstClr val="black"/>
                </a:solidFill>
                <a:latin typeface="ＭＳ ゴシック"/>
                <a:cs typeface="ＭＳ ゴシック"/>
              </a:rPr>
              <a:t>ーク名</a:t>
            </a:r>
            <a:r>
              <a:rPr sz="1451" spc="5" dirty="0">
                <a:solidFill>
                  <a:prstClr val="black"/>
                </a:solidFill>
                <a:latin typeface="ＭＳ ゴシック"/>
                <a:cs typeface="ＭＳ ゴシック"/>
              </a:rPr>
              <a:t>、</a:t>
            </a:r>
            <a:r>
              <a:rPr sz="1451" spc="-5" dirty="0">
                <a:solidFill>
                  <a:prstClr val="black"/>
                </a:solidFill>
                <a:latin typeface="ＭＳ ゴシック"/>
                <a:cs typeface="ＭＳ ゴシック"/>
              </a:rPr>
              <a:t>求人</a:t>
            </a:r>
            <a:r>
              <a:rPr sz="1451" spc="5" dirty="0">
                <a:solidFill>
                  <a:prstClr val="black"/>
                </a:solidFill>
                <a:latin typeface="ＭＳ ゴシック"/>
                <a:cs typeface="ＭＳ ゴシック"/>
              </a:rPr>
              <a:t>番</a:t>
            </a:r>
            <a:r>
              <a:rPr sz="1451" spc="-5" dirty="0">
                <a:solidFill>
                  <a:prstClr val="black"/>
                </a:solidFill>
                <a:latin typeface="ＭＳ ゴシック"/>
                <a:cs typeface="ＭＳ ゴシック"/>
              </a:rPr>
              <a:t>号を記</a:t>
            </a:r>
            <a:r>
              <a:rPr sz="1451" spc="5" dirty="0">
                <a:solidFill>
                  <a:prstClr val="black"/>
                </a:solidFill>
                <a:latin typeface="ＭＳ ゴシック"/>
                <a:cs typeface="ＭＳ ゴシック"/>
              </a:rPr>
              <a:t>載</a:t>
            </a:r>
            <a:r>
              <a:rPr sz="1451" spc="-5" dirty="0">
                <a:solidFill>
                  <a:prstClr val="black"/>
                </a:solidFill>
                <a:latin typeface="ＭＳ ゴシック"/>
                <a:cs typeface="ＭＳ ゴシック"/>
              </a:rPr>
              <a:t>する</a:t>
            </a:r>
            <a:r>
              <a:rPr sz="1451" spc="5" dirty="0">
                <a:solidFill>
                  <a:prstClr val="black"/>
                </a:solidFill>
                <a:latin typeface="ＭＳ ゴシック"/>
                <a:cs typeface="ＭＳ ゴシック"/>
              </a:rPr>
              <a:t>こ</a:t>
            </a:r>
            <a:r>
              <a:rPr sz="1451" spc="-5" dirty="0">
                <a:solidFill>
                  <a:prstClr val="black"/>
                </a:solidFill>
                <a:latin typeface="ＭＳ ゴシック"/>
                <a:cs typeface="ＭＳ ゴシック"/>
              </a:rPr>
              <a:t>と。</a:t>
            </a:r>
            <a:endParaRPr sz="1451" dirty="0">
              <a:solidFill>
                <a:prstClr val="black"/>
              </a:solidFill>
              <a:latin typeface="ＭＳ ゴシック"/>
              <a:cs typeface="ＭＳ ゴシック"/>
            </a:endParaRPr>
          </a:p>
          <a:p>
            <a:pPr marL="380040" indent="-369098" defTabSz="829178">
              <a:buFontTx/>
              <a:buChar char="◇"/>
              <a:tabLst>
                <a:tab pos="380040" algn="l"/>
                <a:tab pos="380615" algn="l"/>
              </a:tabLst>
            </a:pPr>
            <a:r>
              <a:rPr sz="1451" spc="-5" dirty="0">
                <a:solidFill>
                  <a:prstClr val="black"/>
                </a:solidFill>
                <a:latin typeface="ＭＳ ゴシック"/>
                <a:cs typeface="ＭＳ ゴシック"/>
              </a:rPr>
              <a:t>求</a:t>
            </a:r>
            <a:r>
              <a:rPr sz="1451" spc="5" dirty="0">
                <a:solidFill>
                  <a:prstClr val="black"/>
                </a:solidFill>
                <a:latin typeface="ＭＳ ゴシック"/>
                <a:cs typeface="ＭＳ ゴシック"/>
              </a:rPr>
              <a:t>人</a:t>
            </a:r>
            <a:r>
              <a:rPr sz="1451" spc="-5" dirty="0">
                <a:solidFill>
                  <a:prstClr val="black"/>
                </a:solidFill>
                <a:latin typeface="ＭＳ ゴシック"/>
                <a:cs typeface="ＭＳ ゴシック"/>
              </a:rPr>
              <a:t>票記載</a:t>
            </a:r>
            <a:r>
              <a:rPr sz="1451" spc="5" dirty="0">
                <a:solidFill>
                  <a:prstClr val="black"/>
                </a:solidFill>
                <a:latin typeface="ＭＳ ゴシック"/>
                <a:cs typeface="ＭＳ ゴシック"/>
              </a:rPr>
              <a:t>内</a:t>
            </a:r>
            <a:r>
              <a:rPr sz="1451" spc="-5" dirty="0">
                <a:solidFill>
                  <a:prstClr val="black"/>
                </a:solidFill>
                <a:latin typeface="ＭＳ ゴシック"/>
                <a:cs typeface="ＭＳ ゴシック"/>
              </a:rPr>
              <a:t>容と</a:t>
            </a:r>
            <a:r>
              <a:rPr sz="1451" spc="5" dirty="0">
                <a:solidFill>
                  <a:prstClr val="black"/>
                </a:solidFill>
                <a:latin typeface="ＭＳ ゴシック"/>
                <a:cs typeface="ＭＳ ゴシック"/>
              </a:rPr>
              <a:t>異</a:t>
            </a:r>
            <a:r>
              <a:rPr sz="1451" spc="-5" dirty="0">
                <a:solidFill>
                  <a:prstClr val="black"/>
                </a:solidFill>
                <a:latin typeface="ＭＳ ゴシック"/>
                <a:cs typeface="ＭＳ ゴシック"/>
              </a:rPr>
              <a:t>なる内</a:t>
            </a:r>
            <a:r>
              <a:rPr sz="1451" spc="5" dirty="0">
                <a:solidFill>
                  <a:prstClr val="black"/>
                </a:solidFill>
                <a:latin typeface="ＭＳ ゴシック"/>
                <a:cs typeface="ＭＳ ゴシック"/>
              </a:rPr>
              <a:t>容</a:t>
            </a:r>
            <a:r>
              <a:rPr sz="1451" spc="-5" dirty="0">
                <a:solidFill>
                  <a:prstClr val="black"/>
                </a:solidFill>
                <a:latin typeface="ＭＳ ゴシック"/>
                <a:cs typeface="ＭＳ ゴシック"/>
              </a:rPr>
              <a:t>のも</a:t>
            </a:r>
            <a:r>
              <a:rPr sz="1451" spc="5" dirty="0">
                <a:solidFill>
                  <a:prstClr val="black"/>
                </a:solidFill>
                <a:latin typeface="ＭＳ ゴシック"/>
                <a:cs typeface="ＭＳ ゴシック"/>
              </a:rPr>
              <a:t>の</a:t>
            </a:r>
            <a:r>
              <a:rPr sz="1451" spc="-5" dirty="0">
                <a:solidFill>
                  <a:prstClr val="black"/>
                </a:solidFill>
                <a:latin typeface="ＭＳ ゴシック"/>
                <a:cs typeface="ＭＳ ゴシック"/>
              </a:rPr>
              <a:t>でない</a:t>
            </a:r>
            <a:r>
              <a:rPr sz="1451" spc="5" dirty="0">
                <a:solidFill>
                  <a:prstClr val="black"/>
                </a:solidFill>
                <a:latin typeface="ＭＳ ゴシック"/>
                <a:cs typeface="ＭＳ ゴシック"/>
              </a:rPr>
              <a:t>こ</a:t>
            </a:r>
            <a:r>
              <a:rPr sz="1451" spc="-5" dirty="0">
                <a:solidFill>
                  <a:prstClr val="black"/>
                </a:solidFill>
                <a:latin typeface="ＭＳ ゴシック"/>
                <a:cs typeface="ＭＳ ゴシック"/>
              </a:rPr>
              <a:t>と。</a:t>
            </a:r>
            <a:endParaRPr sz="1451" dirty="0">
              <a:solidFill>
                <a:prstClr val="black"/>
              </a:solidFill>
              <a:latin typeface="ＭＳ ゴシック"/>
              <a:cs typeface="ＭＳ ゴシック"/>
            </a:endParaRPr>
          </a:p>
          <a:p>
            <a:pPr marL="380040" indent="-369098" defTabSz="829178">
              <a:buFontTx/>
              <a:buChar char="◇"/>
              <a:tabLst>
                <a:tab pos="380040" algn="l"/>
                <a:tab pos="380615" algn="l"/>
              </a:tabLst>
            </a:pPr>
            <a:r>
              <a:rPr sz="1451" spc="-5" dirty="0">
                <a:solidFill>
                  <a:prstClr val="black"/>
                </a:solidFill>
                <a:latin typeface="ＭＳ ゴシック"/>
                <a:cs typeface="ＭＳ ゴシック"/>
              </a:rPr>
              <a:t>応</a:t>
            </a:r>
            <a:r>
              <a:rPr sz="1451" spc="5" dirty="0">
                <a:solidFill>
                  <a:prstClr val="black"/>
                </a:solidFill>
                <a:latin typeface="ＭＳ ゴシック"/>
                <a:cs typeface="ＭＳ ゴシック"/>
              </a:rPr>
              <a:t>募</a:t>
            </a:r>
            <a:r>
              <a:rPr sz="1451" spc="-5" dirty="0">
                <a:solidFill>
                  <a:prstClr val="black"/>
                </a:solidFill>
                <a:latin typeface="ＭＳ ゴシック"/>
                <a:cs typeface="ＭＳ ゴシック"/>
              </a:rPr>
              <a:t>の受付</a:t>
            </a:r>
            <a:r>
              <a:rPr sz="1451" spc="5" dirty="0">
                <a:solidFill>
                  <a:prstClr val="black"/>
                </a:solidFill>
                <a:latin typeface="ＭＳ ゴシック"/>
                <a:cs typeface="ＭＳ ゴシック"/>
              </a:rPr>
              <a:t>け</a:t>
            </a:r>
            <a:r>
              <a:rPr sz="1451" spc="-5" dirty="0">
                <a:solidFill>
                  <a:prstClr val="black"/>
                </a:solidFill>
                <a:latin typeface="ＭＳ ゴシック"/>
                <a:cs typeface="ＭＳ ゴシック"/>
              </a:rPr>
              <a:t>は、</a:t>
            </a:r>
            <a:r>
              <a:rPr sz="1451" spc="5" dirty="0">
                <a:solidFill>
                  <a:prstClr val="black"/>
                </a:solidFill>
                <a:latin typeface="ＭＳ ゴシック"/>
                <a:cs typeface="ＭＳ ゴシック"/>
              </a:rPr>
              <a:t>学</a:t>
            </a:r>
            <a:r>
              <a:rPr sz="1451" spc="-5" dirty="0">
                <a:solidFill>
                  <a:prstClr val="black"/>
                </a:solidFill>
                <a:latin typeface="ＭＳ ゴシック"/>
                <a:cs typeface="ＭＳ ゴシック"/>
              </a:rPr>
              <a:t>校また</a:t>
            </a:r>
            <a:r>
              <a:rPr sz="1451" spc="5" dirty="0">
                <a:solidFill>
                  <a:prstClr val="black"/>
                </a:solidFill>
                <a:latin typeface="ＭＳ ゴシック"/>
                <a:cs typeface="ＭＳ ゴシック"/>
              </a:rPr>
              <a:t>は</a:t>
            </a:r>
            <a:r>
              <a:rPr sz="1451" spc="-5" dirty="0">
                <a:solidFill>
                  <a:prstClr val="black"/>
                </a:solidFill>
                <a:latin typeface="ＭＳ ゴシック"/>
                <a:cs typeface="ＭＳ ゴシック"/>
              </a:rPr>
              <a:t>ハロ</a:t>
            </a:r>
            <a:r>
              <a:rPr sz="1451" spc="5" dirty="0">
                <a:solidFill>
                  <a:prstClr val="black"/>
                </a:solidFill>
                <a:latin typeface="ＭＳ ゴシック"/>
                <a:cs typeface="ＭＳ ゴシック"/>
              </a:rPr>
              <a:t>ー</a:t>
            </a:r>
            <a:r>
              <a:rPr sz="1451" spc="-5" dirty="0">
                <a:solidFill>
                  <a:prstClr val="black"/>
                </a:solidFill>
                <a:latin typeface="ＭＳ ゴシック"/>
                <a:cs typeface="ＭＳ ゴシック"/>
              </a:rPr>
              <a:t>ワーク</a:t>
            </a:r>
            <a:r>
              <a:rPr sz="1451" spc="5" dirty="0">
                <a:solidFill>
                  <a:prstClr val="black"/>
                </a:solidFill>
                <a:latin typeface="ＭＳ ゴシック"/>
                <a:cs typeface="ＭＳ ゴシック"/>
              </a:rPr>
              <a:t>を</a:t>
            </a:r>
            <a:r>
              <a:rPr sz="1451" spc="-5" dirty="0">
                <a:solidFill>
                  <a:prstClr val="black"/>
                </a:solidFill>
                <a:latin typeface="ＭＳ ゴシック"/>
                <a:cs typeface="ＭＳ ゴシック"/>
              </a:rPr>
              <a:t>通じ</a:t>
            </a:r>
            <a:r>
              <a:rPr sz="1451" spc="5" dirty="0">
                <a:solidFill>
                  <a:prstClr val="black"/>
                </a:solidFill>
                <a:latin typeface="ＭＳ ゴシック"/>
                <a:cs typeface="ＭＳ ゴシック"/>
              </a:rPr>
              <a:t>て</a:t>
            </a:r>
            <a:r>
              <a:rPr sz="1451" spc="-5" dirty="0">
                <a:solidFill>
                  <a:prstClr val="black"/>
                </a:solidFill>
                <a:latin typeface="ＭＳ ゴシック"/>
                <a:cs typeface="ＭＳ ゴシック"/>
              </a:rPr>
              <a:t>行うこ</a:t>
            </a:r>
            <a:r>
              <a:rPr sz="1451" spc="5" dirty="0">
                <a:solidFill>
                  <a:prstClr val="black"/>
                </a:solidFill>
                <a:latin typeface="ＭＳ ゴシック"/>
                <a:cs typeface="ＭＳ ゴシック"/>
              </a:rPr>
              <a:t>と</a:t>
            </a:r>
            <a:r>
              <a:rPr sz="1451" spc="-5" dirty="0">
                <a:solidFill>
                  <a:prstClr val="black"/>
                </a:solidFill>
                <a:latin typeface="ＭＳ ゴシック"/>
                <a:cs typeface="ＭＳ ゴシック"/>
              </a:rPr>
              <a:t>。</a:t>
            </a:r>
            <a:endParaRPr sz="1451" dirty="0">
              <a:solidFill>
                <a:prstClr val="black"/>
              </a:solidFill>
              <a:latin typeface="ＭＳ ゴシック"/>
              <a:cs typeface="ＭＳ ゴシック"/>
            </a:endParaRPr>
          </a:p>
        </p:txBody>
      </p:sp>
      <p:sp>
        <p:nvSpPr>
          <p:cNvPr id="40" name="object 8"/>
          <p:cNvSpPr txBox="1"/>
          <p:nvPr/>
        </p:nvSpPr>
        <p:spPr>
          <a:xfrm>
            <a:off x="2860766" y="1257688"/>
            <a:ext cx="5943600" cy="257269"/>
          </a:xfrm>
          <a:prstGeom prst="rect">
            <a:avLst/>
          </a:prstGeom>
        </p:spPr>
        <p:txBody>
          <a:bodyPr vert="horz" wrap="square" lIns="0" tIns="10941" rIns="0" bIns="0" rtlCol="0">
            <a:spAutoFit/>
          </a:bodyPr>
          <a:lstStyle/>
          <a:p>
            <a:pPr marL="11516" defTabSz="829178">
              <a:spcBef>
                <a:spcPts val="86"/>
              </a:spcBef>
            </a:pPr>
            <a:r>
              <a:rPr lang="ja-JP" altLang="en-US" sz="1600" b="1" spc="5" dirty="0">
                <a:solidFill>
                  <a:prstClr val="black"/>
                </a:solidFill>
                <a:latin typeface="ＭＳ ゴシック" panose="020B0609070205080204" pitchFamily="49" charset="-128"/>
                <a:ea typeface="ＭＳ ゴシック" panose="020B0609070205080204" pitchFamily="49" charset="-128"/>
                <a:cs typeface="ＭＳ ゴシック"/>
              </a:rPr>
              <a:t>求人要項</a:t>
            </a:r>
            <a:r>
              <a:rPr sz="1600" b="1" spc="-5" dirty="0">
                <a:solidFill>
                  <a:prstClr val="black"/>
                </a:solidFill>
                <a:latin typeface="ＭＳ ゴシック"/>
                <a:cs typeface="ＭＳ ゴシック"/>
              </a:rPr>
              <a:t>や</a:t>
            </a:r>
            <a:r>
              <a:rPr sz="1600" b="1" spc="5" dirty="0">
                <a:solidFill>
                  <a:prstClr val="black"/>
                </a:solidFill>
                <a:latin typeface="ＭＳ ゴシック"/>
                <a:cs typeface="ＭＳ ゴシック"/>
              </a:rPr>
              <a:t>学</a:t>
            </a:r>
            <a:r>
              <a:rPr sz="1600" b="1" spc="-5" dirty="0">
                <a:solidFill>
                  <a:prstClr val="black"/>
                </a:solidFill>
                <a:latin typeface="ＭＳ ゴシック"/>
                <a:cs typeface="ＭＳ ゴシック"/>
              </a:rPr>
              <a:t>校</a:t>
            </a:r>
            <a:r>
              <a:rPr sz="1600" b="1" spc="5" dirty="0">
                <a:solidFill>
                  <a:prstClr val="black"/>
                </a:solidFill>
                <a:latin typeface="ＭＳ ゴシック"/>
                <a:cs typeface="ＭＳ ゴシック"/>
              </a:rPr>
              <a:t>訪</a:t>
            </a:r>
            <a:r>
              <a:rPr sz="1600" b="1" spc="-5" dirty="0">
                <a:solidFill>
                  <a:prstClr val="black"/>
                </a:solidFill>
                <a:latin typeface="ＭＳ ゴシック"/>
                <a:cs typeface="ＭＳ ゴシック"/>
              </a:rPr>
              <a:t>問等</a:t>
            </a:r>
            <a:r>
              <a:rPr sz="1600" b="1" spc="5" dirty="0">
                <a:solidFill>
                  <a:prstClr val="black"/>
                </a:solidFill>
                <a:latin typeface="ＭＳ ゴシック"/>
                <a:cs typeface="ＭＳ ゴシック"/>
              </a:rPr>
              <a:t>に</a:t>
            </a:r>
            <a:r>
              <a:rPr sz="1600" b="1" spc="-5" dirty="0">
                <a:solidFill>
                  <a:prstClr val="black"/>
                </a:solidFill>
                <a:latin typeface="ＭＳ ゴシック"/>
                <a:cs typeface="ＭＳ ゴシック"/>
              </a:rPr>
              <a:t>つ</a:t>
            </a:r>
            <a:r>
              <a:rPr sz="1600" b="1" spc="5" dirty="0">
                <a:solidFill>
                  <a:prstClr val="black"/>
                </a:solidFill>
                <a:latin typeface="ＭＳ ゴシック"/>
                <a:cs typeface="ＭＳ ゴシック"/>
              </a:rPr>
              <a:t>い</a:t>
            </a:r>
            <a:r>
              <a:rPr sz="1600" b="1" spc="-5" dirty="0">
                <a:solidFill>
                  <a:prstClr val="black"/>
                </a:solidFill>
                <a:latin typeface="ＭＳ ゴシック"/>
                <a:cs typeface="ＭＳ ゴシック"/>
              </a:rPr>
              <a:t>て</a:t>
            </a:r>
            <a:r>
              <a:rPr sz="1600" b="1" spc="5" dirty="0">
                <a:solidFill>
                  <a:prstClr val="black"/>
                </a:solidFill>
                <a:latin typeface="ＭＳ ゴシック"/>
                <a:cs typeface="ＭＳ ゴシック"/>
              </a:rPr>
              <a:t>も</a:t>
            </a:r>
            <a:r>
              <a:rPr sz="1451" b="1" spc="-5" dirty="0">
                <a:solidFill>
                  <a:prstClr val="black"/>
                </a:solidFill>
                <a:latin typeface="ＭＳ ゴシック"/>
                <a:cs typeface="ＭＳ ゴシック"/>
              </a:rPr>
              <a:t>、</a:t>
            </a:r>
            <a:r>
              <a:rPr sz="1600" b="1" spc="-5" dirty="0">
                <a:solidFill>
                  <a:prstClr val="black"/>
                </a:solidFill>
                <a:latin typeface="ＭＳ ゴシック"/>
                <a:cs typeface="ＭＳ ゴシック"/>
              </a:rPr>
              <a:t>以</a:t>
            </a:r>
            <a:r>
              <a:rPr sz="1600" b="1" spc="5" dirty="0">
                <a:solidFill>
                  <a:prstClr val="black"/>
                </a:solidFill>
                <a:latin typeface="ＭＳ ゴシック"/>
                <a:cs typeface="ＭＳ ゴシック"/>
              </a:rPr>
              <a:t>下</a:t>
            </a:r>
            <a:r>
              <a:rPr sz="1600" b="1" spc="-5" dirty="0">
                <a:solidFill>
                  <a:prstClr val="black"/>
                </a:solidFill>
                <a:latin typeface="ＭＳ ゴシック"/>
                <a:cs typeface="ＭＳ ゴシック"/>
              </a:rPr>
              <a:t>の</a:t>
            </a:r>
            <a:r>
              <a:rPr sz="1600" b="1" spc="5" dirty="0">
                <a:solidFill>
                  <a:prstClr val="black"/>
                </a:solidFill>
                <a:latin typeface="ＭＳ ゴシック"/>
                <a:cs typeface="ＭＳ ゴシック"/>
              </a:rPr>
              <a:t>点</a:t>
            </a:r>
            <a:r>
              <a:rPr sz="1600" b="1" spc="-5" dirty="0">
                <a:solidFill>
                  <a:prstClr val="black"/>
                </a:solidFill>
                <a:latin typeface="ＭＳ ゴシック"/>
                <a:cs typeface="ＭＳ ゴシック"/>
              </a:rPr>
              <a:t>に</a:t>
            </a:r>
            <a:r>
              <a:rPr sz="1600" b="1" spc="5" dirty="0">
                <a:solidFill>
                  <a:prstClr val="black"/>
                </a:solidFill>
                <a:latin typeface="ＭＳ ゴシック"/>
                <a:cs typeface="ＭＳ ゴシック"/>
              </a:rPr>
              <a:t>留</a:t>
            </a:r>
            <a:r>
              <a:rPr sz="1600" b="1" spc="-5" dirty="0">
                <a:solidFill>
                  <a:prstClr val="black"/>
                </a:solidFill>
                <a:latin typeface="ＭＳ ゴシック"/>
                <a:cs typeface="ＭＳ ゴシック"/>
              </a:rPr>
              <a:t>意し</a:t>
            </a:r>
            <a:r>
              <a:rPr sz="1600" b="1" spc="5" dirty="0">
                <a:solidFill>
                  <a:prstClr val="black"/>
                </a:solidFill>
                <a:latin typeface="ＭＳ ゴシック"/>
                <a:cs typeface="ＭＳ ゴシック"/>
              </a:rPr>
              <a:t>て</a:t>
            </a:r>
            <a:r>
              <a:rPr sz="1600" b="1" spc="-5" dirty="0">
                <a:solidFill>
                  <a:prstClr val="black"/>
                </a:solidFill>
                <a:latin typeface="ＭＳ ゴシック"/>
                <a:cs typeface="ＭＳ ゴシック"/>
              </a:rPr>
              <a:t>下</a:t>
            </a:r>
            <a:r>
              <a:rPr sz="1600" b="1" spc="5" dirty="0">
                <a:solidFill>
                  <a:prstClr val="black"/>
                </a:solidFill>
                <a:latin typeface="ＭＳ ゴシック"/>
                <a:cs typeface="ＭＳ ゴシック"/>
              </a:rPr>
              <a:t>さ</a:t>
            </a:r>
            <a:r>
              <a:rPr sz="1600" b="1" spc="-5" dirty="0">
                <a:solidFill>
                  <a:prstClr val="black"/>
                </a:solidFill>
                <a:latin typeface="ＭＳ ゴシック"/>
                <a:cs typeface="ＭＳ ゴシック"/>
              </a:rPr>
              <a:t>い</a:t>
            </a:r>
            <a:r>
              <a:rPr sz="1600" b="1" spc="-14" dirty="0">
                <a:solidFill>
                  <a:prstClr val="black"/>
                </a:solidFill>
                <a:latin typeface="ＭＳ ゴシック"/>
                <a:cs typeface="ＭＳ ゴシック"/>
              </a:rPr>
              <a:t>。</a:t>
            </a:r>
            <a:endParaRPr sz="1600" dirty="0">
              <a:solidFill>
                <a:prstClr val="black"/>
              </a:solidFill>
              <a:latin typeface="ＭＳ ゴシック"/>
              <a:cs typeface="ＭＳ ゴシック"/>
            </a:endParaRPr>
          </a:p>
        </p:txBody>
      </p:sp>
      <p:sp>
        <p:nvSpPr>
          <p:cNvPr id="17" name="正方形/長方形 16"/>
          <p:cNvSpPr/>
          <p:nvPr/>
        </p:nvSpPr>
        <p:spPr>
          <a:xfrm>
            <a:off x="8221258" y="6334754"/>
            <a:ext cx="4087016"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 </a:t>
            </a:r>
            <a:r>
              <a:rPr lang="en-US" altLang="ja-JP" sz="1400" spc="-20" dirty="0">
                <a:latin typeface="ＭＳ ゴシック" panose="020B0609070205080204" pitchFamily="49" charset="-128"/>
                <a:ea typeface="ＭＳ ゴシック" panose="020B0609070205080204" pitchFamily="49" charset="-128"/>
                <a:cs typeface="ＭＳ ゴシック"/>
              </a:rPr>
              <a:t>17</a:t>
            </a:r>
            <a:r>
              <a:rPr lang="ja-JP" altLang="en-US" sz="1400" spc="-20" dirty="0">
                <a:latin typeface="ＭＳ ゴシック" panose="020B0609070205080204" pitchFamily="49" charset="-128"/>
                <a:ea typeface="ＭＳ ゴシック" panose="020B0609070205080204" pitchFamily="49" charset="-128"/>
                <a:cs typeface="ＭＳ ゴシック"/>
              </a:rPr>
              <a:t>～</a:t>
            </a:r>
            <a:r>
              <a:rPr lang="en-US" altLang="ja-JP" sz="1400" spc="-20" dirty="0">
                <a:latin typeface="ＭＳ ゴシック" panose="020B0609070205080204" pitchFamily="49" charset="-128"/>
                <a:ea typeface="ＭＳ ゴシック" panose="020B0609070205080204" pitchFamily="49" charset="-128"/>
                <a:cs typeface="ＭＳ ゴシック"/>
              </a:rPr>
              <a:t>19</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2" name="フッター プレースホルダー 11"/>
          <p:cNvSpPr>
            <a:spLocks noGrp="1"/>
          </p:cNvSpPr>
          <p:nvPr>
            <p:ph type="ftr" sz="quarter" idx="11"/>
          </p:nvPr>
        </p:nvSpPr>
        <p:spPr>
          <a:xfrm>
            <a:off x="4038600" y="6397294"/>
            <a:ext cx="4114800" cy="365125"/>
          </a:xfrm>
        </p:spPr>
        <p:txBody>
          <a:bodyPr/>
          <a:lstStyle/>
          <a:p>
            <a:r>
              <a:rPr lang="en-US" altLang="ja-JP" dirty="0">
                <a:solidFill>
                  <a:schemeClr val="tx1"/>
                </a:solidFill>
              </a:rPr>
              <a:t>-13-</a:t>
            </a:r>
            <a:endParaRPr lang="ja-JP" altLang="en-US" dirty="0">
              <a:solidFill>
                <a:schemeClr val="tx1"/>
              </a:solidFill>
            </a:endParaRPr>
          </a:p>
          <a:p>
            <a:endParaRPr kumimoji="1" lang="ja-JP" altLang="en-US" dirty="0"/>
          </a:p>
        </p:txBody>
      </p:sp>
      <p:pic>
        <p:nvPicPr>
          <p:cNvPr id="13" name="13">
            <a:hlinkClick r:id="" action="ppaction://media"/>
            <a:extLst>
              <a:ext uri="{FF2B5EF4-FFF2-40B4-BE49-F238E27FC236}">
                <a16:creationId xmlns:a16="http://schemas.microsoft.com/office/drawing/2014/main" id="{EE11FCE3-813F-EE7A-D73D-C08F38F15D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8014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800" dirty="0">
                  <a:solidFill>
                    <a:srgbClr val="FFFFFF"/>
                  </a:solidFill>
                  <a:latin typeface="ＭＳ ゴシック" panose="020B0609070205080204" pitchFamily="49" charset="-128"/>
                  <a:ea typeface="ＭＳ ゴシック" panose="020B0609070205080204" pitchFamily="49" charset="-128"/>
                </a:rPr>
                <a:t>6-1</a:t>
              </a:r>
              <a:r>
                <a:rPr lang="en-US" altLang="ja-JP" sz="2800" spc="-50" dirty="0">
                  <a:solidFill>
                    <a:srgbClr val="FFFFFF"/>
                  </a:solidFill>
                  <a:latin typeface="ＭＳ ゴシック" panose="020B0609070205080204" pitchFamily="49" charset="-128"/>
                  <a:ea typeface="ＭＳ ゴシック" panose="020B0609070205080204" pitchFamily="49" charset="-128"/>
                </a:rPr>
                <a:t>.</a:t>
              </a:r>
              <a:r>
                <a:rPr lang="ja-JP" altLang="en-US" sz="2800" spc="5" dirty="0">
                  <a:solidFill>
                    <a:srgbClr val="FFFFFF"/>
                  </a:solidFill>
                  <a:latin typeface="ＭＳ ゴシック" panose="020B0609070205080204" pitchFamily="49" charset="-128"/>
                  <a:ea typeface="ＭＳ ゴシック" panose="020B0609070205080204" pitchFamily="49" charset="-128"/>
                </a:rPr>
                <a:t>新規高</a:t>
              </a:r>
              <a:r>
                <a:rPr lang="ja-JP" altLang="en-US" sz="2800" spc="-5" dirty="0">
                  <a:solidFill>
                    <a:srgbClr val="FFFFFF"/>
                  </a:solidFill>
                  <a:latin typeface="ＭＳ ゴシック" panose="020B0609070205080204" pitchFamily="49" charset="-128"/>
                  <a:ea typeface="ＭＳ ゴシック" panose="020B0609070205080204" pitchFamily="49" charset="-128"/>
                </a:rPr>
                <a:t>校</a:t>
              </a:r>
              <a:r>
                <a:rPr lang="ja-JP" altLang="en-US" sz="2800" spc="5" dirty="0">
                  <a:solidFill>
                    <a:srgbClr val="FFFFFF"/>
                  </a:solidFill>
                  <a:latin typeface="ＭＳ ゴシック" panose="020B0609070205080204" pitchFamily="49" charset="-128"/>
                  <a:ea typeface="ＭＳ ゴシック" panose="020B0609070205080204" pitchFamily="49" charset="-128"/>
                </a:rPr>
                <a:t>卒業予定</a:t>
              </a:r>
              <a:r>
                <a:rPr lang="ja-JP" altLang="en-US" sz="2800" spc="-5" dirty="0">
                  <a:solidFill>
                    <a:srgbClr val="FFFFFF"/>
                  </a:solidFill>
                  <a:latin typeface="ＭＳ ゴシック" panose="020B0609070205080204" pitchFamily="49" charset="-128"/>
                  <a:ea typeface="ＭＳ ゴシック" panose="020B0609070205080204" pitchFamily="49" charset="-128"/>
                </a:rPr>
                <a:t>者の</a:t>
              </a:r>
              <a:r>
                <a:rPr lang="ja-JP" altLang="en-US" sz="2800" spc="5" dirty="0">
                  <a:solidFill>
                    <a:srgbClr val="FFFFFF"/>
                  </a:solidFill>
                  <a:latin typeface="ＭＳ ゴシック" panose="020B0609070205080204" pitchFamily="49" charset="-128"/>
                  <a:ea typeface="ＭＳ ゴシック" panose="020B0609070205080204" pitchFamily="49" charset="-128"/>
                </a:rPr>
                <a:t>求人提出</a:t>
              </a:r>
              <a:r>
                <a:rPr lang="ja-JP" altLang="en-US" sz="2800" spc="-5" dirty="0">
                  <a:solidFill>
                    <a:srgbClr val="FFFFFF"/>
                  </a:solidFill>
                  <a:latin typeface="ＭＳ ゴシック" panose="020B0609070205080204" pitchFamily="49" charset="-128"/>
                  <a:ea typeface="ＭＳ ゴシック" panose="020B0609070205080204" pitchFamily="49" charset="-128"/>
                </a:rPr>
                <a:t>時の</a:t>
              </a:r>
              <a:r>
                <a:rPr lang="ja-JP" altLang="en-US" sz="2800" spc="5" dirty="0">
                  <a:solidFill>
                    <a:srgbClr val="FFFFFF"/>
                  </a:solidFill>
                  <a:latin typeface="ＭＳ ゴシック" panose="020B0609070205080204" pitchFamily="49" charset="-128"/>
                  <a:ea typeface="ＭＳ ゴシック" panose="020B0609070205080204" pitchFamily="49" charset="-128"/>
                </a:rPr>
                <a:t>留意</a:t>
              </a:r>
              <a:r>
                <a:rPr lang="ja-JP" altLang="en-US" sz="2800" spc="-5" dirty="0">
                  <a:solidFill>
                    <a:srgbClr val="FFFFFF"/>
                  </a:solidFill>
                  <a:latin typeface="ＭＳ ゴシック" panose="020B0609070205080204" pitchFamily="49" charset="-128"/>
                  <a:ea typeface="ＭＳ ゴシック" panose="020B0609070205080204" pitchFamily="49" charset="-128"/>
                </a:rPr>
                <a:t>点</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8" name="object 6"/>
          <p:cNvSpPr txBox="1"/>
          <p:nvPr/>
        </p:nvSpPr>
        <p:spPr>
          <a:xfrm>
            <a:off x="748146" y="1521915"/>
            <a:ext cx="10307782" cy="4366040"/>
          </a:xfrm>
          <a:prstGeom prst="rect">
            <a:avLst/>
          </a:prstGeom>
          <a:solidFill>
            <a:schemeClr val="accent2">
              <a:lumMod val="20000"/>
              <a:lumOff val="80000"/>
            </a:schemeClr>
          </a:solidFill>
        </p:spPr>
        <p:txBody>
          <a:bodyPr vert="horz" wrap="square" lIns="36000" tIns="108000" rIns="36000" bIns="108000" rtlCol="0">
            <a:spAutoFit/>
          </a:bodyPr>
          <a:lstStyle/>
          <a:p>
            <a:pPr defTabSz="829178">
              <a:spcBef>
                <a:spcPts val="50"/>
              </a:spcBef>
            </a:pP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新規</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高</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等学校</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卒</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業者</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を</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対象と</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す</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る求</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人</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は、求</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人</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者の管</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轄</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ハロ</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ー</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ワーク</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へ</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６</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月</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１日</a:t>
            </a:r>
            <a:r>
              <a:rPr lang="ja-JP" altLang="en-US" sz="1600" b="1" spc="5" dirty="0">
                <a:solidFill>
                  <a:srgbClr val="FF0000"/>
                </a:solidFill>
                <a:latin typeface="ＭＳ ゴシック" panose="020B0609070205080204" pitchFamily="49" charset="-128"/>
                <a:ea typeface="ＭＳ ゴシック" panose="020B0609070205080204" pitchFamily="49" charset="-128"/>
                <a:cs typeface="ＭＳ ゴシック"/>
              </a:rPr>
              <a:t>以降</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に申し込んでください。</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6354" defTabSz="829178">
              <a:spcBef>
                <a:spcPts val="263"/>
              </a:spcBef>
            </a:pP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a:t>
            </a:r>
            <a:r>
              <a:rPr sz="1600" b="1" spc="-36" dirty="0">
                <a:solidFill>
                  <a:prstClr val="black"/>
                </a:solidFill>
                <a:latin typeface="ＭＳ ゴシック" panose="020B0609070205080204" pitchFamily="49" charset="-128"/>
                <a:ea typeface="ＭＳ ゴシック" panose="020B0609070205080204" pitchFamily="49" charset="-128"/>
                <a:cs typeface="ＭＳ ゴシック"/>
              </a:rPr>
              <a:t> </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初め</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て</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ハロ</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ー</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ワー</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ク</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に求人</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を</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申込</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む</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場合は</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a:t>
            </a:r>
            <a:r>
              <a:rPr sz="1600" b="1" spc="-5" dirty="0" err="1">
                <a:solidFill>
                  <a:prstClr val="black"/>
                </a:solidFill>
                <a:latin typeface="ＭＳ ゴシック" panose="020B0609070205080204" pitchFamily="49" charset="-128"/>
                <a:ea typeface="ＭＳ ゴシック" panose="020B0609070205080204" pitchFamily="49" charset="-128"/>
                <a:cs typeface="ＭＳ ゴシック"/>
              </a:rPr>
              <a:t>事</a:t>
            </a:r>
            <a:r>
              <a:rPr sz="1600" b="1" spc="5" dirty="0" err="1">
                <a:solidFill>
                  <a:prstClr val="black"/>
                </a:solidFill>
                <a:latin typeface="ＭＳ ゴシック" panose="020B0609070205080204" pitchFamily="49" charset="-128"/>
                <a:ea typeface="ＭＳ ゴシック" panose="020B0609070205080204" pitchFamily="49" charset="-128"/>
                <a:cs typeface="ＭＳ ゴシック"/>
              </a:rPr>
              <a:t>業</a:t>
            </a:r>
            <a:r>
              <a:rPr sz="1600" b="1" spc="-5" dirty="0" err="1">
                <a:solidFill>
                  <a:prstClr val="black"/>
                </a:solidFill>
                <a:latin typeface="ＭＳ ゴシック" panose="020B0609070205080204" pitchFamily="49" charset="-128"/>
                <a:ea typeface="ＭＳ ゴシック" panose="020B0609070205080204" pitchFamily="49" charset="-128"/>
                <a:cs typeface="ＭＳ ゴシック"/>
              </a:rPr>
              <a:t>所登録</a:t>
            </a:r>
            <a:r>
              <a:rPr sz="1600" b="1" spc="5" dirty="0" err="1">
                <a:solidFill>
                  <a:prstClr val="black"/>
                </a:solidFill>
                <a:latin typeface="ＭＳ ゴシック" panose="020B0609070205080204" pitchFamily="49" charset="-128"/>
                <a:ea typeface="ＭＳ ゴシック" panose="020B0609070205080204" pitchFamily="49" charset="-128"/>
                <a:cs typeface="ＭＳ ゴシック"/>
              </a:rPr>
              <a:t>」</a:t>
            </a:r>
            <a:r>
              <a:rPr sz="1600" b="1" spc="-5" dirty="0" err="1">
                <a:solidFill>
                  <a:prstClr val="black"/>
                </a:solidFill>
                <a:latin typeface="ＭＳ ゴシック" panose="020B0609070205080204" pitchFamily="49" charset="-128"/>
                <a:ea typeface="ＭＳ ゴシック" panose="020B0609070205080204" pitchFamily="49" charset="-128"/>
                <a:cs typeface="ＭＳ ゴシック"/>
              </a:rPr>
              <a:t>が必</a:t>
            </a:r>
            <a:r>
              <a:rPr sz="1600" b="1" spc="5" dirty="0" err="1">
                <a:solidFill>
                  <a:prstClr val="black"/>
                </a:solidFill>
                <a:latin typeface="ＭＳ ゴシック" panose="020B0609070205080204" pitchFamily="49" charset="-128"/>
                <a:ea typeface="ＭＳ ゴシック" panose="020B0609070205080204" pitchFamily="49" charset="-128"/>
                <a:cs typeface="ＭＳ ゴシック"/>
              </a:rPr>
              <a:t>要</a:t>
            </a:r>
            <a:r>
              <a:rPr sz="1600" b="1" spc="-5" dirty="0" err="1">
                <a:solidFill>
                  <a:prstClr val="black"/>
                </a:solidFill>
                <a:latin typeface="ＭＳ ゴシック" panose="020B0609070205080204" pitchFamily="49" charset="-128"/>
                <a:ea typeface="ＭＳ ゴシック" panose="020B0609070205080204" pitchFamily="49" charset="-128"/>
                <a:cs typeface="ＭＳ ゴシック"/>
              </a:rPr>
              <a:t>です</a:t>
            </a:r>
            <a:r>
              <a:rPr sz="1600" b="1" spc="-5" dirty="0">
                <a:solidFill>
                  <a:prstClr val="black"/>
                </a:solidFill>
                <a:latin typeface="ＭＳ ゴシック" panose="020B0609070205080204" pitchFamily="49" charset="-128"/>
                <a:ea typeface="ＭＳ ゴシック" panose="020B0609070205080204" pitchFamily="49" charset="-128"/>
                <a:cs typeface="ＭＳ ゴシック"/>
              </a:rPr>
              <a:t>。</a:t>
            </a:r>
            <a:endParaRPr lang="en-US" sz="1600" b="1" spc="-5"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6354" defTabSz="829178">
              <a:spcBef>
                <a:spcPts val="263"/>
              </a:spcBef>
            </a:pP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380040" marR="248753" indent="-184262" defTabSz="829178">
              <a:lnSpc>
                <a:spcPct val="114399"/>
              </a:lnSpc>
              <a:tabLst>
                <a:tab pos="563726" algn="l"/>
              </a:tabLst>
            </a:pP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ア</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　</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求</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人は、</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人</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事権</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採用権</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のあ</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る</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事業所</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単</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位で</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必ずそ</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の</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会社</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事業所</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の採用</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人事責</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任</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者（</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社</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会保</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　</a:t>
            </a:r>
            <a:endParaRPr lang="en-US" altLang="ja-JP" sz="1600" spc="-5" dirty="0">
              <a:solidFill>
                <a:prstClr val="black"/>
              </a:solidFill>
              <a:latin typeface="ＭＳ ゴシック" panose="020B0609070205080204" pitchFamily="49" charset="-128"/>
              <a:ea typeface="ＭＳ ゴシック" panose="020B0609070205080204" pitchFamily="49" charset="-128"/>
              <a:cs typeface="ＭＳ ゴシック"/>
            </a:endParaRPr>
          </a:p>
          <a:p>
            <a:pPr marL="380040" marR="248753" indent="-184262" defTabSz="829178">
              <a:lnSpc>
                <a:spcPct val="114399"/>
              </a:lnSpc>
              <a:tabLst>
                <a:tab pos="563726" algn="l"/>
              </a:tabLst>
            </a:pP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　　</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険</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労</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務士</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を</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含む）</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が</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申込</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み</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をして</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く</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ださ</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い</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6354" defTabSz="829178">
              <a:spcBef>
                <a:spcPts val="263"/>
              </a:spcBef>
              <a:tabLst>
                <a:tab pos="563726" algn="l"/>
              </a:tabLst>
            </a:pP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イ	</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求</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人申込</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は</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、職</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種</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ごとに</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行</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って</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く</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ださい。</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6354" defTabSz="829178">
              <a:spcBef>
                <a:spcPts val="249"/>
              </a:spcBef>
              <a:tabLst>
                <a:tab pos="566605" algn="l"/>
              </a:tabLst>
            </a:pP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ウ	</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求</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人</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数</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は</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必</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ず採</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用</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で</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き</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る</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人</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数を</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記</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入</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し</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て</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く</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ださ</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い</a:t>
            </a: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564302" defTabSz="829178">
              <a:spcBef>
                <a:spcPts val="249"/>
              </a:spcBef>
            </a:pPr>
            <a:r>
              <a:rPr sz="1600" spc="5" dirty="0">
                <a:solidFill>
                  <a:prstClr val="black"/>
                </a:solidFill>
                <a:latin typeface="ＭＳ ゴシック" panose="020B0609070205080204" pitchFamily="49" charset="-128"/>
                <a:ea typeface="ＭＳ ゴシック" panose="020B0609070205080204" pitchFamily="49" charset="-128"/>
                <a:cs typeface="ＭＳ ゴシック"/>
              </a:rPr>
              <a:t>（</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本資料</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２</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頁の</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採</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用計画</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について</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を</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ご参照</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く</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ださ</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い</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6354" marR="4607" indent="2303" defTabSz="829178">
              <a:lnSpc>
                <a:spcPct val="114399"/>
              </a:lnSpc>
              <a:spcBef>
                <a:spcPts val="9"/>
              </a:spcBef>
              <a:tabLst>
                <a:tab pos="563726" algn="l"/>
              </a:tabLst>
            </a:pP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エ	</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求人</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条</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件</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は</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、入</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社</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時</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雇</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入</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時）</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に</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必</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ず</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実</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施</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でき</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る</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内</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容</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条</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件）</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と</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し</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て</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く</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だ</a:t>
            </a:r>
            <a:r>
              <a:rPr sz="1600" b="1" spc="-5" dirty="0">
                <a:solidFill>
                  <a:srgbClr val="FF0000"/>
                </a:solidFill>
                <a:latin typeface="ＭＳ ゴシック" panose="020B0609070205080204" pitchFamily="49" charset="-128"/>
                <a:ea typeface="ＭＳ ゴシック" panose="020B0609070205080204" pitchFamily="49" charset="-128"/>
                <a:cs typeface="ＭＳ ゴシック"/>
              </a:rPr>
              <a:t>さい</a:t>
            </a: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 </a:t>
            </a:r>
            <a:endParaRPr lang="en-US" sz="1600" b="1" spc="-14" dirty="0">
              <a:solidFill>
                <a:srgbClr val="FF0000"/>
              </a:solidFill>
              <a:latin typeface="ＭＳ ゴシック" panose="020B0609070205080204" pitchFamily="49" charset="-128"/>
              <a:ea typeface="ＭＳ ゴシック" panose="020B0609070205080204" pitchFamily="49" charset="-128"/>
              <a:cs typeface="ＭＳ ゴシック"/>
            </a:endParaRPr>
          </a:p>
          <a:p>
            <a:pPr marL="196354" marR="4607" indent="2303" defTabSz="829178">
              <a:lnSpc>
                <a:spcPct val="114399"/>
              </a:lnSpc>
              <a:spcBef>
                <a:spcPts val="9"/>
              </a:spcBef>
              <a:tabLst>
                <a:tab pos="563726" algn="l"/>
              </a:tabLst>
            </a:pP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オ　</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求</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人の作</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成</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につ</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い</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ては</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新規学卒者の求人から採用まで </a:t>
            </a:r>
            <a:r>
              <a:rPr lang="en-US" altLang="ja-JP" sz="1600" spc="5" dirty="0">
                <a:solidFill>
                  <a:prstClr val="black"/>
                </a:solidFill>
                <a:latin typeface="ＭＳ ゴシック" panose="020B0609070205080204" pitchFamily="49" charset="-128"/>
                <a:ea typeface="ＭＳ ゴシック" panose="020B0609070205080204" pitchFamily="49" charset="-128"/>
                <a:cs typeface="ＭＳ ゴシック"/>
              </a:rPr>
              <a:t>28</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a:t>
            </a:r>
            <a:r>
              <a:rPr lang="en-US" altLang="ja-JP" sz="1600" spc="-5" dirty="0">
                <a:solidFill>
                  <a:prstClr val="black"/>
                </a:solidFill>
                <a:latin typeface="ＭＳ ゴシック" panose="020B0609070205080204" pitchFamily="49" charset="-128"/>
                <a:ea typeface="ＭＳ ゴシック" panose="020B0609070205080204" pitchFamily="49" charset="-128"/>
                <a:cs typeface="ＭＳ ゴシック"/>
              </a:rPr>
              <a:t>35</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頁</a:t>
            </a:r>
            <a:endParaRPr lang="en-US" sz="1600" spc="-5"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6354" marR="4607" indent="2303" defTabSz="829178">
              <a:lnSpc>
                <a:spcPct val="114399"/>
              </a:lnSpc>
              <a:spcBef>
                <a:spcPts val="9"/>
              </a:spcBef>
              <a:tabLst>
                <a:tab pos="563726" algn="l"/>
              </a:tabLst>
            </a:pP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　　</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及</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び本</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資</a:t>
            </a:r>
            <a:r>
              <a:rPr sz="1600" spc="-5" dirty="0" err="1">
                <a:solidFill>
                  <a:prstClr val="black"/>
                </a:solidFill>
                <a:latin typeface="ＭＳ ゴシック" panose="020B0609070205080204" pitchFamily="49" charset="-128"/>
                <a:ea typeface="ＭＳ ゴシック" panose="020B0609070205080204" pitchFamily="49" charset="-128"/>
                <a:cs typeface="ＭＳ ゴシック"/>
              </a:rPr>
              <a:t>料</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７</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a:t>
            </a:r>
            <a:r>
              <a:rPr lang="en-US" altLang="ja-JP" sz="1600" spc="-5" dirty="0">
                <a:solidFill>
                  <a:prstClr val="black"/>
                </a:solidFill>
                <a:latin typeface="ＭＳ ゴシック" panose="020B0609070205080204" pitchFamily="49" charset="-128"/>
                <a:ea typeface="ＭＳ ゴシック" panose="020B0609070205080204" pitchFamily="49" charset="-128"/>
                <a:cs typeface="ＭＳ ゴシック"/>
              </a:rPr>
              <a:t>10</a:t>
            </a:r>
            <a:r>
              <a:rPr sz="1600" spc="-5" dirty="0">
                <a:solidFill>
                  <a:prstClr val="black"/>
                </a:solidFill>
                <a:latin typeface="ＭＳ ゴシック" panose="020B0609070205080204" pitchFamily="49" charset="-128"/>
                <a:ea typeface="ＭＳ ゴシック" panose="020B0609070205080204" pitchFamily="49" charset="-128"/>
                <a:cs typeface="ＭＳ ゴシック"/>
              </a:rPr>
              <a:t>頁</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の</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作成</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要</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領を参</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照</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して</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く</a:t>
            </a:r>
            <a:r>
              <a:rPr lang="ja-JP" altLang="en-US" sz="1600" spc="-5" dirty="0">
                <a:solidFill>
                  <a:prstClr val="black"/>
                </a:solidFill>
                <a:latin typeface="ＭＳ ゴシック" panose="020B0609070205080204" pitchFamily="49" charset="-128"/>
                <a:ea typeface="ＭＳ ゴシック" panose="020B0609070205080204" pitchFamily="49" charset="-128"/>
                <a:cs typeface="ＭＳ ゴシック"/>
              </a:rPr>
              <a:t>ださい。</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9233" defTabSz="829178">
              <a:spcBef>
                <a:spcPts val="263"/>
              </a:spcBef>
              <a:tabLst>
                <a:tab pos="570636" algn="l"/>
              </a:tabLst>
            </a:pP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カ	</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求人</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数</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の</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削</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減や</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取</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消</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し</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は</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事業</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所</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閉</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鎖</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等</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の</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特別</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の</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場</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合</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を</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除</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き、</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認</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め</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ら</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れ</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ま</a:t>
            </a:r>
            <a:r>
              <a:rPr sz="1600" b="1" u="sng" spc="-5"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せん</a:t>
            </a:r>
            <a:r>
              <a:rPr sz="1600" b="1" u="sng" spc="-14" dirty="0">
                <a:solidFill>
                  <a:srgbClr val="FF0000"/>
                </a:solidFill>
                <a:uFill>
                  <a:solidFill>
                    <a:srgbClr val="FF0000"/>
                  </a:solidFill>
                </a:uFill>
                <a:latin typeface="ＭＳ ゴシック" panose="020B0609070205080204" pitchFamily="49" charset="-128"/>
                <a:ea typeface="ＭＳ ゴシック" panose="020B0609070205080204" pitchFamily="49" charset="-128"/>
                <a:cs typeface="ＭＳ ゴシック"/>
              </a:rPr>
              <a:t>。</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a:p>
            <a:pPr marL="385798" indent="-188292" defTabSz="829178">
              <a:spcBef>
                <a:spcPts val="249"/>
              </a:spcBef>
              <a:tabLst>
                <a:tab pos="568332" algn="l"/>
              </a:tabLst>
            </a:pP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キ	</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求</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人</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申</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込</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み</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後、</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や</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む</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を</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得</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ず</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求人</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数</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ま</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た</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は</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求</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人条</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件</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等</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に</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変</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更</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が生</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じ</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る</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場</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合</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は</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a:t>
            </a:r>
            <a:r>
              <a:rPr sz="1600" b="1" spc="-14" dirty="0" err="1">
                <a:solidFill>
                  <a:srgbClr val="FF0000"/>
                </a:solidFill>
                <a:latin typeface="ＭＳ ゴシック" panose="020B0609070205080204" pitchFamily="49" charset="-128"/>
                <a:ea typeface="ＭＳ ゴシック" panose="020B0609070205080204" pitchFamily="49" charset="-128"/>
                <a:cs typeface="ＭＳ ゴシック"/>
              </a:rPr>
              <a:t>紹</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介</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前で</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あ</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っ</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て</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も、</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職</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業</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相</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談</a:t>
            </a:r>
            <a:endParaRPr lang="en-US" sz="1600" b="1" spc="-5" dirty="0">
              <a:solidFill>
                <a:srgbClr val="FF0000"/>
              </a:solidFill>
              <a:latin typeface="ＭＳ ゴシック" panose="020B0609070205080204" pitchFamily="49" charset="-128"/>
              <a:ea typeface="ＭＳ ゴシック" panose="020B0609070205080204" pitchFamily="49" charset="-128"/>
              <a:cs typeface="ＭＳ ゴシック"/>
            </a:endParaRPr>
          </a:p>
          <a:p>
            <a:pPr marL="385798" indent="-188292" defTabSz="829178">
              <a:spcBef>
                <a:spcPts val="249"/>
              </a:spcBef>
              <a:tabLst>
                <a:tab pos="568332" algn="l"/>
              </a:tabLst>
            </a:pPr>
            <a:r>
              <a:rPr lang="ja-JP" altLang="en-US" sz="1600" b="1" spc="-5" dirty="0">
                <a:solidFill>
                  <a:srgbClr val="FF0000"/>
                </a:solidFill>
                <a:latin typeface="ＭＳ ゴシック" panose="020B0609070205080204" pitchFamily="49" charset="-128"/>
                <a:ea typeface="ＭＳ ゴシック" panose="020B0609070205080204" pitchFamily="49" charset="-128"/>
                <a:cs typeface="ＭＳ ゴシック"/>
              </a:rPr>
              <a:t>　　</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や</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進路</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指</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導</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に</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支</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障</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をき</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た</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す</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こ</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と</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に</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なり</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ま</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す</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の</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で</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直</a:t>
            </a:r>
            <a:r>
              <a:rPr sz="1600" b="1" spc="-14" dirty="0" err="1">
                <a:solidFill>
                  <a:srgbClr val="FF0000"/>
                </a:solidFill>
                <a:latin typeface="ＭＳ ゴシック" panose="020B0609070205080204" pitchFamily="49" charset="-128"/>
                <a:ea typeface="ＭＳ ゴシック" panose="020B0609070205080204" pitchFamily="49" charset="-128"/>
                <a:cs typeface="ＭＳ ゴシック"/>
              </a:rPr>
              <a:t>ち</a:t>
            </a: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 </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に</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求人</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を</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申</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し</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込ま</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れ</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た</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ハ</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ロ</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ー</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ワー</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ク</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に</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申</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し</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出</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てく</a:t>
            </a:r>
            <a:endParaRPr lang="en-US" sz="1600" b="1" spc="-5" dirty="0">
              <a:solidFill>
                <a:srgbClr val="FF0000"/>
              </a:solidFill>
              <a:latin typeface="ＭＳ ゴシック" panose="020B0609070205080204" pitchFamily="49" charset="-128"/>
              <a:ea typeface="ＭＳ ゴシック" panose="020B0609070205080204" pitchFamily="49" charset="-128"/>
              <a:cs typeface="ＭＳ ゴシック"/>
            </a:endParaRPr>
          </a:p>
          <a:p>
            <a:pPr marL="385798" indent="-188292" defTabSz="829178">
              <a:spcBef>
                <a:spcPts val="249"/>
              </a:spcBef>
              <a:tabLst>
                <a:tab pos="568332" algn="l"/>
              </a:tabLst>
            </a:pPr>
            <a:r>
              <a:rPr lang="ja-JP" altLang="en-US" sz="1600" b="1" spc="-5" dirty="0">
                <a:solidFill>
                  <a:srgbClr val="FF0000"/>
                </a:solidFill>
                <a:latin typeface="ＭＳ ゴシック" panose="020B0609070205080204" pitchFamily="49" charset="-128"/>
                <a:ea typeface="ＭＳ ゴシック" panose="020B0609070205080204" pitchFamily="49" charset="-128"/>
                <a:cs typeface="ＭＳ ゴシック"/>
              </a:rPr>
              <a:t>　　</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だ</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さ</a:t>
            </a:r>
            <a:r>
              <a:rPr sz="1600" b="1" spc="5" dirty="0" err="1">
                <a:solidFill>
                  <a:srgbClr val="FF0000"/>
                </a:solidFill>
                <a:latin typeface="ＭＳ ゴシック" panose="020B0609070205080204" pitchFamily="49" charset="-128"/>
                <a:ea typeface="ＭＳ ゴシック" panose="020B0609070205080204" pitchFamily="49" charset="-128"/>
                <a:cs typeface="ＭＳ ゴシック"/>
              </a:rPr>
              <a:t>い</a:t>
            </a:r>
            <a:r>
              <a:rPr sz="1600" b="1" spc="-14" dirty="0">
                <a:solidFill>
                  <a:srgbClr val="FF0000"/>
                </a:solidFill>
                <a:latin typeface="ＭＳ ゴシック" panose="020B0609070205080204" pitchFamily="49" charset="-128"/>
                <a:ea typeface="ＭＳ ゴシック" panose="020B0609070205080204" pitchFamily="49" charset="-128"/>
                <a:cs typeface="ＭＳ ゴシック"/>
              </a:rPr>
              <a:t>。</a:t>
            </a:r>
            <a:endParaRPr sz="1600" dirty="0">
              <a:solidFill>
                <a:prstClr val="black"/>
              </a:solidFill>
              <a:latin typeface="ＭＳ ゴシック" panose="020B0609070205080204" pitchFamily="49" charset="-128"/>
              <a:ea typeface="ＭＳ ゴシック" panose="020B0609070205080204" pitchFamily="49" charset="-128"/>
              <a:cs typeface="ＭＳ ゴシック"/>
            </a:endParaRPr>
          </a:p>
        </p:txBody>
      </p:sp>
      <p:sp>
        <p:nvSpPr>
          <p:cNvPr id="12" name="フッター プレースホルダー 11"/>
          <p:cNvSpPr>
            <a:spLocks noGrp="1"/>
          </p:cNvSpPr>
          <p:nvPr>
            <p:ph type="ftr" sz="quarter" idx="11"/>
          </p:nvPr>
        </p:nvSpPr>
        <p:spPr>
          <a:xfrm>
            <a:off x="4038600" y="6397294"/>
            <a:ext cx="4114800" cy="365125"/>
          </a:xfrm>
        </p:spPr>
        <p:txBody>
          <a:bodyPr/>
          <a:lstStyle/>
          <a:p>
            <a:r>
              <a:rPr lang="en-US" altLang="ja-JP" dirty="0">
                <a:solidFill>
                  <a:schemeClr val="tx1"/>
                </a:solidFill>
              </a:rPr>
              <a:t>-14-</a:t>
            </a:r>
            <a:endParaRPr lang="ja-JP" altLang="en-US" dirty="0">
              <a:solidFill>
                <a:schemeClr val="tx1"/>
              </a:solidFill>
            </a:endParaRPr>
          </a:p>
          <a:p>
            <a:endParaRPr kumimoji="1" lang="ja-JP" altLang="en-US" dirty="0"/>
          </a:p>
        </p:txBody>
      </p:sp>
      <p:pic>
        <p:nvPicPr>
          <p:cNvPr id="13" name="14">
            <a:hlinkClick r:id="" action="ppaction://media"/>
            <a:extLst>
              <a:ext uri="{FF2B5EF4-FFF2-40B4-BE49-F238E27FC236}">
                <a16:creationId xmlns:a16="http://schemas.microsoft.com/office/drawing/2014/main" id="{70A4ED24-18B7-CC9B-FEFE-7B441D4D25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7335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2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800" dirty="0">
                  <a:solidFill>
                    <a:srgbClr val="FFFFFF"/>
                  </a:solidFill>
                  <a:latin typeface="ＭＳ ゴシック" panose="020B0609070205080204" pitchFamily="49" charset="-128"/>
                  <a:ea typeface="ＭＳ ゴシック" panose="020B0609070205080204" pitchFamily="49" charset="-128"/>
                </a:rPr>
                <a:t>6-2</a:t>
              </a:r>
              <a:r>
                <a:rPr lang="en-US" altLang="ja-JP" sz="2800" spc="-50" dirty="0">
                  <a:solidFill>
                    <a:srgbClr val="FFFFFF"/>
                  </a:solidFill>
                  <a:latin typeface="ＭＳ ゴシック" panose="020B0609070205080204" pitchFamily="49" charset="-128"/>
                  <a:ea typeface="ＭＳ ゴシック" panose="020B0609070205080204" pitchFamily="49" charset="-128"/>
                </a:rPr>
                <a:t>.</a:t>
              </a:r>
              <a:r>
                <a:rPr lang="ja-JP" altLang="en-US" sz="2800" spc="5" dirty="0">
                  <a:solidFill>
                    <a:srgbClr val="FFFFFF"/>
                  </a:solidFill>
                  <a:latin typeface="ＭＳ ゴシック" panose="020B0609070205080204" pitchFamily="49" charset="-128"/>
                  <a:ea typeface="ＭＳ ゴシック" panose="020B0609070205080204" pitchFamily="49" charset="-128"/>
                </a:rPr>
                <a:t>新規学</a:t>
              </a:r>
              <a:r>
                <a:rPr lang="ja-JP" altLang="en-US" sz="2800" spc="-5" dirty="0">
                  <a:solidFill>
                    <a:srgbClr val="FFFFFF"/>
                  </a:solidFill>
                  <a:latin typeface="ＭＳ ゴシック" panose="020B0609070205080204" pitchFamily="49" charset="-128"/>
                  <a:ea typeface="ＭＳ ゴシック" panose="020B0609070205080204" pitchFamily="49" charset="-128"/>
                </a:rPr>
                <a:t>校</a:t>
              </a:r>
              <a:r>
                <a:rPr lang="ja-JP" altLang="en-US" sz="2800" spc="5" dirty="0">
                  <a:solidFill>
                    <a:srgbClr val="FFFFFF"/>
                  </a:solidFill>
                  <a:latin typeface="ＭＳ ゴシック" panose="020B0609070205080204" pitchFamily="49" charset="-128"/>
                  <a:ea typeface="ＭＳ ゴシック" panose="020B0609070205080204" pitchFamily="49" charset="-128"/>
                </a:rPr>
                <a:t>卒業予定</a:t>
              </a:r>
              <a:r>
                <a:rPr lang="ja-JP" altLang="en-US" sz="2800" spc="-5" dirty="0">
                  <a:solidFill>
                    <a:srgbClr val="FFFFFF"/>
                  </a:solidFill>
                  <a:latin typeface="ＭＳ ゴシック" panose="020B0609070205080204" pitchFamily="49" charset="-128"/>
                  <a:ea typeface="ＭＳ ゴシック" panose="020B0609070205080204" pitchFamily="49" charset="-128"/>
                </a:rPr>
                <a:t>者の</a:t>
              </a:r>
              <a:r>
                <a:rPr lang="ja-JP" altLang="en-US" sz="2800" spc="5" dirty="0">
                  <a:solidFill>
                    <a:srgbClr val="FFFFFF"/>
                  </a:solidFill>
                  <a:latin typeface="ＭＳ ゴシック" panose="020B0609070205080204" pitchFamily="49" charset="-128"/>
                  <a:ea typeface="ＭＳ ゴシック" panose="020B0609070205080204" pitchFamily="49" charset="-128"/>
                </a:rPr>
                <a:t>入社前教</a:t>
              </a:r>
              <a:r>
                <a:rPr lang="ja-JP" altLang="en-US" sz="2800" spc="-5" dirty="0">
                  <a:solidFill>
                    <a:srgbClr val="FFFFFF"/>
                  </a:solidFill>
                  <a:latin typeface="ＭＳ ゴシック" panose="020B0609070205080204" pitchFamily="49" charset="-128"/>
                  <a:ea typeface="ＭＳ ゴシック" panose="020B0609070205080204" pitchFamily="49" charset="-128"/>
                </a:rPr>
                <a:t>育の</a:t>
              </a:r>
              <a:r>
                <a:rPr lang="ja-JP" altLang="en-US" sz="2800" spc="5" dirty="0">
                  <a:solidFill>
                    <a:srgbClr val="FFFFFF"/>
                  </a:solidFill>
                  <a:latin typeface="ＭＳ ゴシック" panose="020B0609070205080204" pitchFamily="49" charset="-128"/>
                  <a:ea typeface="ＭＳ ゴシック" panose="020B0609070205080204" pitchFamily="49" charset="-128"/>
                </a:rPr>
                <a:t>禁止につ</a:t>
              </a:r>
              <a:r>
                <a:rPr lang="ja-JP" altLang="en-US" sz="2800" spc="-5" dirty="0">
                  <a:solidFill>
                    <a:srgbClr val="FFFFFF"/>
                  </a:solidFill>
                  <a:latin typeface="ＭＳ ゴシック" panose="020B0609070205080204" pitchFamily="49" charset="-128"/>
                  <a:ea typeface="ＭＳ ゴシック" panose="020B0609070205080204" pitchFamily="49" charset="-128"/>
                </a:rPr>
                <a:t>いて</a:t>
              </a:r>
              <a:endParaRPr lang="en-US" altLang="ja-JP" sz="2600" spc="-5" dirty="0">
                <a:solidFill>
                  <a:srgbClr val="FFFFFF"/>
                </a:solidFill>
                <a:latin typeface="ＭＳ ゴシック" panose="020B0609070205080204" pitchFamily="49" charset="-128"/>
                <a:ea typeface="ＭＳ ゴシック" panose="020B0609070205080204" pitchFamily="49"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object 8"/>
          <p:cNvSpPr txBox="1"/>
          <p:nvPr/>
        </p:nvSpPr>
        <p:spPr>
          <a:xfrm>
            <a:off x="5390277" y="5618397"/>
            <a:ext cx="138196" cy="424260"/>
          </a:xfrm>
          <a:prstGeom prst="rect">
            <a:avLst/>
          </a:prstGeom>
        </p:spPr>
        <p:txBody>
          <a:bodyPr vert="horz" wrap="square" lIns="0" tIns="13820" rIns="0" bIns="0" rtlCol="0">
            <a:spAutoFit/>
          </a:bodyPr>
          <a:lstStyle/>
          <a:p>
            <a:pPr marL="11516" marR="4607" algn="just" defTabSz="829178">
              <a:lnSpc>
                <a:spcPct val="98000"/>
              </a:lnSpc>
              <a:spcBef>
                <a:spcPts val="109"/>
              </a:spcBef>
            </a:pPr>
            <a:r>
              <a:rPr sz="907" b="1" spc="-9" dirty="0">
                <a:solidFill>
                  <a:srgbClr val="FFFFFF"/>
                </a:solidFill>
                <a:latin typeface="+mn-ea"/>
                <a:cs typeface="HG明朝B"/>
              </a:rPr>
              <a:t>確 認 印</a:t>
            </a:r>
            <a:endParaRPr sz="907" dirty="0">
              <a:solidFill>
                <a:prstClr val="black"/>
              </a:solidFill>
              <a:latin typeface="+mn-ea"/>
              <a:cs typeface="HG明朝B"/>
            </a:endParaRPr>
          </a:p>
        </p:txBody>
      </p:sp>
      <p:sp>
        <p:nvSpPr>
          <p:cNvPr id="15" name="object 3"/>
          <p:cNvSpPr txBox="1"/>
          <p:nvPr/>
        </p:nvSpPr>
        <p:spPr>
          <a:xfrm>
            <a:off x="651163" y="2142323"/>
            <a:ext cx="10970689" cy="3704367"/>
          </a:xfrm>
          <a:prstGeom prst="rect">
            <a:avLst/>
          </a:prstGeom>
          <a:solidFill>
            <a:schemeClr val="accent2">
              <a:lumMod val="20000"/>
              <a:lumOff val="80000"/>
            </a:schemeClr>
          </a:solidFill>
        </p:spPr>
        <p:txBody>
          <a:bodyPr vert="horz" wrap="square" lIns="72000" tIns="10941" rIns="72000" bIns="0" rtlCol="0">
            <a:spAutoFit/>
          </a:bodyPr>
          <a:lstStyle/>
          <a:p>
            <a:pPr defTabSz="829178">
              <a:spcBef>
                <a:spcPts val="32"/>
              </a:spcBef>
            </a:pPr>
            <a:endParaRPr sz="1600" dirty="0">
              <a:solidFill>
                <a:prstClr val="black"/>
              </a:solidFill>
              <a:latin typeface="ＭＳ ゴシック"/>
              <a:cs typeface="ＭＳ ゴシック"/>
            </a:endParaRPr>
          </a:p>
          <a:p>
            <a:pPr marL="172745" marR="52974" indent="-161805" defTabSz="829178">
              <a:tabLst>
                <a:tab pos="334550" algn="l"/>
              </a:tabLst>
            </a:pPr>
            <a:r>
              <a:rPr sz="1600" dirty="0">
                <a:solidFill>
                  <a:prstClr val="black"/>
                </a:solidFill>
                <a:latin typeface="ＭＳ ゴシック"/>
                <a:cs typeface="ＭＳ ゴシック"/>
              </a:rPr>
              <a:t>１</a:t>
            </a:r>
            <a:r>
              <a:rPr lang="en-US" sz="1600" dirty="0">
                <a:solidFill>
                  <a:prstClr val="black"/>
                </a:solidFill>
                <a:latin typeface="ＭＳ ゴシック"/>
                <a:cs typeface="ＭＳ ゴシック"/>
              </a:rPr>
              <a:t>  </a:t>
            </a:r>
            <a:r>
              <a:rPr sz="1600" dirty="0" err="1">
                <a:solidFill>
                  <a:prstClr val="black"/>
                </a:solidFill>
                <a:latin typeface="ＭＳ ゴシック"/>
                <a:cs typeface="ＭＳ ゴシック"/>
              </a:rPr>
              <a:t>社</a:t>
            </a:r>
            <a:r>
              <a:rPr sz="1600" spc="-14" dirty="0" err="1">
                <a:solidFill>
                  <a:prstClr val="black"/>
                </a:solidFill>
                <a:latin typeface="ＭＳ ゴシック"/>
                <a:cs typeface="ＭＳ ゴシック"/>
              </a:rPr>
              <a:t>内</a:t>
            </a:r>
            <a:r>
              <a:rPr sz="1600" dirty="0" err="1">
                <a:solidFill>
                  <a:prstClr val="black"/>
                </a:solidFill>
                <a:latin typeface="ＭＳ ゴシック"/>
                <a:cs typeface="ＭＳ ゴシック"/>
              </a:rPr>
              <a:t>報の</a:t>
            </a:r>
            <a:r>
              <a:rPr sz="1600" spc="-14" dirty="0" err="1">
                <a:solidFill>
                  <a:prstClr val="black"/>
                </a:solidFill>
                <a:latin typeface="ＭＳ ゴシック"/>
                <a:cs typeface="ＭＳ ゴシック"/>
              </a:rPr>
              <a:t>送付</a:t>
            </a:r>
            <a:r>
              <a:rPr sz="1600" dirty="0" err="1">
                <a:solidFill>
                  <a:prstClr val="black"/>
                </a:solidFill>
                <a:latin typeface="ＭＳ ゴシック"/>
                <a:cs typeface="ＭＳ ゴシック"/>
              </a:rPr>
              <a:t>等、日</a:t>
            </a:r>
            <a:r>
              <a:rPr sz="1600" spc="-14" dirty="0" err="1">
                <a:solidFill>
                  <a:prstClr val="black"/>
                </a:solidFill>
                <a:latin typeface="ＭＳ ゴシック"/>
                <a:cs typeface="ＭＳ ゴシック"/>
              </a:rPr>
              <a:t>頃</a:t>
            </a:r>
            <a:r>
              <a:rPr sz="1600" dirty="0" err="1">
                <a:solidFill>
                  <a:prstClr val="black"/>
                </a:solidFill>
                <a:latin typeface="ＭＳ ゴシック"/>
                <a:cs typeface="ＭＳ ゴシック"/>
              </a:rPr>
              <a:t>から</a:t>
            </a:r>
            <a:r>
              <a:rPr sz="1600" spc="-14" dirty="0" err="1">
                <a:solidFill>
                  <a:prstClr val="black"/>
                </a:solidFill>
                <a:latin typeface="ＭＳ ゴシック"/>
                <a:cs typeface="ＭＳ ゴシック"/>
              </a:rPr>
              <a:t>事業</a:t>
            </a:r>
            <a:r>
              <a:rPr sz="1600" dirty="0" err="1">
                <a:solidFill>
                  <a:prstClr val="black"/>
                </a:solidFill>
                <a:latin typeface="ＭＳ ゴシック"/>
                <a:cs typeface="ＭＳ ゴシック"/>
              </a:rPr>
              <a:t>所と本</a:t>
            </a:r>
            <a:r>
              <a:rPr sz="1600" spc="-14" dirty="0" err="1">
                <a:solidFill>
                  <a:prstClr val="black"/>
                </a:solidFill>
                <a:latin typeface="ＭＳ ゴシック"/>
                <a:cs typeface="ＭＳ ゴシック"/>
              </a:rPr>
              <a:t>人</a:t>
            </a:r>
            <a:r>
              <a:rPr sz="1600" dirty="0" err="1">
                <a:solidFill>
                  <a:prstClr val="black"/>
                </a:solidFill>
                <a:latin typeface="ＭＳ ゴシック"/>
                <a:cs typeface="ＭＳ ゴシック"/>
              </a:rPr>
              <a:t>との</a:t>
            </a:r>
            <a:r>
              <a:rPr sz="1600" spc="-14" dirty="0" err="1">
                <a:solidFill>
                  <a:prstClr val="black"/>
                </a:solidFill>
                <a:latin typeface="ＭＳ ゴシック"/>
                <a:cs typeface="ＭＳ ゴシック"/>
              </a:rPr>
              <a:t>連絡</a:t>
            </a:r>
            <a:r>
              <a:rPr sz="1600" dirty="0" err="1">
                <a:solidFill>
                  <a:prstClr val="black"/>
                </a:solidFill>
                <a:latin typeface="ＭＳ ゴシック"/>
                <a:cs typeface="ＭＳ ゴシック"/>
              </a:rPr>
              <a:t>は密に</a:t>
            </a:r>
            <a:r>
              <a:rPr sz="1600" spc="-14" dirty="0" err="1">
                <a:solidFill>
                  <a:prstClr val="black"/>
                </a:solidFill>
                <a:latin typeface="ＭＳ ゴシック"/>
                <a:cs typeface="ＭＳ ゴシック"/>
              </a:rPr>
              <a:t>し</a:t>
            </a:r>
            <a:r>
              <a:rPr sz="1600" dirty="0" err="1">
                <a:solidFill>
                  <a:prstClr val="black"/>
                </a:solidFill>
                <a:latin typeface="ＭＳ ゴシック"/>
                <a:cs typeface="ＭＳ ゴシック"/>
              </a:rPr>
              <a:t>てい</a:t>
            </a:r>
            <a:r>
              <a:rPr sz="1600" spc="-14" dirty="0" err="1">
                <a:solidFill>
                  <a:prstClr val="black"/>
                </a:solidFill>
                <a:latin typeface="ＭＳ ゴシック"/>
                <a:cs typeface="ＭＳ ゴシック"/>
              </a:rPr>
              <a:t>ただ</a:t>
            </a:r>
            <a:r>
              <a:rPr sz="1600" dirty="0" err="1">
                <a:solidFill>
                  <a:prstClr val="black"/>
                </a:solidFill>
                <a:latin typeface="ＭＳ ゴシック"/>
                <a:cs typeface="ＭＳ ゴシック"/>
              </a:rPr>
              <a:t>く必要</a:t>
            </a:r>
            <a:r>
              <a:rPr sz="1600" spc="-14" dirty="0" err="1">
                <a:solidFill>
                  <a:prstClr val="black"/>
                </a:solidFill>
                <a:latin typeface="ＭＳ ゴシック"/>
                <a:cs typeface="ＭＳ ゴシック"/>
              </a:rPr>
              <a:t>は</a:t>
            </a:r>
            <a:r>
              <a:rPr sz="1600" dirty="0" err="1">
                <a:solidFill>
                  <a:prstClr val="black"/>
                </a:solidFill>
                <a:latin typeface="ＭＳ ゴシック"/>
                <a:cs typeface="ＭＳ ゴシック"/>
              </a:rPr>
              <a:t>あり</a:t>
            </a:r>
            <a:r>
              <a:rPr sz="1600" spc="-14" dirty="0" err="1">
                <a:solidFill>
                  <a:prstClr val="black"/>
                </a:solidFill>
                <a:latin typeface="ＭＳ ゴシック"/>
                <a:cs typeface="ＭＳ ゴシック"/>
              </a:rPr>
              <a:t>ます</a:t>
            </a:r>
            <a:r>
              <a:rPr sz="1600" dirty="0" err="1">
                <a:solidFill>
                  <a:prstClr val="black"/>
                </a:solidFill>
                <a:latin typeface="ＭＳ ゴシック"/>
                <a:cs typeface="ＭＳ ゴシック"/>
              </a:rPr>
              <a:t>が</a:t>
            </a:r>
            <a:r>
              <a:rPr lang="en-US" sz="1600" dirty="0" err="1">
                <a:solidFill>
                  <a:prstClr val="black"/>
                </a:solidFill>
                <a:latin typeface="ＭＳ ゴシック"/>
                <a:cs typeface="ＭＳ ゴシック"/>
              </a:rPr>
              <a:t>,</a:t>
            </a:r>
            <a:r>
              <a:rPr sz="1600" b="1" spc="-5" dirty="0" err="1">
                <a:solidFill>
                  <a:srgbClr val="FF0000"/>
                </a:solidFill>
                <a:latin typeface="ＭＳ ゴシック"/>
                <a:cs typeface="ＭＳ ゴシック"/>
              </a:rPr>
              <a:t>内定</a:t>
            </a:r>
            <a:r>
              <a:rPr sz="1600" b="1" spc="-18" dirty="0" err="1">
                <a:solidFill>
                  <a:srgbClr val="FF0000"/>
                </a:solidFill>
                <a:latin typeface="ＭＳ ゴシック"/>
                <a:cs typeface="ＭＳ ゴシック"/>
              </a:rPr>
              <a:t>後</a:t>
            </a:r>
            <a:r>
              <a:rPr sz="1600" b="1" spc="-5" dirty="0" err="1">
                <a:solidFill>
                  <a:srgbClr val="FF0000"/>
                </a:solidFill>
                <a:latin typeface="ＭＳ ゴシック"/>
                <a:cs typeface="ＭＳ ゴシック"/>
              </a:rPr>
              <a:t>事業</a:t>
            </a:r>
            <a:r>
              <a:rPr sz="1600" b="1" spc="-18" dirty="0" err="1">
                <a:solidFill>
                  <a:srgbClr val="FF0000"/>
                </a:solidFill>
                <a:latin typeface="ＭＳ ゴシック"/>
                <a:cs typeface="ＭＳ ゴシック"/>
              </a:rPr>
              <a:t>所が</a:t>
            </a:r>
            <a:r>
              <a:rPr sz="1600" b="1" spc="-5" dirty="0" err="1">
                <a:solidFill>
                  <a:srgbClr val="FF0000"/>
                </a:solidFill>
                <a:latin typeface="ＭＳ ゴシック"/>
                <a:cs typeface="ＭＳ ゴシック"/>
              </a:rPr>
              <a:t>生徒と</a:t>
            </a:r>
            <a:r>
              <a:rPr sz="1600" b="1" spc="-18" dirty="0" err="1">
                <a:solidFill>
                  <a:srgbClr val="FF0000"/>
                </a:solidFill>
                <a:latin typeface="ＭＳ ゴシック"/>
                <a:cs typeface="ＭＳ ゴシック"/>
              </a:rPr>
              <a:t>連</a:t>
            </a:r>
            <a:r>
              <a:rPr lang="ja-JP" altLang="en-US" sz="1600" b="1" spc="-18" dirty="0">
                <a:solidFill>
                  <a:srgbClr val="FF0000"/>
                </a:solidFill>
                <a:latin typeface="ＭＳ ゴシック"/>
                <a:cs typeface="ＭＳ ゴシック"/>
              </a:rPr>
              <a:t>　</a:t>
            </a:r>
            <a:endParaRPr lang="en-US" altLang="ja-JP" sz="1600" b="1" spc="-18" dirty="0">
              <a:solidFill>
                <a:srgbClr val="FF0000"/>
              </a:solidFill>
              <a:latin typeface="ＭＳ ゴシック"/>
              <a:cs typeface="ＭＳ ゴシック"/>
            </a:endParaRPr>
          </a:p>
          <a:p>
            <a:pPr marL="172745" marR="52974" indent="-161805" defTabSz="829178">
              <a:tabLst>
                <a:tab pos="334550" algn="l"/>
              </a:tabLst>
            </a:pPr>
            <a:r>
              <a:rPr lang="ja-JP" altLang="en-US" sz="1600" b="1" spc="-18" dirty="0">
                <a:solidFill>
                  <a:srgbClr val="FF0000"/>
                </a:solidFill>
                <a:latin typeface="ＭＳ ゴシック"/>
                <a:cs typeface="ＭＳ ゴシック"/>
              </a:rPr>
              <a:t>　　</a:t>
            </a:r>
            <a:r>
              <a:rPr sz="1600" b="1" spc="-5" dirty="0" err="1">
                <a:solidFill>
                  <a:srgbClr val="FF0000"/>
                </a:solidFill>
                <a:latin typeface="ＭＳ ゴシック"/>
                <a:cs typeface="ＭＳ ゴシック"/>
              </a:rPr>
              <a:t>絡を</a:t>
            </a:r>
            <a:r>
              <a:rPr sz="1600" b="1" spc="-18" dirty="0" err="1">
                <a:solidFill>
                  <a:srgbClr val="FF0000"/>
                </a:solidFill>
                <a:latin typeface="ＭＳ ゴシック"/>
                <a:cs typeface="ＭＳ ゴシック"/>
              </a:rPr>
              <a:t>とる</a:t>
            </a:r>
            <a:r>
              <a:rPr sz="1600" b="1" spc="-5" dirty="0" err="1">
                <a:solidFill>
                  <a:srgbClr val="FF0000"/>
                </a:solidFill>
                <a:latin typeface="ＭＳ ゴシック"/>
                <a:cs typeface="ＭＳ ゴシック"/>
              </a:rPr>
              <a:t>場合に</a:t>
            </a:r>
            <a:r>
              <a:rPr sz="1600" b="1" spc="-18" dirty="0" err="1">
                <a:solidFill>
                  <a:srgbClr val="FF0000"/>
                </a:solidFill>
                <a:latin typeface="ＭＳ ゴシック"/>
                <a:cs typeface="ＭＳ ゴシック"/>
              </a:rPr>
              <a:t>は</a:t>
            </a:r>
            <a:r>
              <a:rPr sz="1600" b="1" spc="-5" dirty="0" err="1">
                <a:solidFill>
                  <a:srgbClr val="FF0000"/>
                </a:solidFill>
                <a:latin typeface="ＭＳ ゴシック"/>
                <a:cs typeface="ＭＳ ゴシック"/>
              </a:rPr>
              <a:t>、</a:t>
            </a:r>
            <a:r>
              <a:rPr sz="1600" b="1" u="sng" spc="-5" dirty="0" err="1">
                <a:solidFill>
                  <a:srgbClr val="FF0000"/>
                </a:solidFill>
                <a:uFill>
                  <a:solidFill>
                    <a:srgbClr val="FF0000"/>
                  </a:solidFill>
                </a:uFill>
                <a:latin typeface="ＭＳ ゴシック"/>
                <a:cs typeface="ＭＳ ゴシック"/>
              </a:rPr>
              <a:t>必</a:t>
            </a:r>
            <a:r>
              <a:rPr sz="1600" b="1" u="sng" spc="-18" dirty="0" err="1">
                <a:solidFill>
                  <a:srgbClr val="FF0000"/>
                </a:solidFill>
                <a:uFill>
                  <a:solidFill>
                    <a:srgbClr val="FF0000"/>
                  </a:solidFill>
                </a:uFill>
                <a:latin typeface="ＭＳ ゴシック"/>
                <a:cs typeface="ＭＳ ゴシック"/>
              </a:rPr>
              <a:t>ず、</a:t>
            </a:r>
            <a:r>
              <a:rPr sz="1600" b="1" u="sng" spc="-5" dirty="0" err="1">
                <a:solidFill>
                  <a:srgbClr val="FF0000"/>
                </a:solidFill>
                <a:uFill>
                  <a:solidFill>
                    <a:srgbClr val="FF0000"/>
                  </a:solidFill>
                </a:uFill>
                <a:latin typeface="ＭＳ ゴシック"/>
                <a:cs typeface="ＭＳ ゴシック"/>
              </a:rPr>
              <a:t>学校を</a:t>
            </a:r>
            <a:r>
              <a:rPr sz="1600" b="1" u="sng" spc="-18" dirty="0" err="1">
                <a:solidFill>
                  <a:srgbClr val="FF0000"/>
                </a:solidFill>
                <a:uFill>
                  <a:solidFill>
                    <a:srgbClr val="FF0000"/>
                  </a:solidFill>
                </a:uFill>
                <a:latin typeface="ＭＳ ゴシック"/>
                <a:cs typeface="ＭＳ ゴシック"/>
              </a:rPr>
              <a:t>通</a:t>
            </a:r>
            <a:r>
              <a:rPr sz="1600" b="1" u="sng" spc="-5" dirty="0" err="1">
                <a:solidFill>
                  <a:srgbClr val="FF0000"/>
                </a:solidFill>
                <a:uFill>
                  <a:solidFill>
                    <a:srgbClr val="FF0000"/>
                  </a:solidFill>
                </a:uFill>
                <a:latin typeface="ＭＳ ゴシック"/>
                <a:cs typeface="ＭＳ ゴシック"/>
              </a:rPr>
              <a:t>じて</a:t>
            </a:r>
            <a:r>
              <a:rPr sz="1600" b="1" u="sng" spc="-18" dirty="0" err="1">
                <a:solidFill>
                  <a:srgbClr val="FF0000"/>
                </a:solidFill>
                <a:uFill>
                  <a:solidFill>
                    <a:srgbClr val="FF0000"/>
                  </a:solidFill>
                </a:uFill>
                <a:latin typeface="ＭＳ ゴシック"/>
                <a:cs typeface="ＭＳ ゴシック"/>
              </a:rPr>
              <a:t>連絡</a:t>
            </a:r>
            <a:r>
              <a:rPr sz="1600" b="1" u="sng" spc="-5" dirty="0" err="1">
                <a:solidFill>
                  <a:srgbClr val="FF0000"/>
                </a:solidFill>
                <a:uFill>
                  <a:solidFill>
                    <a:srgbClr val="FF0000"/>
                  </a:solidFill>
                </a:uFill>
                <a:latin typeface="ＭＳ ゴシック"/>
                <a:cs typeface="ＭＳ ゴシック"/>
              </a:rPr>
              <a:t>いただ</a:t>
            </a:r>
            <a:r>
              <a:rPr sz="1600" b="1" u="sng" spc="-18" dirty="0" err="1">
                <a:solidFill>
                  <a:srgbClr val="FF0000"/>
                </a:solidFill>
                <a:uFill>
                  <a:solidFill>
                    <a:srgbClr val="FF0000"/>
                  </a:solidFill>
                </a:uFill>
                <a:latin typeface="ＭＳ ゴシック"/>
                <a:cs typeface="ＭＳ ゴシック"/>
              </a:rPr>
              <a:t>く</a:t>
            </a:r>
            <a:r>
              <a:rPr sz="1600" b="1" u="sng" spc="-5" dirty="0" err="1">
                <a:solidFill>
                  <a:srgbClr val="FF0000"/>
                </a:solidFill>
                <a:uFill>
                  <a:solidFill>
                    <a:srgbClr val="FF0000"/>
                  </a:solidFill>
                </a:uFill>
                <a:latin typeface="ＭＳ ゴシック"/>
                <a:cs typeface="ＭＳ ゴシック"/>
              </a:rPr>
              <a:t>か、</a:t>
            </a:r>
            <a:r>
              <a:rPr sz="1600" b="1" u="sng" spc="-18" dirty="0" err="1">
                <a:solidFill>
                  <a:srgbClr val="FF0000"/>
                </a:solidFill>
                <a:uFill>
                  <a:solidFill>
                    <a:srgbClr val="FF0000"/>
                  </a:solidFill>
                </a:uFill>
                <a:latin typeface="ＭＳ ゴシック"/>
                <a:cs typeface="ＭＳ ゴシック"/>
              </a:rPr>
              <a:t>事前</a:t>
            </a:r>
            <a:r>
              <a:rPr sz="1600" b="1" u="sng" spc="-5" dirty="0" err="1">
                <a:solidFill>
                  <a:srgbClr val="FF0000"/>
                </a:solidFill>
                <a:uFill>
                  <a:solidFill>
                    <a:srgbClr val="FF0000"/>
                  </a:solidFill>
                </a:uFill>
                <a:latin typeface="ＭＳ ゴシック"/>
                <a:cs typeface="ＭＳ ゴシック"/>
              </a:rPr>
              <a:t>に学校</a:t>
            </a:r>
            <a:r>
              <a:rPr sz="1600" b="1" u="sng" spc="-18" dirty="0" err="1">
                <a:solidFill>
                  <a:srgbClr val="FF0000"/>
                </a:solidFill>
                <a:uFill>
                  <a:solidFill>
                    <a:srgbClr val="FF0000"/>
                  </a:solidFill>
                </a:uFill>
                <a:latin typeface="ＭＳ ゴシック"/>
                <a:cs typeface="ＭＳ ゴシック"/>
              </a:rPr>
              <a:t>の</a:t>
            </a:r>
            <a:r>
              <a:rPr sz="1600" b="1" u="sng" spc="-5" dirty="0" err="1">
                <a:solidFill>
                  <a:srgbClr val="FF0000"/>
                </a:solidFill>
                <a:uFill>
                  <a:solidFill>
                    <a:srgbClr val="FF0000"/>
                  </a:solidFill>
                </a:uFill>
                <a:latin typeface="ＭＳ ゴシック"/>
                <a:cs typeface="ＭＳ ゴシック"/>
              </a:rPr>
              <a:t>承諾</a:t>
            </a:r>
            <a:r>
              <a:rPr sz="1600" b="1" u="sng" spc="-18" dirty="0" err="1">
                <a:solidFill>
                  <a:srgbClr val="FF0000"/>
                </a:solidFill>
                <a:uFill>
                  <a:solidFill>
                    <a:srgbClr val="FF0000"/>
                  </a:solidFill>
                </a:uFill>
                <a:latin typeface="ＭＳ ゴシック"/>
                <a:cs typeface="ＭＳ ゴシック"/>
              </a:rPr>
              <a:t>を得</a:t>
            </a:r>
            <a:r>
              <a:rPr sz="1600" b="1" u="sng" spc="-5" dirty="0" err="1">
                <a:solidFill>
                  <a:srgbClr val="FF0000"/>
                </a:solidFill>
                <a:uFill>
                  <a:solidFill>
                    <a:srgbClr val="FF0000"/>
                  </a:solidFill>
                </a:uFill>
                <a:latin typeface="ＭＳ ゴシック"/>
                <a:cs typeface="ＭＳ ゴシック"/>
              </a:rPr>
              <a:t>て行っ</a:t>
            </a:r>
            <a:r>
              <a:rPr sz="1600" b="1" u="sng" spc="-18" dirty="0" err="1">
                <a:solidFill>
                  <a:srgbClr val="FF0000"/>
                </a:solidFill>
                <a:uFill>
                  <a:solidFill>
                    <a:srgbClr val="FF0000"/>
                  </a:solidFill>
                </a:uFill>
                <a:latin typeface="ＭＳ ゴシック"/>
                <a:cs typeface="ＭＳ ゴシック"/>
              </a:rPr>
              <a:t>て</a:t>
            </a:r>
            <a:r>
              <a:rPr sz="1600" b="1" u="sng" spc="-5" dirty="0" err="1">
                <a:solidFill>
                  <a:srgbClr val="FF0000"/>
                </a:solidFill>
                <a:uFill>
                  <a:solidFill>
                    <a:srgbClr val="FF0000"/>
                  </a:solidFill>
                </a:uFill>
                <a:latin typeface="ＭＳ ゴシック"/>
                <a:cs typeface="ＭＳ ゴシック"/>
              </a:rPr>
              <a:t>くだ</a:t>
            </a:r>
            <a:r>
              <a:rPr sz="1600" b="1" u="sng" spc="-18" dirty="0" err="1">
                <a:solidFill>
                  <a:srgbClr val="FF0000"/>
                </a:solidFill>
                <a:uFill>
                  <a:solidFill>
                    <a:srgbClr val="FF0000"/>
                  </a:solidFill>
                </a:uFill>
                <a:latin typeface="ＭＳ ゴシック"/>
                <a:cs typeface="ＭＳ ゴシック"/>
              </a:rPr>
              <a:t>さい</a:t>
            </a:r>
            <a:r>
              <a:rPr sz="1600" b="1" u="sng" spc="-5" dirty="0">
                <a:solidFill>
                  <a:srgbClr val="FF0000"/>
                </a:solidFill>
                <a:uFill>
                  <a:solidFill>
                    <a:srgbClr val="FF0000"/>
                  </a:solidFill>
                </a:uFill>
                <a:latin typeface="ＭＳ ゴシック"/>
                <a:cs typeface="ＭＳ ゴシック"/>
              </a:rPr>
              <a:t>。</a:t>
            </a:r>
            <a:endParaRPr sz="1600" dirty="0">
              <a:solidFill>
                <a:prstClr val="black"/>
              </a:solidFill>
              <a:latin typeface="ＭＳ ゴシック"/>
              <a:cs typeface="ＭＳ ゴシック"/>
            </a:endParaRPr>
          </a:p>
          <a:p>
            <a:pPr marL="172745" marR="214204" indent="161229" defTabSz="829178"/>
            <a:r>
              <a:rPr sz="1600" dirty="0" err="1">
                <a:solidFill>
                  <a:prstClr val="black"/>
                </a:solidFill>
                <a:latin typeface="ＭＳ ゴシック"/>
                <a:cs typeface="ＭＳ ゴシック"/>
              </a:rPr>
              <a:t>ま</a:t>
            </a:r>
            <a:r>
              <a:rPr sz="1600" spc="-14" dirty="0" err="1">
                <a:solidFill>
                  <a:prstClr val="black"/>
                </a:solidFill>
                <a:latin typeface="ＭＳ ゴシック"/>
                <a:cs typeface="ＭＳ ゴシック"/>
              </a:rPr>
              <a:t>た</a:t>
            </a:r>
            <a:r>
              <a:rPr sz="1600" dirty="0" err="1">
                <a:solidFill>
                  <a:prstClr val="black"/>
                </a:solidFill>
                <a:latin typeface="ＭＳ ゴシック"/>
                <a:cs typeface="ＭＳ ゴシック"/>
              </a:rPr>
              <a:t>、入</a:t>
            </a:r>
            <a:r>
              <a:rPr sz="1600" spc="-14" dirty="0" err="1">
                <a:solidFill>
                  <a:prstClr val="black"/>
                </a:solidFill>
                <a:latin typeface="ＭＳ ゴシック"/>
                <a:cs typeface="ＭＳ ゴシック"/>
              </a:rPr>
              <a:t>社日</a:t>
            </a:r>
            <a:r>
              <a:rPr sz="1600" dirty="0" err="1">
                <a:solidFill>
                  <a:prstClr val="black"/>
                </a:solidFill>
                <a:latin typeface="ＭＳ ゴシック"/>
                <a:cs typeface="ＭＳ ゴシック"/>
              </a:rPr>
              <a:t>につい</a:t>
            </a:r>
            <a:r>
              <a:rPr sz="1600" spc="-14" dirty="0" err="1">
                <a:solidFill>
                  <a:prstClr val="black"/>
                </a:solidFill>
                <a:latin typeface="ＭＳ ゴシック"/>
                <a:cs typeface="ＭＳ ゴシック"/>
              </a:rPr>
              <a:t>て</a:t>
            </a:r>
            <a:r>
              <a:rPr sz="1600" dirty="0" err="1">
                <a:solidFill>
                  <a:prstClr val="black"/>
                </a:solidFill>
                <a:latin typeface="ＭＳ ゴシック"/>
                <a:cs typeface="ＭＳ ゴシック"/>
              </a:rPr>
              <a:t>は、</a:t>
            </a:r>
            <a:r>
              <a:rPr sz="1600" spc="-14" dirty="0" err="1">
                <a:solidFill>
                  <a:prstClr val="black"/>
                </a:solidFill>
                <a:latin typeface="ＭＳ ゴシック"/>
                <a:cs typeface="ＭＳ ゴシック"/>
              </a:rPr>
              <a:t>求人</a:t>
            </a:r>
            <a:r>
              <a:rPr sz="1600" dirty="0" err="1">
                <a:solidFill>
                  <a:prstClr val="black"/>
                </a:solidFill>
                <a:latin typeface="ＭＳ ゴシック"/>
                <a:cs typeface="ＭＳ ゴシック"/>
              </a:rPr>
              <a:t>票に記</a:t>
            </a:r>
            <a:r>
              <a:rPr sz="1600" spc="-14" dirty="0" err="1">
                <a:solidFill>
                  <a:prstClr val="black"/>
                </a:solidFill>
                <a:latin typeface="ＭＳ ゴシック"/>
                <a:cs typeface="ＭＳ ゴシック"/>
              </a:rPr>
              <a:t>載</a:t>
            </a:r>
            <a:r>
              <a:rPr sz="1600" dirty="0" err="1">
                <a:solidFill>
                  <a:prstClr val="black"/>
                </a:solidFill>
                <a:latin typeface="ＭＳ ゴシック"/>
                <a:cs typeface="ＭＳ ゴシック"/>
              </a:rPr>
              <a:t>され</a:t>
            </a:r>
            <a:r>
              <a:rPr sz="1600" spc="-14" dirty="0" err="1">
                <a:solidFill>
                  <a:prstClr val="black"/>
                </a:solidFill>
                <a:latin typeface="ＭＳ ゴシック"/>
                <a:cs typeface="ＭＳ ゴシック"/>
              </a:rPr>
              <a:t>てい</a:t>
            </a:r>
            <a:r>
              <a:rPr sz="1600" dirty="0" err="1">
                <a:solidFill>
                  <a:prstClr val="black"/>
                </a:solidFill>
                <a:latin typeface="ＭＳ ゴシック"/>
                <a:cs typeface="ＭＳ ゴシック"/>
              </a:rPr>
              <a:t>ますが</a:t>
            </a:r>
            <a:r>
              <a:rPr sz="1600" spc="-14" dirty="0" err="1">
                <a:solidFill>
                  <a:prstClr val="black"/>
                </a:solidFill>
                <a:latin typeface="ＭＳ ゴシック"/>
                <a:cs typeface="ＭＳ ゴシック"/>
              </a:rPr>
              <a:t>、</a:t>
            </a:r>
            <a:r>
              <a:rPr sz="1600" dirty="0" err="1">
                <a:solidFill>
                  <a:prstClr val="black"/>
                </a:solidFill>
                <a:latin typeface="ＭＳ ゴシック"/>
                <a:cs typeface="ＭＳ ゴシック"/>
              </a:rPr>
              <a:t>改め</a:t>
            </a:r>
            <a:r>
              <a:rPr sz="1600" spc="-14" dirty="0" err="1">
                <a:solidFill>
                  <a:prstClr val="black"/>
                </a:solidFill>
                <a:latin typeface="ＭＳ ゴシック"/>
                <a:cs typeface="ＭＳ ゴシック"/>
              </a:rPr>
              <a:t>て入</a:t>
            </a:r>
            <a:r>
              <a:rPr sz="1600" dirty="0" err="1">
                <a:solidFill>
                  <a:prstClr val="black"/>
                </a:solidFill>
                <a:latin typeface="ＭＳ ゴシック"/>
                <a:cs typeface="ＭＳ ゴシック"/>
              </a:rPr>
              <a:t>社日時</a:t>
            </a:r>
            <a:r>
              <a:rPr sz="1600" spc="-14" dirty="0" err="1">
                <a:solidFill>
                  <a:prstClr val="black"/>
                </a:solidFill>
                <a:latin typeface="ＭＳ ゴシック"/>
                <a:cs typeface="ＭＳ ゴシック"/>
              </a:rPr>
              <a:t>・</a:t>
            </a:r>
            <a:r>
              <a:rPr sz="1600" dirty="0" err="1">
                <a:solidFill>
                  <a:prstClr val="black"/>
                </a:solidFill>
                <a:latin typeface="ＭＳ ゴシック"/>
                <a:cs typeface="ＭＳ ゴシック"/>
              </a:rPr>
              <a:t>場所</a:t>
            </a:r>
            <a:r>
              <a:rPr sz="1600" spc="-14" dirty="0" err="1">
                <a:solidFill>
                  <a:prstClr val="black"/>
                </a:solidFill>
                <a:latin typeface="ＭＳ ゴシック"/>
                <a:cs typeface="ＭＳ ゴシック"/>
              </a:rPr>
              <a:t>・携</a:t>
            </a:r>
            <a:r>
              <a:rPr sz="1600" dirty="0" err="1">
                <a:solidFill>
                  <a:prstClr val="black"/>
                </a:solidFill>
                <a:latin typeface="ＭＳ ゴシック"/>
                <a:cs typeface="ＭＳ ゴシック"/>
              </a:rPr>
              <a:t>行品等</a:t>
            </a:r>
            <a:r>
              <a:rPr sz="1600" spc="-14" dirty="0" err="1">
                <a:solidFill>
                  <a:prstClr val="black"/>
                </a:solidFill>
                <a:latin typeface="ＭＳ ゴシック"/>
                <a:cs typeface="ＭＳ ゴシック"/>
              </a:rPr>
              <a:t>に</a:t>
            </a:r>
            <a:r>
              <a:rPr sz="1600" dirty="0" err="1">
                <a:solidFill>
                  <a:prstClr val="black"/>
                </a:solidFill>
                <a:latin typeface="ＭＳ ゴシック"/>
                <a:cs typeface="ＭＳ ゴシック"/>
              </a:rPr>
              <a:t>つい</a:t>
            </a:r>
            <a:r>
              <a:rPr sz="1600" spc="-14" dirty="0" err="1">
                <a:solidFill>
                  <a:prstClr val="black"/>
                </a:solidFill>
                <a:latin typeface="ＭＳ ゴシック"/>
                <a:cs typeface="ＭＳ ゴシック"/>
              </a:rPr>
              <a:t>て、</a:t>
            </a:r>
            <a:r>
              <a:rPr sz="1600" dirty="0" err="1">
                <a:solidFill>
                  <a:prstClr val="black"/>
                </a:solidFill>
                <a:latin typeface="ＭＳ ゴシック"/>
                <a:cs typeface="ＭＳ ゴシック"/>
              </a:rPr>
              <a:t>早めに</a:t>
            </a:r>
            <a:r>
              <a:rPr lang="ja-JP" altLang="en-US" sz="1600" spc="-14" dirty="0">
                <a:solidFill>
                  <a:prstClr val="black"/>
                </a:solidFill>
                <a:latin typeface="ＭＳ ゴシック"/>
                <a:cs typeface="ＭＳ ゴシック"/>
              </a:rPr>
              <a:t>通</a:t>
            </a:r>
            <a:endParaRPr lang="en-US" altLang="ja-JP" sz="1600" spc="-14" dirty="0">
              <a:solidFill>
                <a:prstClr val="black"/>
              </a:solidFill>
              <a:latin typeface="ＭＳ ゴシック"/>
              <a:cs typeface="ＭＳ ゴシック"/>
            </a:endParaRPr>
          </a:p>
          <a:p>
            <a:pPr marL="172745" marR="214204" indent="161229" defTabSz="829178"/>
            <a:r>
              <a:rPr sz="1600" dirty="0" err="1">
                <a:solidFill>
                  <a:prstClr val="black"/>
                </a:solidFill>
                <a:latin typeface="ＭＳ ゴシック"/>
                <a:cs typeface="ＭＳ ゴシック"/>
              </a:rPr>
              <a:t>知い</a:t>
            </a:r>
            <a:r>
              <a:rPr sz="1600" spc="-14" dirty="0" err="1">
                <a:solidFill>
                  <a:prstClr val="black"/>
                </a:solidFill>
                <a:latin typeface="ＭＳ ゴシック"/>
                <a:cs typeface="ＭＳ ゴシック"/>
              </a:rPr>
              <a:t>ただ</a:t>
            </a:r>
            <a:r>
              <a:rPr sz="1600" dirty="0" err="1">
                <a:solidFill>
                  <a:prstClr val="black"/>
                </a:solidFill>
                <a:latin typeface="ＭＳ ゴシック"/>
                <a:cs typeface="ＭＳ ゴシック"/>
              </a:rPr>
              <a:t>きます</a:t>
            </a:r>
            <a:r>
              <a:rPr sz="1600" spc="-14" dirty="0" err="1">
                <a:solidFill>
                  <a:prstClr val="black"/>
                </a:solidFill>
                <a:latin typeface="ＭＳ ゴシック"/>
                <a:cs typeface="ＭＳ ゴシック"/>
              </a:rPr>
              <a:t>よ</a:t>
            </a:r>
            <a:r>
              <a:rPr sz="1600" dirty="0" err="1">
                <a:solidFill>
                  <a:prstClr val="black"/>
                </a:solidFill>
                <a:latin typeface="ＭＳ ゴシック"/>
                <a:cs typeface="ＭＳ ゴシック"/>
              </a:rPr>
              <a:t>うお</a:t>
            </a:r>
            <a:r>
              <a:rPr sz="1600" spc="-14" dirty="0" err="1">
                <a:solidFill>
                  <a:prstClr val="black"/>
                </a:solidFill>
                <a:latin typeface="ＭＳ ゴシック"/>
                <a:cs typeface="ＭＳ ゴシック"/>
              </a:rPr>
              <a:t>願い</a:t>
            </a:r>
            <a:r>
              <a:rPr sz="1600" dirty="0" err="1">
                <a:solidFill>
                  <a:prstClr val="black"/>
                </a:solidFill>
                <a:latin typeface="ＭＳ ゴシック"/>
                <a:cs typeface="ＭＳ ゴシック"/>
              </a:rPr>
              <a:t>します</a:t>
            </a:r>
            <a:r>
              <a:rPr sz="1600" dirty="0">
                <a:solidFill>
                  <a:prstClr val="black"/>
                </a:solidFill>
                <a:latin typeface="ＭＳ ゴシック"/>
                <a:cs typeface="ＭＳ ゴシック"/>
              </a:rPr>
              <a:t>。</a:t>
            </a:r>
          </a:p>
          <a:p>
            <a:pPr marL="172745" marR="214204" indent="161229" defTabSz="829178"/>
            <a:r>
              <a:rPr sz="1600" dirty="0" err="1">
                <a:solidFill>
                  <a:prstClr val="black"/>
                </a:solidFill>
                <a:latin typeface="ＭＳ ゴシック"/>
                <a:cs typeface="ＭＳ ゴシック"/>
              </a:rPr>
              <a:t>入</a:t>
            </a:r>
            <a:r>
              <a:rPr sz="1600" spc="-14" dirty="0" err="1">
                <a:solidFill>
                  <a:prstClr val="black"/>
                </a:solidFill>
                <a:latin typeface="ＭＳ ゴシック"/>
                <a:cs typeface="ＭＳ ゴシック"/>
              </a:rPr>
              <a:t>社</a:t>
            </a:r>
            <a:r>
              <a:rPr sz="1600" dirty="0" err="1">
                <a:solidFill>
                  <a:prstClr val="black"/>
                </a:solidFill>
                <a:latin typeface="ＭＳ ゴシック"/>
                <a:cs typeface="ＭＳ ゴシック"/>
              </a:rPr>
              <a:t>時に</a:t>
            </a:r>
            <a:r>
              <a:rPr sz="1600" spc="-14" dirty="0" err="1">
                <a:solidFill>
                  <a:prstClr val="black"/>
                </a:solidFill>
                <a:latin typeface="ＭＳ ゴシック"/>
                <a:cs typeface="ＭＳ ゴシック"/>
              </a:rPr>
              <a:t>求め</a:t>
            </a:r>
            <a:r>
              <a:rPr sz="1600" dirty="0" err="1">
                <a:solidFill>
                  <a:prstClr val="black"/>
                </a:solidFill>
                <a:latin typeface="ＭＳ ゴシック"/>
                <a:cs typeface="ＭＳ ゴシック"/>
              </a:rPr>
              <a:t>る書類</a:t>
            </a:r>
            <a:r>
              <a:rPr sz="1600" spc="-14" dirty="0" err="1">
                <a:solidFill>
                  <a:prstClr val="black"/>
                </a:solidFill>
                <a:latin typeface="ＭＳ ゴシック"/>
                <a:cs typeface="ＭＳ ゴシック"/>
              </a:rPr>
              <a:t>を</a:t>
            </a:r>
            <a:r>
              <a:rPr sz="1600" dirty="0" err="1">
                <a:solidFill>
                  <a:prstClr val="black"/>
                </a:solidFill>
                <a:latin typeface="ＭＳ ゴシック"/>
                <a:cs typeface="ＭＳ ゴシック"/>
              </a:rPr>
              <a:t>事前</a:t>
            </a:r>
            <a:r>
              <a:rPr sz="1600" spc="-14" dirty="0" err="1">
                <a:solidFill>
                  <a:prstClr val="black"/>
                </a:solidFill>
                <a:latin typeface="ＭＳ ゴシック"/>
                <a:cs typeface="ＭＳ ゴシック"/>
              </a:rPr>
              <a:t>に生</a:t>
            </a:r>
            <a:r>
              <a:rPr sz="1600" dirty="0" err="1">
                <a:solidFill>
                  <a:prstClr val="black"/>
                </a:solidFill>
                <a:latin typeface="ＭＳ ゴシック"/>
                <a:cs typeface="ＭＳ ゴシック"/>
              </a:rPr>
              <a:t>徒へ送</a:t>
            </a:r>
            <a:r>
              <a:rPr sz="1600" spc="-14" dirty="0" err="1">
                <a:solidFill>
                  <a:prstClr val="black"/>
                </a:solidFill>
                <a:latin typeface="ＭＳ ゴシック"/>
                <a:cs typeface="ＭＳ ゴシック"/>
              </a:rPr>
              <a:t>付</a:t>
            </a:r>
            <a:r>
              <a:rPr sz="1600" dirty="0" err="1">
                <a:solidFill>
                  <a:prstClr val="black"/>
                </a:solidFill>
                <a:latin typeface="ＭＳ ゴシック"/>
                <a:cs typeface="ＭＳ ゴシック"/>
              </a:rPr>
              <a:t>する</a:t>
            </a:r>
            <a:r>
              <a:rPr sz="1600" spc="-14" dirty="0" err="1">
                <a:solidFill>
                  <a:prstClr val="black"/>
                </a:solidFill>
                <a:latin typeface="ＭＳ ゴシック"/>
                <a:cs typeface="ＭＳ ゴシック"/>
              </a:rPr>
              <a:t>際に</a:t>
            </a:r>
            <a:r>
              <a:rPr sz="1600" dirty="0" err="1">
                <a:solidFill>
                  <a:prstClr val="black"/>
                </a:solidFill>
                <a:latin typeface="ＭＳ ゴシック"/>
                <a:cs typeface="ＭＳ ゴシック"/>
              </a:rPr>
              <a:t>は、学校</a:t>
            </a:r>
            <a:r>
              <a:rPr sz="1600" spc="-14" dirty="0" err="1">
                <a:solidFill>
                  <a:prstClr val="black"/>
                </a:solidFill>
                <a:latin typeface="ＭＳ ゴシック"/>
                <a:cs typeface="ＭＳ ゴシック"/>
              </a:rPr>
              <a:t>を通</a:t>
            </a:r>
            <a:r>
              <a:rPr sz="1600" dirty="0" err="1">
                <a:solidFill>
                  <a:prstClr val="black"/>
                </a:solidFill>
                <a:latin typeface="ＭＳ ゴシック"/>
                <a:cs typeface="ＭＳ ゴシック"/>
              </a:rPr>
              <a:t>じて送</a:t>
            </a:r>
            <a:r>
              <a:rPr sz="1600" spc="-14" dirty="0" err="1">
                <a:solidFill>
                  <a:prstClr val="black"/>
                </a:solidFill>
                <a:latin typeface="ＭＳ ゴシック"/>
                <a:cs typeface="ＭＳ ゴシック"/>
              </a:rPr>
              <a:t>付</a:t>
            </a:r>
            <a:r>
              <a:rPr sz="1600" dirty="0" err="1">
                <a:solidFill>
                  <a:prstClr val="black"/>
                </a:solidFill>
                <a:latin typeface="ＭＳ ゴシック"/>
                <a:cs typeface="ＭＳ ゴシック"/>
              </a:rPr>
              <a:t>いた</a:t>
            </a:r>
            <a:r>
              <a:rPr sz="1600" spc="-14" dirty="0" err="1">
                <a:solidFill>
                  <a:prstClr val="black"/>
                </a:solidFill>
                <a:latin typeface="ＭＳ ゴシック"/>
                <a:cs typeface="ＭＳ ゴシック"/>
              </a:rPr>
              <a:t>だき</a:t>
            </a:r>
            <a:r>
              <a:rPr sz="1600" dirty="0" err="1">
                <a:solidFill>
                  <a:prstClr val="black"/>
                </a:solidFill>
                <a:latin typeface="ＭＳ ゴシック"/>
                <a:cs typeface="ＭＳ ゴシック"/>
              </a:rPr>
              <a:t>ますよ</a:t>
            </a:r>
            <a:r>
              <a:rPr sz="1600" spc="-14" dirty="0" err="1">
                <a:solidFill>
                  <a:prstClr val="black"/>
                </a:solidFill>
                <a:latin typeface="ＭＳ ゴシック"/>
                <a:cs typeface="ＭＳ ゴシック"/>
              </a:rPr>
              <a:t>う</a:t>
            </a:r>
            <a:r>
              <a:rPr sz="1600" dirty="0" err="1">
                <a:solidFill>
                  <a:prstClr val="black"/>
                </a:solidFill>
                <a:latin typeface="ＭＳ ゴシック"/>
                <a:cs typeface="ＭＳ ゴシック"/>
              </a:rPr>
              <a:t>お願</a:t>
            </a:r>
            <a:r>
              <a:rPr sz="1600" spc="-14" dirty="0" err="1">
                <a:solidFill>
                  <a:prstClr val="black"/>
                </a:solidFill>
                <a:latin typeface="ＭＳ ゴシック"/>
                <a:cs typeface="ＭＳ ゴシック"/>
              </a:rPr>
              <a:t>いい</a:t>
            </a:r>
            <a:r>
              <a:rPr sz="1600" dirty="0" err="1">
                <a:solidFill>
                  <a:prstClr val="black"/>
                </a:solidFill>
                <a:latin typeface="ＭＳ ゴシック"/>
                <a:cs typeface="ＭＳ ゴシック"/>
              </a:rPr>
              <a:t>たしま</a:t>
            </a:r>
            <a:r>
              <a:rPr sz="1600" spc="-14" dirty="0" err="1">
                <a:solidFill>
                  <a:prstClr val="black"/>
                </a:solidFill>
                <a:latin typeface="ＭＳ ゴシック"/>
                <a:cs typeface="ＭＳ ゴシック"/>
              </a:rPr>
              <a:t>す</a:t>
            </a:r>
            <a:r>
              <a:rPr sz="1600" dirty="0">
                <a:solidFill>
                  <a:prstClr val="black"/>
                </a:solidFill>
                <a:latin typeface="ＭＳ ゴシック"/>
                <a:cs typeface="ＭＳ ゴシック"/>
              </a:rPr>
              <a:t>。</a:t>
            </a:r>
          </a:p>
          <a:p>
            <a:pPr defTabSz="829178">
              <a:spcBef>
                <a:spcPts val="32"/>
              </a:spcBef>
            </a:pPr>
            <a:endParaRPr sz="1600" dirty="0">
              <a:solidFill>
                <a:prstClr val="black"/>
              </a:solidFill>
              <a:latin typeface="ＭＳ ゴシック"/>
              <a:cs typeface="ＭＳ ゴシック"/>
            </a:endParaRPr>
          </a:p>
          <a:p>
            <a:pPr marL="172745" marR="52974" indent="-161805" defTabSz="829178">
              <a:tabLst>
                <a:tab pos="334550" algn="l"/>
              </a:tabLst>
            </a:pPr>
            <a:r>
              <a:rPr sz="1600" b="1" spc="-5" dirty="0">
                <a:solidFill>
                  <a:srgbClr val="FF0000"/>
                </a:solidFill>
                <a:latin typeface="ＭＳ ゴシック"/>
                <a:cs typeface="ＭＳ ゴシック"/>
              </a:rPr>
              <a:t>２	</a:t>
            </a:r>
            <a:r>
              <a:rPr sz="1600" b="1" spc="-5" dirty="0" err="1">
                <a:solidFill>
                  <a:srgbClr val="FF0000"/>
                </a:solidFill>
                <a:latin typeface="ＭＳ ゴシック"/>
                <a:cs typeface="ＭＳ ゴシック"/>
              </a:rPr>
              <a:t>採</a:t>
            </a:r>
            <a:r>
              <a:rPr sz="1600" b="1" spc="-18" dirty="0" err="1">
                <a:solidFill>
                  <a:srgbClr val="FF0000"/>
                </a:solidFill>
                <a:latin typeface="ＭＳ ゴシック"/>
                <a:cs typeface="ＭＳ ゴシック"/>
              </a:rPr>
              <a:t>用</a:t>
            </a:r>
            <a:r>
              <a:rPr sz="1600" b="1" spc="-5" dirty="0" err="1">
                <a:solidFill>
                  <a:srgbClr val="FF0000"/>
                </a:solidFill>
                <a:latin typeface="ＭＳ ゴシック"/>
                <a:cs typeface="ＭＳ ゴシック"/>
              </a:rPr>
              <a:t>内定</a:t>
            </a:r>
            <a:r>
              <a:rPr sz="1600" b="1" spc="-18" dirty="0" err="1">
                <a:solidFill>
                  <a:srgbClr val="FF0000"/>
                </a:solidFill>
                <a:latin typeface="ＭＳ ゴシック"/>
                <a:cs typeface="ＭＳ ゴシック"/>
              </a:rPr>
              <a:t>生徒</a:t>
            </a:r>
            <a:r>
              <a:rPr sz="1600" b="1" spc="-5" dirty="0" err="1">
                <a:solidFill>
                  <a:srgbClr val="FF0000"/>
                </a:solidFill>
                <a:latin typeface="ＭＳ ゴシック"/>
                <a:cs typeface="ＭＳ ゴシック"/>
              </a:rPr>
              <a:t>を実習</a:t>
            </a:r>
            <a:r>
              <a:rPr sz="1600" b="1" spc="-18" dirty="0" err="1">
                <a:solidFill>
                  <a:srgbClr val="FF0000"/>
                </a:solidFill>
                <a:latin typeface="ＭＳ ゴシック"/>
                <a:cs typeface="ＭＳ ゴシック"/>
              </a:rPr>
              <a:t>・</a:t>
            </a:r>
            <a:r>
              <a:rPr sz="1600" b="1" spc="-5" dirty="0" err="1">
                <a:solidFill>
                  <a:srgbClr val="FF0000"/>
                </a:solidFill>
                <a:latin typeface="ＭＳ ゴシック"/>
                <a:cs typeface="ＭＳ ゴシック"/>
              </a:rPr>
              <a:t>教育</a:t>
            </a:r>
            <a:r>
              <a:rPr sz="1600" b="1" spc="-18" dirty="0" err="1">
                <a:solidFill>
                  <a:srgbClr val="FF0000"/>
                </a:solidFill>
                <a:latin typeface="ＭＳ ゴシック"/>
                <a:cs typeface="ＭＳ ゴシック"/>
              </a:rPr>
              <a:t>訓練</a:t>
            </a:r>
            <a:r>
              <a:rPr sz="1600" b="1" spc="-5" dirty="0" err="1">
                <a:solidFill>
                  <a:srgbClr val="FF0000"/>
                </a:solidFill>
                <a:latin typeface="ＭＳ ゴシック"/>
                <a:cs typeface="ＭＳ ゴシック"/>
              </a:rPr>
              <a:t>・懇談</a:t>
            </a:r>
            <a:r>
              <a:rPr sz="1600" b="1" spc="-18" dirty="0" err="1">
                <a:solidFill>
                  <a:srgbClr val="FF0000"/>
                </a:solidFill>
                <a:latin typeface="ＭＳ ゴシック"/>
                <a:cs typeface="ＭＳ ゴシック"/>
              </a:rPr>
              <a:t>会</a:t>
            </a:r>
            <a:r>
              <a:rPr sz="1600" b="1" spc="-5" dirty="0" err="1">
                <a:solidFill>
                  <a:srgbClr val="FF0000"/>
                </a:solidFill>
                <a:latin typeface="ＭＳ ゴシック"/>
                <a:cs typeface="ＭＳ ゴシック"/>
              </a:rPr>
              <a:t>と称</a:t>
            </a:r>
            <a:r>
              <a:rPr sz="1600" b="1" spc="-18" dirty="0" err="1">
                <a:solidFill>
                  <a:srgbClr val="FF0000"/>
                </a:solidFill>
                <a:latin typeface="ＭＳ ゴシック"/>
                <a:cs typeface="ＭＳ ゴシック"/>
              </a:rPr>
              <a:t>し、</a:t>
            </a:r>
            <a:r>
              <a:rPr sz="1600" b="1" spc="-5" dirty="0" err="1">
                <a:solidFill>
                  <a:srgbClr val="FF0000"/>
                </a:solidFill>
                <a:latin typeface="ＭＳ ゴシック"/>
                <a:cs typeface="ＭＳ ゴシック"/>
              </a:rPr>
              <a:t>入社前</a:t>
            </a:r>
            <a:r>
              <a:rPr sz="1600" b="1" spc="-18" dirty="0" err="1">
                <a:solidFill>
                  <a:srgbClr val="FF0000"/>
                </a:solidFill>
                <a:latin typeface="ＭＳ ゴシック"/>
                <a:cs typeface="ＭＳ ゴシック"/>
              </a:rPr>
              <a:t>教</a:t>
            </a:r>
            <a:r>
              <a:rPr sz="1600" b="1" spc="-5" dirty="0" err="1">
                <a:solidFill>
                  <a:srgbClr val="FF0000"/>
                </a:solidFill>
                <a:latin typeface="ＭＳ ゴシック"/>
                <a:cs typeface="ＭＳ ゴシック"/>
              </a:rPr>
              <a:t>育の</a:t>
            </a:r>
            <a:r>
              <a:rPr sz="1600" b="1" spc="-18" dirty="0" err="1">
                <a:solidFill>
                  <a:srgbClr val="FF0000"/>
                </a:solidFill>
                <a:latin typeface="ＭＳ ゴシック"/>
                <a:cs typeface="ＭＳ ゴシック"/>
              </a:rPr>
              <a:t>一環</a:t>
            </a:r>
            <a:r>
              <a:rPr sz="1600" b="1" spc="-5" dirty="0" err="1">
                <a:solidFill>
                  <a:srgbClr val="FF0000"/>
                </a:solidFill>
                <a:latin typeface="ＭＳ ゴシック"/>
                <a:cs typeface="ＭＳ ゴシック"/>
              </a:rPr>
              <a:t>として</a:t>
            </a:r>
            <a:r>
              <a:rPr sz="1600" b="1" spc="-18" dirty="0" err="1">
                <a:solidFill>
                  <a:srgbClr val="FF0000"/>
                </a:solidFill>
                <a:latin typeface="ＭＳ ゴシック"/>
                <a:cs typeface="ＭＳ ゴシック"/>
              </a:rPr>
              <a:t>呼</a:t>
            </a:r>
            <a:r>
              <a:rPr sz="1600" b="1" spc="-5" dirty="0" err="1">
                <a:solidFill>
                  <a:srgbClr val="FF0000"/>
                </a:solidFill>
                <a:latin typeface="ＭＳ ゴシック"/>
                <a:cs typeface="ＭＳ ゴシック"/>
              </a:rPr>
              <a:t>び出</a:t>
            </a:r>
            <a:r>
              <a:rPr sz="1600" b="1" spc="-18" dirty="0" err="1">
                <a:solidFill>
                  <a:srgbClr val="FF0000"/>
                </a:solidFill>
                <a:latin typeface="ＭＳ ゴシック"/>
                <a:cs typeface="ＭＳ ゴシック"/>
              </a:rPr>
              <a:t>した</a:t>
            </a:r>
            <a:r>
              <a:rPr sz="1600" b="1" spc="-5" dirty="0" err="1">
                <a:solidFill>
                  <a:srgbClr val="FF0000"/>
                </a:solidFill>
                <a:latin typeface="ＭＳ ゴシック"/>
                <a:cs typeface="ＭＳ ゴシック"/>
              </a:rPr>
              <a:t>り、また通信</a:t>
            </a:r>
            <a:r>
              <a:rPr sz="1600" b="1" spc="-18" dirty="0" err="1">
                <a:solidFill>
                  <a:srgbClr val="FF0000"/>
                </a:solidFill>
                <a:latin typeface="ＭＳ ゴシック"/>
                <a:cs typeface="ＭＳ ゴシック"/>
              </a:rPr>
              <a:t>等に</a:t>
            </a:r>
            <a:r>
              <a:rPr sz="1600" b="1" spc="-5" dirty="0" err="1">
                <a:solidFill>
                  <a:srgbClr val="FF0000"/>
                </a:solidFill>
                <a:latin typeface="ＭＳ ゴシック"/>
                <a:cs typeface="ＭＳ ゴシック"/>
              </a:rPr>
              <a:t>よるレ</a:t>
            </a:r>
            <a:r>
              <a:rPr sz="1600" b="1" spc="-18" dirty="0" err="1">
                <a:solidFill>
                  <a:srgbClr val="FF0000"/>
                </a:solidFill>
                <a:latin typeface="ＭＳ ゴシック"/>
                <a:cs typeface="ＭＳ ゴシック"/>
              </a:rPr>
              <a:t>ポ</a:t>
            </a:r>
            <a:r>
              <a:rPr sz="1600" b="1" spc="-5" dirty="0">
                <a:solidFill>
                  <a:srgbClr val="FF0000"/>
                </a:solidFill>
                <a:latin typeface="ＭＳ ゴシック"/>
                <a:cs typeface="ＭＳ ゴシック"/>
              </a:rPr>
              <a:t>ー</a:t>
            </a:r>
            <a:endParaRPr lang="en-US" sz="1600" b="1" spc="-5" dirty="0">
              <a:solidFill>
                <a:srgbClr val="FF0000"/>
              </a:solidFill>
              <a:latin typeface="ＭＳ ゴシック"/>
              <a:cs typeface="ＭＳ ゴシック"/>
            </a:endParaRPr>
          </a:p>
          <a:p>
            <a:pPr marL="172745" marR="52974" indent="-161805" defTabSz="829178">
              <a:tabLst>
                <a:tab pos="334550" algn="l"/>
              </a:tabLst>
            </a:pPr>
            <a:r>
              <a:rPr lang="ja-JP" altLang="en-US" sz="1600" b="1" spc="-5" dirty="0">
                <a:solidFill>
                  <a:srgbClr val="FF0000"/>
                </a:solidFill>
                <a:latin typeface="ＭＳ ゴシック"/>
                <a:cs typeface="ＭＳ ゴシック"/>
              </a:rPr>
              <a:t>　 </a:t>
            </a:r>
            <a:r>
              <a:rPr sz="1600" b="1" spc="-5" dirty="0" err="1">
                <a:solidFill>
                  <a:srgbClr val="FF0000"/>
                </a:solidFill>
                <a:latin typeface="ＭＳ ゴシック"/>
                <a:cs typeface="ＭＳ ゴシック"/>
              </a:rPr>
              <a:t>ト</a:t>
            </a:r>
            <a:r>
              <a:rPr sz="1600" b="1" spc="-18" dirty="0" err="1">
                <a:solidFill>
                  <a:srgbClr val="FF0000"/>
                </a:solidFill>
                <a:latin typeface="ＭＳ ゴシック"/>
                <a:cs typeface="ＭＳ ゴシック"/>
              </a:rPr>
              <a:t>類の</a:t>
            </a:r>
            <a:r>
              <a:rPr sz="1600" b="1" spc="-5" dirty="0" err="1">
                <a:solidFill>
                  <a:srgbClr val="FF0000"/>
                </a:solidFill>
                <a:latin typeface="ＭＳ ゴシック"/>
                <a:cs typeface="ＭＳ ゴシック"/>
              </a:rPr>
              <a:t>提出を</a:t>
            </a:r>
            <a:r>
              <a:rPr sz="1600" b="1" spc="-18" dirty="0" err="1">
                <a:solidFill>
                  <a:srgbClr val="FF0000"/>
                </a:solidFill>
                <a:latin typeface="ＭＳ ゴシック"/>
                <a:cs typeface="ＭＳ ゴシック"/>
              </a:rPr>
              <a:t>求</a:t>
            </a:r>
            <a:r>
              <a:rPr sz="1600" b="1" spc="-5" dirty="0" err="1">
                <a:solidFill>
                  <a:srgbClr val="FF0000"/>
                </a:solidFill>
                <a:latin typeface="ＭＳ ゴシック"/>
                <a:cs typeface="ＭＳ ゴシック"/>
              </a:rPr>
              <a:t>める</a:t>
            </a:r>
            <a:r>
              <a:rPr sz="1600" b="1" spc="-18" dirty="0" err="1">
                <a:solidFill>
                  <a:srgbClr val="FF0000"/>
                </a:solidFill>
                <a:latin typeface="ＭＳ ゴシック"/>
                <a:cs typeface="ＭＳ ゴシック"/>
              </a:rPr>
              <a:t>こと</a:t>
            </a:r>
            <a:r>
              <a:rPr sz="1600" b="1" spc="-5" dirty="0" err="1">
                <a:solidFill>
                  <a:srgbClr val="FF0000"/>
                </a:solidFill>
                <a:latin typeface="ＭＳ ゴシック"/>
                <a:cs typeface="ＭＳ ゴシック"/>
              </a:rPr>
              <a:t>は、た</a:t>
            </a:r>
            <a:r>
              <a:rPr sz="1600" b="1" spc="-18" dirty="0" err="1">
                <a:solidFill>
                  <a:srgbClr val="FF0000"/>
                </a:solidFill>
                <a:latin typeface="ＭＳ ゴシック"/>
                <a:cs typeface="ＭＳ ゴシック"/>
              </a:rPr>
              <a:t>と</a:t>
            </a:r>
            <a:r>
              <a:rPr sz="1600" b="1" spc="-5" dirty="0" err="1">
                <a:solidFill>
                  <a:srgbClr val="FF0000"/>
                </a:solidFill>
                <a:latin typeface="ＭＳ ゴシック"/>
                <a:cs typeface="ＭＳ ゴシック"/>
              </a:rPr>
              <a:t>えそ</a:t>
            </a:r>
            <a:r>
              <a:rPr sz="1600" b="1" spc="-18" dirty="0" err="1">
                <a:solidFill>
                  <a:srgbClr val="FF0000"/>
                </a:solidFill>
                <a:latin typeface="ＭＳ ゴシック"/>
                <a:cs typeface="ＭＳ ゴシック"/>
              </a:rPr>
              <a:t>の生</a:t>
            </a:r>
            <a:r>
              <a:rPr sz="1600" b="1" spc="-5" dirty="0" err="1">
                <a:solidFill>
                  <a:srgbClr val="FF0000"/>
                </a:solidFill>
                <a:latin typeface="ＭＳ ゴシック"/>
                <a:cs typeface="ＭＳ ゴシック"/>
              </a:rPr>
              <a:t>徒の自</a:t>
            </a:r>
            <a:r>
              <a:rPr sz="1600" b="1" spc="-18" dirty="0" err="1">
                <a:solidFill>
                  <a:srgbClr val="FF0000"/>
                </a:solidFill>
                <a:latin typeface="ＭＳ ゴシック"/>
                <a:cs typeface="ＭＳ ゴシック"/>
              </a:rPr>
              <a:t>由</a:t>
            </a:r>
            <a:r>
              <a:rPr sz="1600" b="1" spc="-5" dirty="0" err="1">
                <a:solidFill>
                  <a:srgbClr val="FF0000"/>
                </a:solidFill>
                <a:latin typeface="ＭＳ ゴシック"/>
                <a:cs typeface="ＭＳ ゴシック"/>
              </a:rPr>
              <a:t>意思</a:t>
            </a:r>
            <a:r>
              <a:rPr sz="1600" b="1" spc="-18" dirty="0" err="1">
                <a:solidFill>
                  <a:srgbClr val="FF0000"/>
                </a:solidFill>
                <a:latin typeface="ＭＳ ゴシック"/>
                <a:cs typeface="ＭＳ ゴシック"/>
              </a:rPr>
              <a:t>によ</a:t>
            </a:r>
            <a:r>
              <a:rPr sz="1600" b="1" spc="-5" dirty="0" err="1">
                <a:solidFill>
                  <a:srgbClr val="FF0000"/>
                </a:solidFill>
                <a:latin typeface="ＭＳ ゴシック"/>
                <a:cs typeface="ＭＳ ゴシック"/>
              </a:rPr>
              <a:t>る場合</a:t>
            </a:r>
            <a:r>
              <a:rPr sz="1600" b="1" spc="-18" dirty="0" err="1">
                <a:solidFill>
                  <a:srgbClr val="FF0000"/>
                </a:solidFill>
                <a:latin typeface="ＭＳ ゴシック"/>
                <a:cs typeface="ＭＳ ゴシック"/>
              </a:rPr>
              <a:t>で</a:t>
            </a:r>
            <a:r>
              <a:rPr sz="1600" b="1" spc="-5" dirty="0" err="1">
                <a:solidFill>
                  <a:srgbClr val="FF0000"/>
                </a:solidFill>
                <a:latin typeface="ＭＳ ゴシック"/>
                <a:cs typeface="ＭＳ ゴシック"/>
              </a:rPr>
              <a:t>あっ</a:t>
            </a:r>
            <a:r>
              <a:rPr sz="1600" b="1" spc="-18" dirty="0" err="1">
                <a:solidFill>
                  <a:srgbClr val="FF0000"/>
                </a:solidFill>
                <a:latin typeface="ＭＳ ゴシック"/>
                <a:cs typeface="ＭＳ ゴシック"/>
              </a:rPr>
              <a:t>ても</a:t>
            </a:r>
            <a:r>
              <a:rPr sz="1600" b="1" spc="-5" dirty="0" err="1">
                <a:solidFill>
                  <a:srgbClr val="FF0000"/>
                </a:solidFill>
                <a:latin typeface="ＭＳ ゴシック"/>
                <a:cs typeface="ＭＳ ゴシック"/>
              </a:rPr>
              <a:t>、基本</a:t>
            </a:r>
            <a:r>
              <a:rPr sz="1600" b="1" spc="-18" dirty="0" err="1">
                <a:solidFill>
                  <a:srgbClr val="FF0000"/>
                </a:solidFill>
                <a:latin typeface="ＭＳ ゴシック"/>
                <a:cs typeface="ＭＳ ゴシック"/>
              </a:rPr>
              <a:t>的</a:t>
            </a:r>
            <a:r>
              <a:rPr sz="1600" b="1" spc="-5" dirty="0" err="1">
                <a:solidFill>
                  <a:srgbClr val="FF0000"/>
                </a:solidFill>
                <a:latin typeface="ＭＳ ゴシック"/>
                <a:cs typeface="ＭＳ ゴシック"/>
              </a:rPr>
              <a:t>には</a:t>
            </a:r>
            <a:r>
              <a:rPr sz="1600" b="1" spc="-18" dirty="0" err="1">
                <a:solidFill>
                  <a:srgbClr val="FF0000"/>
                </a:solidFill>
                <a:latin typeface="ＭＳ ゴシック"/>
                <a:cs typeface="ＭＳ ゴシック"/>
              </a:rPr>
              <a:t>在学</a:t>
            </a:r>
            <a:r>
              <a:rPr sz="1600" b="1" spc="-5" dirty="0" err="1">
                <a:solidFill>
                  <a:srgbClr val="FF0000"/>
                </a:solidFill>
                <a:latin typeface="ＭＳ ゴシック"/>
                <a:cs typeface="ＭＳ ゴシック"/>
              </a:rPr>
              <a:t>中の生</a:t>
            </a:r>
            <a:r>
              <a:rPr sz="1600" b="1" spc="-18" dirty="0" err="1">
                <a:solidFill>
                  <a:srgbClr val="FF0000"/>
                </a:solidFill>
                <a:latin typeface="ＭＳ ゴシック"/>
                <a:cs typeface="ＭＳ ゴシック"/>
              </a:rPr>
              <a:t>徒</a:t>
            </a:r>
            <a:r>
              <a:rPr sz="1600" b="1" spc="-5" dirty="0" err="1">
                <a:solidFill>
                  <a:srgbClr val="FF0000"/>
                </a:solidFill>
                <a:latin typeface="ＭＳ ゴシック"/>
                <a:cs typeface="ＭＳ ゴシック"/>
              </a:rPr>
              <a:t>であ</a:t>
            </a:r>
            <a:r>
              <a:rPr sz="1600" b="1" spc="-18" dirty="0" err="1">
                <a:solidFill>
                  <a:srgbClr val="FF0000"/>
                </a:solidFill>
                <a:latin typeface="ＭＳ ゴシック"/>
                <a:cs typeface="ＭＳ ゴシック"/>
              </a:rPr>
              <a:t>り</a:t>
            </a:r>
            <a:r>
              <a:rPr sz="1600" b="1" spc="-18" dirty="0">
                <a:solidFill>
                  <a:srgbClr val="FF0000"/>
                </a:solidFill>
                <a:latin typeface="ＭＳ ゴシック"/>
                <a:cs typeface="ＭＳ ゴシック"/>
              </a:rPr>
              <a:t>、</a:t>
            </a:r>
            <a:r>
              <a:rPr lang="ja-JP" altLang="en-US" sz="1600" b="1" spc="-18" dirty="0">
                <a:solidFill>
                  <a:srgbClr val="FF0000"/>
                </a:solidFill>
                <a:latin typeface="ＭＳ ゴシック"/>
                <a:cs typeface="ＭＳ ゴシック"/>
              </a:rPr>
              <a:t>　</a:t>
            </a:r>
            <a:endParaRPr lang="en-US" altLang="ja-JP" sz="1600" b="1" spc="-18" dirty="0">
              <a:solidFill>
                <a:srgbClr val="FF0000"/>
              </a:solidFill>
              <a:latin typeface="ＭＳ ゴシック"/>
              <a:cs typeface="ＭＳ ゴシック"/>
            </a:endParaRPr>
          </a:p>
          <a:p>
            <a:pPr marL="172745" marR="52974" indent="-161805" defTabSz="829178">
              <a:tabLst>
                <a:tab pos="334550" algn="l"/>
              </a:tabLst>
            </a:pPr>
            <a:r>
              <a:rPr lang="ja-JP" altLang="en-US" sz="1600" b="1" spc="-18" dirty="0">
                <a:solidFill>
                  <a:srgbClr val="FF0000"/>
                </a:solidFill>
                <a:latin typeface="ＭＳ ゴシック"/>
                <a:cs typeface="ＭＳ ゴシック"/>
              </a:rPr>
              <a:t>　 </a:t>
            </a:r>
            <a:r>
              <a:rPr sz="1600" b="1" spc="-5" dirty="0" err="1">
                <a:solidFill>
                  <a:srgbClr val="FF0000"/>
                </a:solidFill>
                <a:latin typeface="ＭＳ ゴシック"/>
                <a:cs typeface="ＭＳ ゴシック"/>
              </a:rPr>
              <a:t>学校教</a:t>
            </a:r>
            <a:r>
              <a:rPr sz="1600" b="1" spc="-18" dirty="0" err="1">
                <a:solidFill>
                  <a:srgbClr val="FF0000"/>
                </a:solidFill>
                <a:latin typeface="ＭＳ ゴシック"/>
                <a:cs typeface="ＭＳ ゴシック"/>
              </a:rPr>
              <a:t>育</a:t>
            </a:r>
            <a:r>
              <a:rPr sz="1600" b="1" spc="-5" dirty="0" err="1">
                <a:solidFill>
                  <a:srgbClr val="FF0000"/>
                </a:solidFill>
                <a:latin typeface="ＭＳ ゴシック"/>
                <a:cs typeface="ＭＳ ゴシック"/>
              </a:rPr>
              <a:t>に支</a:t>
            </a:r>
            <a:r>
              <a:rPr sz="1600" b="1" spc="-18" dirty="0" err="1">
                <a:solidFill>
                  <a:srgbClr val="FF0000"/>
                </a:solidFill>
                <a:latin typeface="ＭＳ ゴシック"/>
                <a:cs typeface="ＭＳ ゴシック"/>
              </a:rPr>
              <a:t>障を</a:t>
            </a:r>
            <a:r>
              <a:rPr sz="1600" b="1" spc="-5" dirty="0" err="1">
                <a:solidFill>
                  <a:srgbClr val="FF0000"/>
                </a:solidFill>
                <a:latin typeface="ＭＳ ゴシック"/>
                <a:cs typeface="ＭＳ ゴシック"/>
              </a:rPr>
              <a:t>及ぼす</a:t>
            </a:r>
            <a:r>
              <a:rPr sz="1600" b="1" spc="-18" dirty="0" err="1">
                <a:solidFill>
                  <a:srgbClr val="FF0000"/>
                </a:solidFill>
                <a:latin typeface="ＭＳ ゴシック"/>
                <a:cs typeface="ＭＳ ゴシック"/>
              </a:rPr>
              <a:t>と</a:t>
            </a:r>
            <a:r>
              <a:rPr sz="1600" b="1" spc="-5" dirty="0" err="1">
                <a:solidFill>
                  <a:srgbClr val="FF0000"/>
                </a:solidFill>
                <a:latin typeface="ＭＳ ゴシック"/>
                <a:cs typeface="ＭＳ ゴシック"/>
              </a:rPr>
              <a:t>の観</a:t>
            </a:r>
            <a:r>
              <a:rPr sz="1600" b="1" spc="-18" dirty="0" err="1">
                <a:solidFill>
                  <a:srgbClr val="FF0000"/>
                </a:solidFill>
                <a:latin typeface="ＭＳ ゴシック"/>
                <a:cs typeface="ＭＳ ゴシック"/>
              </a:rPr>
              <a:t>点か</a:t>
            </a:r>
            <a:r>
              <a:rPr sz="1600" b="1" spc="-5" dirty="0" err="1">
                <a:solidFill>
                  <a:srgbClr val="FF0000"/>
                </a:solidFill>
                <a:latin typeface="ＭＳ ゴシック"/>
                <a:cs typeface="ＭＳ ゴシック"/>
              </a:rPr>
              <a:t>ら、認め</a:t>
            </a:r>
            <a:r>
              <a:rPr sz="1600" b="1" spc="-18" dirty="0" err="1">
                <a:solidFill>
                  <a:srgbClr val="FF0000"/>
                </a:solidFill>
                <a:latin typeface="ＭＳ ゴシック"/>
                <a:cs typeface="ＭＳ ゴシック"/>
              </a:rPr>
              <a:t>ら</a:t>
            </a:r>
            <a:r>
              <a:rPr sz="1600" b="1" spc="-5" dirty="0" err="1">
                <a:solidFill>
                  <a:srgbClr val="FF0000"/>
                </a:solidFill>
                <a:latin typeface="ＭＳ ゴシック"/>
                <a:cs typeface="ＭＳ ゴシック"/>
              </a:rPr>
              <a:t>れて</a:t>
            </a:r>
            <a:r>
              <a:rPr sz="1600" b="1" spc="-18" dirty="0" err="1">
                <a:solidFill>
                  <a:srgbClr val="FF0000"/>
                </a:solidFill>
                <a:latin typeface="ＭＳ ゴシック"/>
                <a:cs typeface="ＭＳ ゴシック"/>
              </a:rPr>
              <a:t>おり</a:t>
            </a:r>
            <a:r>
              <a:rPr sz="1600" b="1" spc="-5" dirty="0" err="1">
                <a:solidFill>
                  <a:srgbClr val="FF0000"/>
                </a:solidFill>
                <a:latin typeface="ＭＳ ゴシック"/>
                <a:cs typeface="ＭＳ ゴシック"/>
              </a:rPr>
              <a:t>ません</a:t>
            </a:r>
            <a:r>
              <a:rPr sz="1600" b="1" spc="-18" dirty="0" err="1">
                <a:solidFill>
                  <a:srgbClr val="FF0000"/>
                </a:solidFill>
                <a:latin typeface="ＭＳ ゴシック"/>
                <a:cs typeface="ＭＳ ゴシック"/>
              </a:rPr>
              <a:t>の</a:t>
            </a:r>
            <a:r>
              <a:rPr sz="1600" b="1" spc="-5" dirty="0" err="1">
                <a:solidFill>
                  <a:srgbClr val="FF0000"/>
                </a:solidFill>
                <a:latin typeface="ＭＳ ゴシック"/>
                <a:cs typeface="ＭＳ ゴシック"/>
              </a:rPr>
              <a:t>で、</a:t>
            </a:r>
            <a:r>
              <a:rPr sz="1600" b="1" spc="-18" dirty="0" err="1">
                <a:solidFill>
                  <a:srgbClr val="FF0000"/>
                </a:solidFill>
                <a:latin typeface="ＭＳ ゴシック"/>
                <a:cs typeface="ＭＳ ゴシック"/>
              </a:rPr>
              <a:t>ご留</a:t>
            </a:r>
            <a:r>
              <a:rPr sz="1600" b="1" spc="-5" dirty="0" err="1">
                <a:solidFill>
                  <a:srgbClr val="FF0000"/>
                </a:solidFill>
                <a:latin typeface="ＭＳ ゴシック"/>
                <a:cs typeface="ＭＳ ゴシック"/>
              </a:rPr>
              <a:t>意くだ</a:t>
            </a:r>
            <a:r>
              <a:rPr sz="1600" b="1" spc="-18" dirty="0" err="1">
                <a:solidFill>
                  <a:srgbClr val="FF0000"/>
                </a:solidFill>
                <a:latin typeface="ＭＳ ゴシック"/>
                <a:cs typeface="ＭＳ ゴシック"/>
              </a:rPr>
              <a:t>さ</a:t>
            </a:r>
            <a:r>
              <a:rPr sz="1600" b="1" spc="-5" dirty="0" err="1">
                <a:solidFill>
                  <a:srgbClr val="FF0000"/>
                </a:solidFill>
                <a:latin typeface="ＭＳ ゴシック"/>
                <a:cs typeface="ＭＳ ゴシック"/>
              </a:rPr>
              <a:t>い</a:t>
            </a:r>
            <a:r>
              <a:rPr sz="1600" b="1" spc="-5" dirty="0">
                <a:solidFill>
                  <a:srgbClr val="FF0000"/>
                </a:solidFill>
                <a:latin typeface="ＭＳ ゴシック"/>
                <a:cs typeface="ＭＳ ゴシック"/>
              </a:rPr>
              <a:t>。</a:t>
            </a:r>
            <a:endParaRPr lang="en-US" sz="1600" b="1" spc="-5" dirty="0">
              <a:solidFill>
                <a:srgbClr val="FF0000"/>
              </a:solidFill>
              <a:latin typeface="ＭＳ ゴシック"/>
              <a:cs typeface="ＭＳ ゴシック"/>
            </a:endParaRPr>
          </a:p>
          <a:p>
            <a:pPr marL="172745" marR="52974" indent="-161805" defTabSz="829178">
              <a:tabLst>
                <a:tab pos="334550" algn="l"/>
              </a:tabLst>
            </a:pPr>
            <a:endParaRPr lang="en-US" sz="1600" b="1" spc="-5" dirty="0">
              <a:solidFill>
                <a:srgbClr val="FF0000"/>
              </a:solidFill>
              <a:latin typeface="ＭＳ ゴシック"/>
              <a:cs typeface="ＭＳ ゴシック"/>
            </a:endParaRPr>
          </a:p>
          <a:p>
            <a:pPr marL="172745" marR="52974" indent="-161805" defTabSz="829178">
              <a:tabLst>
                <a:tab pos="334550" algn="l"/>
              </a:tabLst>
            </a:pPr>
            <a:r>
              <a:rPr sz="1600" dirty="0">
                <a:solidFill>
                  <a:prstClr val="black"/>
                </a:solidFill>
                <a:latin typeface="ＭＳ ゴシック"/>
                <a:cs typeface="ＭＳ ゴシック"/>
              </a:rPr>
              <a:t>３</a:t>
            </a:r>
            <a:r>
              <a:rPr lang="ja-JP" altLang="en-US" sz="1600" dirty="0">
                <a:solidFill>
                  <a:prstClr val="black"/>
                </a:solidFill>
                <a:latin typeface="ＭＳ ゴシック"/>
                <a:cs typeface="ＭＳ ゴシック"/>
              </a:rPr>
              <a:t>　</a:t>
            </a:r>
            <a:r>
              <a:rPr sz="1600" dirty="0" err="1">
                <a:solidFill>
                  <a:prstClr val="black"/>
                </a:solidFill>
                <a:latin typeface="ＭＳ ゴシック"/>
                <a:cs typeface="ＭＳ ゴシック"/>
              </a:rPr>
              <a:t>自</a:t>
            </a:r>
            <a:r>
              <a:rPr sz="1600" spc="-14" dirty="0" err="1">
                <a:solidFill>
                  <a:prstClr val="black"/>
                </a:solidFill>
                <a:latin typeface="ＭＳ ゴシック"/>
                <a:cs typeface="ＭＳ ゴシック"/>
              </a:rPr>
              <a:t>動</a:t>
            </a:r>
            <a:r>
              <a:rPr sz="1600" dirty="0" err="1">
                <a:solidFill>
                  <a:prstClr val="black"/>
                </a:solidFill>
                <a:latin typeface="ＭＳ ゴシック"/>
                <a:cs typeface="ＭＳ ゴシック"/>
              </a:rPr>
              <a:t>車運</a:t>
            </a:r>
            <a:r>
              <a:rPr sz="1600" spc="-14" dirty="0" err="1">
                <a:solidFill>
                  <a:prstClr val="black"/>
                </a:solidFill>
                <a:latin typeface="ＭＳ ゴシック"/>
                <a:cs typeface="ＭＳ ゴシック"/>
              </a:rPr>
              <a:t>転免</a:t>
            </a:r>
            <a:r>
              <a:rPr sz="1600" dirty="0" err="1">
                <a:solidFill>
                  <a:prstClr val="black"/>
                </a:solidFill>
                <a:latin typeface="ＭＳ ゴシック"/>
                <a:cs typeface="ＭＳ ゴシック"/>
              </a:rPr>
              <a:t>許取得</a:t>
            </a:r>
            <a:r>
              <a:rPr sz="1600" spc="-14" dirty="0" err="1">
                <a:solidFill>
                  <a:prstClr val="black"/>
                </a:solidFill>
                <a:latin typeface="ＭＳ ゴシック"/>
                <a:cs typeface="ＭＳ ゴシック"/>
              </a:rPr>
              <a:t>の</a:t>
            </a:r>
            <a:r>
              <a:rPr sz="1600" dirty="0" err="1">
                <a:solidFill>
                  <a:prstClr val="black"/>
                </a:solidFill>
                <a:latin typeface="ＭＳ ゴシック"/>
                <a:cs typeface="ＭＳ ゴシック"/>
              </a:rPr>
              <a:t>ため</a:t>
            </a:r>
            <a:r>
              <a:rPr sz="1600" spc="-14" dirty="0" err="1">
                <a:solidFill>
                  <a:prstClr val="black"/>
                </a:solidFill>
                <a:latin typeface="ＭＳ ゴシック"/>
                <a:cs typeface="ＭＳ ゴシック"/>
              </a:rPr>
              <a:t>の自</a:t>
            </a:r>
            <a:r>
              <a:rPr sz="1600" dirty="0" err="1">
                <a:solidFill>
                  <a:prstClr val="black"/>
                </a:solidFill>
                <a:latin typeface="ＭＳ ゴシック"/>
                <a:cs typeface="ＭＳ ゴシック"/>
              </a:rPr>
              <a:t>動車学</a:t>
            </a:r>
            <a:r>
              <a:rPr sz="1600" spc="-14" dirty="0" err="1">
                <a:solidFill>
                  <a:prstClr val="black"/>
                </a:solidFill>
                <a:latin typeface="ＭＳ ゴシック"/>
                <a:cs typeface="ＭＳ ゴシック"/>
              </a:rPr>
              <a:t>校</a:t>
            </a:r>
            <a:r>
              <a:rPr sz="1600" dirty="0" err="1">
                <a:solidFill>
                  <a:prstClr val="black"/>
                </a:solidFill>
                <a:latin typeface="ＭＳ ゴシック"/>
                <a:cs typeface="ＭＳ ゴシック"/>
              </a:rPr>
              <a:t>通学</a:t>
            </a:r>
            <a:r>
              <a:rPr sz="1600" spc="-14" dirty="0" err="1">
                <a:solidFill>
                  <a:prstClr val="black"/>
                </a:solidFill>
                <a:latin typeface="ＭＳ ゴシック"/>
                <a:cs typeface="ＭＳ ゴシック"/>
              </a:rPr>
              <a:t>につ</a:t>
            </a:r>
            <a:r>
              <a:rPr sz="1600" dirty="0" err="1">
                <a:solidFill>
                  <a:prstClr val="black"/>
                </a:solidFill>
                <a:latin typeface="ＭＳ ゴシック"/>
                <a:cs typeface="ＭＳ ゴシック"/>
              </a:rPr>
              <a:t>いては</a:t>
            </a:r>
            <a:r>
              <a:rPr sz="1600" spc="-14" dirty="0" err="1">
                <a:solidFill>
                  <a:prstClr val="black"/>
                </a:solidFill>
                <a:latin typeface="ＭＳ ゴシック"/>
                <a:cs typeface="ＭＳ ゴシック"/>
              </a:rPr>
              <a:t>、</a:t>
            </a:r>
            <a:r>
              <a:rPr sz="1600" dirty="0" err="1">
                <a:solidFill>
                  <a:prstClr val="black"/>
                </a:solidFill>
                <a:latin typeface="ＭＳ ゴシック"/>
                <a:cs typeface="ＭＳ ゴシック"/>
              </a:rPr>
              <a:t>教育</a:t>
            </a:r>
            <a:r>
              <a:rPr sz="1600" spc="-14" dirty="0" err="1">
                <a:solidFill>
                  <a:prstClr val="black"/>
                </a:solidFill>
                <a:latin typeface="ＭＳ ゴシック"/>
                <a:cs typeface="ＭＳ ゴシック"/>
              </a:rPr>
              <a:t>的配</a:t>
            </a:r>
            <a:r>
              <a:rPr sz="1600" dirty="0" err="1">
                <a:solidFill>
                  <a:prstClr val="black"/>
                </a:solidFill>
                <a:latin typeface="ＭＳ ゴシック"/>
                <a:cs typeface="ＭＳ ゴシック"/>
              </a:rPr>
              <a:t>慮から</a:t>
            </a:r>
            <a:r>
              <a:rPr sz="1600" spc="-14" dirty="0" err="1">
                <a:solidFill>
                  <a:prstClr val="black"/>
                </a:solidFill>
                <a:latin typeface="ＭＳ ゴシック"/>
                <a:cs typeface="ＭＳ ゴシック"/>
              </a:rPr>
              <a:t>在</a:t>
            </a:r>
            <a:r>
              <a:rPr sz="1600" dirty="0" err="1">
                <a:solidFill>
                  <a:prstClr val="black"/>
                </a:solidFill>
                <a:latin typeface="ＭＳ ゴシック"/>
                <a:cs typeface="ＭＳ ゴシック"/>
              </a:rPr>
              <a:t>学中</a:t>
            </a:r>
            <a:r>
              <a:rPr sz="1600" spc="-14" dirty="0" err="1">
                <a:solidFill>
                  <a:prstClr val="black"/>
                </a:solidFill>
                <a:latin typeface="ＭＳ ゴシック"/>
                <a:cs typeface="ＭＳ ゴシック"/>
              </a:rPr>
              <a:t>は禁</a:t>
            </a:r>
            <a:r>
              <a:rPr sz="1600" dirty="0" err="1">
                <a:solidFill>
                  <a:prstClr val="black"/>
                </a:solidFill>
                <a:latin typeface="ＭＳ ゴシック"/>
                <a:cs typeface="ＭＳ ゴシック"/>
              </a:rPr>
              <a:t>止、また</a:t>
            </a:r>
            <a:r>
              <a:rPr sz="1600" spc="-14" dirty="0" err="1">
                <a:solidFill>
                  <a:prstClr val="black"/>
                </a:solidFill>
                <a:latin typeface="ＭＳ ゴシック"/>
                <a:cs typeface="ＭＳ ゴシック"/>
              </a:rPr>
              <a:t>は</a:t>
            </a:r>
            <a:r>
              <a:rPr sz="1600" dirty="0" err="1">
                <a:solidFill>
                  <a:prstClr val="black"/>
                </a:solidFill>
                <a:latin typeface="ＭＳ ゴシック"/>
                <a:cs typeface="ＭＳ ゴシック"/>
              </a:rPr>
              <a:t>制限</a:t>
            </a:r>
            <a:r>
              <a:rPr sz="1600" spc="-14" dirty="0" err="1">
                <a:solidFill>
                  <a:prstClr val="black"/>
                </a:solidFill>
                <a:latin typeface="ＭＳ ゴシック"/>
                <a:cs typeface="ＭＳ ゴシック"/>
              </a:rPr>
              <a:t>され</a:t>
            </a:r>
            <a:r>
              <a:rPr sz="1600" dirty="0" err="1">
                <a:solidFill>
                  <a:prstClr val="black"/>
                </a:solidFill>
                <a:latin typeface="ＭＳ ゴシック"/>
                <a:cs typeface="ＭＳ ゴシック"/>
              </a:rPr>
              <a:t>ている</a:t>
            </a:r>
            <a:r>
              <a:rPr sz="1600" spc="-14" dirty="0" err="1">
                <a:solidFill>
                  <a:prstClr val="black"/>
                </a:solidFill>
                <a:latin typeface="ＭＳ ゴシック"/>
                <a:cs typeface="ＭＳ ゴシック"/>
              </a:rPr>
              <a:t>学</a:t>
            </a:r>
            <a:endParaRPr lang="en-US" sz="1600" spc="-14" dirty="0">
              <a:solidFill>
                <a:prstClr val="black"/>
              </a:solidFill>
              <a:latin typeface="ＭＳ ゴシック"/>
              <a:cs typeface="ＭＳ ゴシック"/>
            </a:endParaRPr>
          </a:p>
          <a:p>
            <a:pPr marL="172745" marR="52974" indent="-161805" defTabSz="829178">
              <a:tabLst>
                <a:tab pos="334550" algn="l"/>
              </a:tabLst>
            </a:pPr>
            <a:r>
              <a:rPr lang="ja-JP" altLang="en-US" sz="1600" spc="-14" dirty="0">
                <a:solidFill>
                  <a:prstClr val="black"/>
                </a:solidFill>
                <a:latin typeface="ＭＳ ゴシック"/>
                <a:cs typeface="ＭＳ ゴシック"/>
              </a:rPr>
              <a:t>　　</a:t>
            </a:r>
            <a:r>
              <a:rPr sz="1600" dirty="0" err="1">
                <a:solidFill>
                  <a:prstClr val="black"/>
                </a:solidFill>
                <a:latin typeface="ＭＳ ゴシック"/>
                <a:cs typeface="ＭＳ ゴシック"/>
              </a:rPr>
              <a:t>校も</a:t>
            </a:r>
            <a:r>
              <a:rPr sz="1600" spc="-14" dirty="0" err="1">
                <a:solidFill>
                  <a:prstClr val="black"/>
                </a:solidFill>
                <a:latin typeface="ＭＳ ゴシック"/>
                <a:cs typeface="ＭＳ ゴシック"/>
              </a:rPr>
              <a:t>あり</a:t>
            </a:r>
            <a:r>
              <a:rPr sz="1600" dirty="0" err="1">
                <a:solidFill>
                  <a:prstClr val="black"/>
                </a:solidFill>
                <a:latin typeface="ＭＳ ゴシック"/>
                <a:cs typeface="ＭＳ ゴシック"/>
              </a:rPr>
              <a:t>ますの</a:t>
            </a:r>
            <a:r>
              <a:rPr sz="1600" spc="-14" dirty="0" err="1">
                <a:solidFill>
                  <a:prstClr val="black"/>
                </a:solidFill>
                <a:latin typeface="ＭＳ ゴシック"/>
                <a:cs typeface="ＭＳ ゴシック"/>
              </a:rPr>
              <a:t>で</a:t>
            </a:r>
            <a:r>
              <a:rPr sz="1600" dirty="0" err="1">
                <a:solidFill>
                  <a:prstClr val="black"/>
                </a:solidFill>
                <a:latin typeface="ＭＳ ゴシック"/>
                <a:cs typeface="ＭＳ ゴシック"/>
              </a:rPr>
              <a:t>、応</a:t>
            </a:r>
            <a:r>
              <a:rPr sz="1600" spc="-14" dirty="0" err="1">
                <a:solidFill>
                  <a:prstClr val="black"/>
                </a:solidFill>
                <a:latin typeface="ＭＳ ゴシック"/>
                <a:cs typeface="ＭＳ ゴシック"/>
              </a:rPr>
              <a:t>募条</a:t>
            </a:r>
            <a:r>
              <a:rPr sz="1600" dirty="0" err="1">
                <a:solidFill>
                  <a:prstClr val="black"/>
                </a:solidFill>
                <a:latin typeface="ＭＳ ゴシック"/>
                <a:cs typeface="ＭＳ ゴシック"/>
              </a:rPr>
              <a:t>件に自</a:t>
            </a:r>
            <a:r>
              <a:rPr sz="1600" spc="-14" dirty="0" err="1">
                <a:solidFill>
                  <a:prstClr val="black"/>
                </a:solidFill>
                <a:latin typeface="ＭＳ ゴシック"/>
                <a:cs typeface="ＭＳ ゴシック"/>
              </a:rPr>
              <a:t>動</a:t>
            </a:r>
            <a:r>
              <a:rPr sz="1600" dirty="0" err="1">
                <a:solidFill>
                  <a:prstClr val="black"/>
                </a:solidFill>
                <a:latin typeface="ＭＳ ゴシック"/>
                <a:cs typeface="ＭＳ ゴシック"/>
              </a:rPr>
              <a:t>車運</a:t>
            </a:r>
            <a:r>
              <a:rPr sz="1600" spc="-14" dirty="0" err="1">
                <a:solidFill>
                  <a:prstClr val="black"/>
                </a:solidFill>
                <a:latin typeface="ＭＳ ゴシック"/>
                <a:cs typeface="ＭＳ ゴシック"/>
              </a:rPr>
              <a:t>転免</a:t>
            </a:r>
            <a:r>
              <a:rPr sz="1600" dirty="0" err="1">
                <a:solidFill>
                  <a:prstClr val="black"/>
                </a:solidFill>
                <a:latin typeface="ＭＳ ゴシック"/>
                <a:cs typeface="ＭＳ ゴシック"/>
              </a:rPr>
              <a:t>許を必</a:t>
            </a:r>
            <a:r>
              <a:rPr sz="1600" spc="-14" dirty="0" err="1">
                <a:solidFill>
                  <a:prstClr val="black"/>
                </a:solidFill>
                <a:latin typeface="ＭＳ ゴシック"/>
                <a:cs typeface="ＭＳ ゴシック"/>
              </a:rPr>
              <a:t>須</a:t>
            </a:r>
            <a:r>
              <a:rPr sz="1600" dirty="0" err="1">
                <a:solidFill>
                  <a:prstClr val="black"/>
                </a:solidFill>
                <a:latin typeface="ＭＳ ゴシック"/>
                <a:cs typeface="ＭＳ ゴシック"/>
              </a:rPr>
              <a:t>条件</a:t>
            </a:r>
            <a:r>
              <a:rPr sz="1600" spc="-14" dirty="0" err="1">
                <a:solidFill>
                  <a:prstClr val="black"/>
                </a:solidFill>
                <a:latin typeface="ＭＳ ゴシック"/>
                <a:cs typeface="ＭＳ ゴシック"/>
              </a:rPr>
              <a:t>にし</a:t>
            </a:r>
            <a:r>
              <a:rPr sz="1600" dirty="0" err="1">
                <a:solidFill>
                  <a:prstClr val="black"/>
                </a:solidFill>
                <a:latin typeface="ＭＳ ゴシック"/>
                <a:cs typeface="ＭＳ ゴシック"/>
              </a:rPr>
              <a:t>たり</a:t>
            </a:r>
            <a:r>
              <a:rPr sz="1600" spc="-14" dirty="0" err="1">
                <a:solidFill>
                  <a:prstClr val="black"/>
                </a:solidFill>
                <a:latin typeface="ＭＳ ゴシック"/>
                <a:cs typeface="ＭＳ ゴシック"/>
              </a:rPr>
              <a:t>入</a:t>
            </a:r>
            <a:r>
              <a:rPr sz="1600" dirty="0" err="1">
                <a:solidFill>
                  <a:prstClr val="black"/>
                </a:solidFill>
                <a:latin typeface="ＭＳ ゴシック"/>
                <a:cs typeface="ＭＳ ゴシック"/>
              </a:rPr>
              <a:t>社日</a:t>
            </a:r>
            <a:r>
              <a:rPr sz="1600" spc="-14" dirty="0" err="1">
                <a:solidFill>
                  <a:prstClr val="black"/>
                </a:solidFill>
                <a:latin typeface="ＭＳ ゴシック"/>
                <a:cs typeface="ＭＳ ゴシック"/>
              </a:rPr>
              <a:t>まで</a:t>
            </a:r>
            <a:r>
              <a:rPr sz="1600" dirty="0" err="1">
                <a:solidFill>
                  <a:prstClr val="black"/>
                </a:solidFill>
                <a:latin typeface="ＭＳ ゴシック"/>
                <a:cs typeface="ＭＳ ゴシック"/>
              </a:rPr>
              <a:t>の取得</a:t>
            </a:r>
            <a:r>
              <a:rPr sz="1600" spc="-14" dirty="0" err="1">
                <a:solidFill>
                  <a:prstClr val="black"/>
                </a:solidFill>
                <a:latin typeface="ＭＳ ゴシック"/>
                <a:cs typeface="ＭＳ ゴシック"/>
              </a:rPr>
              <a:t>を</a:t>
            </a:r>
            <a:r>
              <a:rPr sz="1600" dirty="0" err="1">
                <a:solidFill>
                  <a:prstClr val="black"/>
                </a:solidFill>
                <a:latin typeface="ＭＳ ゴシック"/>
                <a:cs typeface="ＭＳ ゴシック"/>
              </a:rPr>
              <a:t>必須</a:t>
            </a:r>
            <a:r>
              <a:rPr sz="1600" spc="-14" dirty="0" err="1">
                <a:solidFill>
                  <a:prstClr val="black"/>
                </a:solidFill>
                <a:latin typeface="ＭＳ ゴシック"/>
                <a:cs typeface="ＭＳ ゴシック"/>
              </a:rPr>
              <a:t>とす</a:t>
            </a:r>
            <a:r>
              <a:rPr sz="1600" dirty="0" err="1">
                <a:solidFill>
                  <a:prstClr val="black"/>
                </a:solidFill>
                <a:latin typeface="ＭＳ ゴシック"/>
                <a:cs typeface="ＭＳ ゴシック"/>
              </a:rPr>
              <a:t>ること</a:t>
            </a:r>
            <a:r>
              <a:rPr sz="1600" spc="-14" dirty="0" err="1">
                <a:solidFill>
                  <a:prstClr val="black"/>
                </a:solidFill>
                <a:latin typeface="ＭＳ ゴシック"/>
                <a:cs typeface="ＭＳ ゴシック"/>
              </a:rPr>
              <a:t>の</a:t>
            </a:r>
            <a:r>
              <a:rPr sz="1600" dirty="0" err="1">
                <a:solidFill>
                  <a:prstClr val="black"/>
                </a:solidFill>
                <a:latin typeface="ＭＳ ゴシック"/>
                <a:cs typeface="ＭＳ ゴシック"/>
              </a:rPr>
              <a:t>ない</a:t>
            </a:r>
            <a:r>
              <a:rPr sz="1600" spc="-14" dirty="0" err="1">
                <a:solidFill>
                  <a:prstClr val="black"/>
                </a:solidFill>
                <a:latin typeface="ＭＳ ゴシック"/>
                <a:cs typeface="ＭＳ ゴシック"/>
              </a:rPr>
              <a:t>よ</a:t>
            </a:r>
            <a:r>
              <a:rPr lang="ja-JP" altLang="en-US" sz="1600" spc="-14" dirty="0">
                <a:solidFill>
                  <a:prstClr val="black"/>
                </a:solidFill>
                <a:latin typeface="ＭＳ ゴシック"/>
                <a:cs typeface="ＭＳ ゴシック"/>
              </a:rPr>
              <a:t>う</a:t>
            </a:r>
            <a:r>
              <a:rPr lang="en-US" sz="1600" spc="-14" dirty="0">
                <a:solidFill>
                  <a:prstClr val="black"/>
                </a:solidFill>
                <a:latin typeface="ＭＳ ゴシック"/>
                <a:cs typeface="ＭＳ ゴシック"/>
              </a:rPr>
              <a:t> </a:t>
            </a:r>
          </a:p>
          <a:p>
            <a:pPr marL="172745" marR="52974" indent="-161805" defTabSz="829178">
              <a:tabLst>
                <a:tab pos="334550" algn="l"/>
              </a:tabLst>
            </a:pPr>
            <a:r>
              <a:rPr lang="ja-JP" altLang="en-US" sz="1600" spc="-14" dirty="0">
                <a:solidFill>
                  <a:prstClr val="black"/>
                </a:solidFill>
                <a:latin typeface="ＭＳ ゴシック"/>
                <a:cs typeface="ＭＳ ゴシック"/>
              </a:rPr>
              <a:t>　　</a:t>
            </a:r>
            <a:r>
              <a:rPr sz="1600" dirty="0" err="1">
                <a:solidFill>
                  <a:prstClr val="black"/>
                </a:solidFill>
                <a:latin typeface="ＭＳ ゴシック"/>
                <a:cs typeface="ＭＳ ゴシック"/>
              </a:rPr>
              <a:t>ご留意</a:t>
            </a:r>
            <a:r>
              <a:rPr sz="1600" spc="-14" dirty="0" err="1">
                <a:solidFill>
                  <a:prstClr val="black"/>
                </a:solidFill>
                <a:latin typeface="ＭＳ ゴシック"/>
                <a:cs typeface="ＭＳ ゴシック"/>
              </a:rPr>
              <a:t>く</a:t>
            </a:r>
            <a:r>
              <a:rPr sz="1600" dirty="0" err="1">
                <a:solidFill>
                  <a:prstClr val="black"/>
                </a:solidFill>
                <a:latin typeface="ＭＳ ゴシック"/>
                <a:cs typeface="ＭＳ ゴシック"/>
              </a:rPr>
              <a:t>ださ</a:t>
            </a:r>
            <a:r>
              <a:rPr sz="1600" spc="-14" dirty="0" err="1">
                <a:solidFill>
                  <a:prstClr val="black"/>
                </a:solidFill>
                <a:latin typeface="ＭＳ ゴシック"/>
                <a:cs typeface="ＭＳ ゴシック"/>
              </a:rPr>
              <a:t>い</a:t>
            </a:r>
            <a:r>
              <a:rPr sz="1600" dirty="0">
                <a:solidFill>
                  <a:prstClr val="black"/>
                </a:solidFill>
                <a:latin typeface="ＭＳ ゴシック"/>
                <a:cs typeface="ＭＳ ゴシック"/>
              </a:rPr>
              <a:t>。</a:t>
            </a:r>
          </a:p>
          <a:p>
            <a:pPr defTabSz="829178"/>
            <a:endParaRPr sz="1600" dirty="0">
              <a:solidFill>
                <a:prstClr val="black"/>
              </a:solidFill>
              <a:latin typeface="ＭＳ ゴシック"/>
              <a:cs typeface="ＭＳ ゴシック"/>
            </a:endParaRPr>
          </a:p>
        </p:txBody>
      </p:sp>
      <p:sp>
        <p:nvSpPr>
          <p:cNvPr id="12" name="正方形/長方形 11"/>
          <p:cNvSpPr/>
          <p:nvPr/>
        </p:nvSpPr>
        <p:spPr>
          <a:xfrm>
            <a:off x="928250" y="1262504"/>
            <a:ext cx="10293928" cy="597599"/>
          </a:xfrm>
          <a:prstGeom prst="rect">
            <a:avLst/>
          </a:prstGeom>
        </p:spPr>
        <p:txBody>
          <a:bodyPr wrap="square">
            <a:spAutoFit/>
          </a:bodyPr>
          <a:lstStyle/>
          <a:p>
            <a:pPr marL="198081" marR="4607" algn="just" defTabSz="829178">
              <a:spcBef>
                <a:spcPts val="86"/>
              </a:spcBef>
            </a:pPr>
            <a:r>
              <a:rPr lang="ja-JP" altLang="en-US" sz="1600" b="1" spc="127" dirty="0">
                <a:solidFill>
                  <a:prstClr val="black"/>
                </a:solidFill>
                <a:latin typeface="ＭＳ ゴシック" panose="020B0609070205080204" pitchFamily="49" charset="-128"/>
                <a:ea typeface="ＭＳ ゴシック" panose="020B0609070205080204" pitchFamily="49" charset="-128"/>
                <a:cs typeface="ＭＳ ゴシック"/>
              </a:rPr>
              <a:t>新規学校卒業</a:t>
            </a:r>
            <a:r>
              <a:rPr lang="ja-JP" altLang="en-US" sz="1600" b="1" spc="113" dirty="0">
                <a:solidFill>
                  <a:prstClr val="black"/>
                </a:solidFill>
                <a:latin typeface="ＭＳ ゴシック" panose="020B0609070205080204" pitchFamily="49" charset="-128"/>
                <a:ea typeface="ＭＳ ゴシック" panose="020B0609070205080204" pitchFamily="49" charset="-128"/>
                <a:cs typeface="ＭＳ ゴシック"/>
              </a:rPr>
              <a:t>予</a:t>
            </a:r>
            <a:r>
              <a:rPr lang="ja-JP" altLang="en-US" sz="1600" b="1" spc="127" dirty="0">
                <a:solidFill>
                  <a:prstClr val="black"/>
                </a:solidFill>
                <a:latin typeface="ＭＳ ゴシック" panose="020B0609070205080204" pitchFamily="49" charset="-128"/>
                <a:ea typeface="ＭＳ ゴシック" panose="020B0609070205080204" pitchFamily="49" charset="-128"/>
                <a:cs typeface="ＭＳ ゴシック"/>
              </a:rPr>
              <a:t>定者について</a:t>
            </a:r>
            <a:r>
              <a:rPr lang="ja-JP" altLang="en-US" sz="1600" b="1" spc="113" dirty="0">
                <a:solidFill>
                  <a:prstClr val="black"/>
                </a:solidFill>
                <a:latin typeface="ＭＳ ゴシック" panose="020B0609070205080204" pitchFamily="49" charset="-128"/>
                <a:ea typeface="ＭＳ ゴシック" panose="020B0609070205080204" pitchFamily="49" charset="-128"/>
                <a:cs typeface="ＭＳ ゴシック"/>
              </a:rPr>
              <a:t>は</a:t>
            </a:r>
            <a:r>
              <a:rPr lang="ja-JP" altLang="en-US" sz="1600" b="1" spc="127" dirty="0">
                <a:solidFill>
                  <a:prstClr val="black"/>
                </a:solidFill>
                <a:latin typeface="ＭＳ ゴシック" panose="020B0609070205080204" pitchFamily="49" charset="-128"/>
                <a:ea typeface="ＭＳ ゴシック" panose="020B0609070205080204" pitchFamily="49" charset="-128"/>
                <a:cs typeface="ＭＳ ゴシック"/>
              </a:rPr>
              <a:t>、採用決定か</a:t>
            </a:r>
            <a:r>
              <a:rPr lang="ja-JP" altLang="en-US" sz="1600" b="1" spc="113" dirty="0">
                <a:solidFill>
                  <a:prstClr val="black"/>
                </a:solidFill>
                <a:latin typeface="ＭＳ ゴシック" panose="020B0609070205080204" pitchFamily="49" charset="-128"/>
                <a:ea typeface="ＭＳ ゴシック" panose="020B0609070205080204" pitchFamily="49" charset="-128"/>
                <a:cs typeface="ＭＳ ゴシック"/>
              </a:rPr>
              <a:t>ら</a:t>
            </a:r>
            <a:r>
              <a:rPr lang="ja-JP" altLang="en-US" sz="1600" b="1" spc="127" dirty="0">
                <a:solidFill>
                  <a:prstClr val="black"/>
                </a:solidFill>
                <a:latin typeface="ＭＳ ゴシック" panose="020B0609070205080204" pitchFamily="49" charset="-128"/>
                <a:ea typeface="ＭＳ ゴシック" panose="020B0609070205080204" pitchFamily="49" charset="-128"/>
                <a:cs typeface="ＭＳ ゴシック"/>
              </a:rPr>
              <a:t>入社まで数カ</a:t>
            </a:r>
            <a:r>
              <a:rPr lang="ja-JP" altLang="en-US" sz="1600" b="1" spc="113" dirty="0">
                <a:solidFill>
                  <a:prstClr val="black"/>
                </a:solidFill>
                <a:latin typeface="ＭＳ ゴシック" panose="020B0609070205080204" pitchFamily="49" charset="-128"/>
                <a:ea typeface="ＭＳ ゴシック" panose="020B0609070205080204" pitchFamily="49" charset="-128"/>
                <a:cs typeface="ＭＳ ゴシック"/>
              </a:rPr>
              <a:t>月</a:t>
            </a:r>
            <a:r>
              <a:rPr lang="ja-JP" altLang="en-US" sz="1600" b="1" spc="127" dirty="0">
                <a:solidFill>
                  <a:prstClr val="black"/>
                </a:solidFill>
                <a:latin typeface="ＭＳ ゴシック" panose="020B0609070205080204" pitchFamily="49" charset="-128"/>
                <a:ea typeface="ＭＳ ゴシック" panose="020B0609070205080204" pitchFamily="49" charset="-128"/>
                <a:cs typeface="ＭＳ ゴシック"/>
              </a:rPr>
              <a:t>あり</a:t>
            </a:r>
            <a:r>
              <a:rPr lang="ja-JP" altLang="en-US" sz="1600" b="1" spc="113" dirty="0">
                <a:solidFill>
                  <a:prstClr val="black"/>
                </a:solidFill>
                <a:latin typeface="ＭＳ ゴシック" panose="020B0609070205080204" pitchFamily="49" charset="-128"/>
                <a:ea typeface="ＭＳ ゴシック" panose="020B0609070205080204" pitchFamily="49" charset="-128"/>
                <a:cs typeface="ＭＳ ゴシック"/>
              </a:rPr>
              <a:t>ます</a:t>
            </a:r>
            <a:r>
              <a:rPr lang="ja-JP" altLang="en-US" sz="1600" b="1" spc="-14" dirty="0">
                <a:solidFill>
                  <a:prstClr val="black"/>
                </a:solidFill>
                <a:latin typeface="ＭＳ ゴシック" panose="020B0609070205080204" pitchFamily="49" charset="-128"/>
                <a:ea typeface="ＭＳ ゴシック" panose="020B0609070205080204" pitchFamily="49" charset="-128"/>
                <a:cs typeface="ＭＳ ゴシック"/>
              </a:rPr>
              <a:t>。 </a:t>
            </a:r>
            <a:endParaRPr lang="en-US" altLang="ja-JP" sz="1600" b="1" spc="-14" dirty="0">
              <a:solidFill>
                <a:prstClr val="black"/>
              </a:solidFill>
              <a:latin typeface="ＭＳ ゴシック" panose="020B0609070205080204" pitchFamily="49" charset="-128"/>
              <a:ea typeface="ＭＳ ゴシック" panose="020B0609070205080204" pitchFamily="49" charset="-128"/>
              <a:cs typeface="ＭＳ ゴシック"/>
            </a:endParaRPr>
          </a:p>
          <a:p>
            <a:pPr marL="198081" marR="4607" algn="just" defTabSz="829178">
              <a:spcBef>
                <a:spcPts val="86"/>
              </a:spcBef>
            </a:pP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こ</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の</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間</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は学</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校</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教</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育</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の仕</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上</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げ</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の</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時</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期</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に当</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た</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り</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ま</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す</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の</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で、</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学</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業</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に</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専</a:t>
            </a:r>
            <a:r>
              <a:rPr lang="ja-JP" altLang="en-US" sz="1600" b="1" spc="82" dirty="0">
                <a:solidFill>
                  <a:prstClr val="black"/>
                </a:solidFill>
                <a:latin typeface="ＭＳ ゴシック" panose="020B0609070205080204" pitchFamily="49" charset="-128"/>
                <a:ea typeface="ＭＳ ゴシック" panose="020B0609070205080204" pitchFamily="49" charset="-128"/>
                <a:cs typeface="ＭＳ ゴシック"/>
              </a:rPr>
              <a:t>念</a:t>
            </a:r>
            <a:r>
              <a:rPr lang="ja-JP" altLang="en-US" sz="1600" b="1" spc="73" dirty="0">
                <a:solidFill>
                  <a:prstClr val="black"/>
                </a:solidFill>
                <a:latin typeface="ＭＳ ゴシック" panose="020B0609070205080204" pitchFamily="49" charset="-128"/>
                <a:ea typeface="ＭＳ ゴシック" panose="020B0609070205080204" pitchFamily="49" charset="-128"/>
                <a:cs typeface="ＭＳ ゴシック"/>
              </a:rPr>
              <a:t>できるよ</a:t>
            </a:r>
            <a:r>
              <a:rPr lang="ja-JP" altLang="en-US" sz="1600" b="1" spc="-14" dirty="0">
                <a:solidFill>
                  <a:prstClr val="black"/>
                </a:solidFill>
                <a:latin typeface="ＭＳ ゴシック" panose="020B0609070205080204" pitchFamily="49" charset="-128"/>
                <a:ea typeface="ＭＳ ゴシック" panose="020B0609070205080204" pitchFamily="49" charset="-128"/>
                <a:cs typeface="ＭＳ ゴシック"/>
              </a:rPr>
              <a:t>うご配慮を</a:t>
            </a:r>
            <a:r>
              <a:rPr lang="ja-JP" altLang="en-US" sz="1600" b="1" spc="5" dirty="0">
                <a:solidFill>
                  <a:prstClr val="black"/>
                </a:solidFill>
                <a:latin typeface="ＭＳ ゴシック" panose="020B0609070205080204" pitchFamily="49" charset="-128"/>
                <a:ea typeface="ＭＳ ゴシック" panose="020B0609070205080204" pitchFamily="49" charset="-128"/>
                <a:cs typeface="ＭＳ ゴシック"/>
              </a:rPr>
              <a:t>お</a:t>
            </a:r>
            <a:r>
              <a:rPr lang="ja-JP" altLang="en-US" sz="1600" b="1" spc="-5" dirty="0">
                <a:solidFill>
                  <a:prstClr val="black"/>
                </a:solidFill>
                <a:latin typeface="ＭＳ ゴシック" panose="020B0609070205080204" pitchFamily="49" charset="-128"/>
                <a:ea typeface="ＭＳ ゴシック" panose="020B0609070205080204" pitchFamily="49" charset="-128"/>
                <a:cs typeface="ＭＳ ゴシック"/>
              </a:rPr>
              <a:t>願い</a:t>
            </a:r>
            <a:r>
              <a:rPr lang="ja-JP" altLang="en-US" sz="1600" b="1" spc="5" dirty="0">
                <a:solidFill>
                  <a:prstClr val="black"/>
                </a:solidFill>
                <a:latin typeface="ＭＳ ゴシック" panose="020B0609070205080204" pitchFamily="49" charset="-128"/>
                <a:ea typeface="ＭＳ ゴシック" panose="020B0609070205080204" pitchFamily="49" charset="-128"/>
                <a:cs typeface="ＭＳ ゴシック"/>
              </a:rPr>
              <a:t>いたします。</a:t>
            </a:r>
            <a:endParaRPr lang="ja-JP" altLang="en-US" sz="1600" dirty="0">
              <a:solidFill>
                <a:prstClr val="black"/>
              </a:solidFill>
              <a:latin typeface="ＭＳ ゴシック" panose="020B0609070205080204" pitchFamily="49" charset="-128"/>
              <a:ea typeface="ＭＳ ゴシック" panose="020B0609070205080204" pitchFamily="49" charset="-128"/>
              <a:cs typeface="ＭＳ ゴシック"/>
            </a:endParaRPr>
          </a:p>
        </p:txBody>
      </p:sp>
      <p:sp>
        <p:nvSpPr>
          <p:cNvPr id="13" name="フッター プレースホルダー 12"/>
          <p:cNvSpPr>
            <a:spLocks noGrp="1"/>
          </p:cNvSpPr>
          <p:nvPr>
            <p:ph type="ftr" sz="quarter" idx="11"/>
          </p:nvPr>
        </p:nvSpPr>
        <p:spPr>
          <a:xfrm>
            <a:off x="4038600" y="6397294"/>
            <a:ext cx="4114800" cy="365125"/>
          </a:xfrm>
        </p:spPr>
        <p:txBody>
          <a:bodyPr/>
          <a:lstStyle/>
          <a:p>
            <a:r>
              <a:rPr lang="en-US" altLang="ja-JP" dirty="0">
                <a:solidFill>
                  <a:schemeClr val="tx1"/>
                </a:solidFill>
              </a:rPr>
              <a:t>-15-</a:t>
            </a:r>
            <a:endParaRPr lang="ja-JP" altLang="en-US" dirty="0">
              <a:solidFill>
                <a:schemeClr val="tx1"/>
              </a:solidFill>
            </a:endParaRPr>
          </a:p>
          <a:p>
            <a:endParaRPr kumimoji="1" lang="ja-JP" altLang="en-US" dirty="0"/>
          </a:p>
        </p:txBody>
      </p:sp>
      <p:pic>
        <p:nvPicPr>
          <p:cNvPr id="16" name="15">
            <a:hlinkClick r:id="" action="ppaction://media"/>
            <a:extLst>
              <a:ext uri="{FF2B5EF4-FFF2-40B4-BE49-F238E27FC236}">
                <a16:creationId xmlns:a16="http://schemas.microsoft.com/office/drawing/2014/main" id="{56D5FA4B-B711-3C47-EE19-6F5B58372D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949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0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DD8A35CEDF8024A98F565E83D722C3B" ma:contentTypeVersion="16" ma:contentTypeDescription="新しいドキュメントを作成します。" ma:contentTypeScope="" ma:versionID="f5c8de56ba35009cabd0fc812eeece25">
  <xsd:schema xmlns:xsd="http://www.w3.org/2001/XMLSchema" xmlns:xs="http://www.w3.org/2001/XMLSchema" xmlns:p="http://schemas.microsoft.com/office/2006/metadata/properties" xmlns:ns2="4522e81a-f0c7-4f4d-b946-9097edaf5e68" xmlns:ns3="263dbbe5-076b-4606-a03b-9598f5f2f35a" targetNamespace="http://schemas.microsoft.com/office/2006/metadata/properties" ma:root="true" ma:fieldsID="c8a8744e2b65853df351293b006bf761" ns2:_="" ns3:_="">
    <xsd:import namespace="4522e81a-f0c7-4f4d-b946-9097edaf5e68"/>
    <xsd:import namespace="263dbbe5-076b-4606-a03b-9598f5f2f35a"/>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2e81a-f0c7-4f4d-b946-9097edaf5e68"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_Flow_SignoffStatus" ma:index="23" nillable="true" ma:displayName="承認の状態"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3dbbe5-076b-4606-a03b-9598f5f2f35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1f50ba5-880b-4a04-afd5-5e7a7eeed9bd}" ma:internalName="TaxCatchAll" ma:showField="CatchAllData" ma:web="263dbbe5-076b-4606-a03b-9598f5f2f3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63dbbe5-076b-4606-a03b-9598f5f2f35a" xsi:nil="true"/>
    <lcf76f155ced4ddcb4097134ff3c332f xmlns="4522e81a-f0c7-4f4d-b946-9097edaf5e68">
      <Terms xmlns="http://schemas.microsoft.com/office/infopath/2007/PartnerControls"/>
    </lcf76f155ced4ddcb4097134ff3c332f>
    <_Flow_SignoffStatus xmlns="4522e81a-f0c7-4f4d-b946-9097edaf5e68" xsi:nil="true"/>
    <Owner xmlns="4522e81a-f0c7-4f4d-b946-9097edaf5e68">
      <UserInfo>
        <DisplayName/>
        <AccountId xsi:nil="true"/>
        <AccountType/>
      </UserInfo>
    </Owner>
  </documentManagement>
</p:properties>
</file>

<file path=customXml/itemProps1.xml><?xml version="1.0" encoding="utf-8"?>
<ds:datastoreItem xmlns:ds="http://schemas.openxmlformats.org/officeDocument/2006/customXml" ds:itemID="{D7130F10-7A6D-453F-8130-9F788D92200D}"/>
</file>

<file path=customXml/itemProps2.xml><?xml version="1.0" encoding="utf-8"?>
<ds:datastoreItem xmlns:ds="http://schemas.openxmlformats.org/officeDocument/2006/customXml" ds:itemID="{E2C6B978-82BF-4F2F-AA04-50F0C84A870B}"/>
</file>

<file path=customXml/itemProps3.xml><?xml version="1.0" encoding="utf-8"?>
<ds:datastoreItem xmlns:ds="http://schemas.openxmlformats.org/officeDocument/2006/customXml" ds:itemID="{EE145CE8-8B2B-48AA-B7F3-2112F1A3E8A8}"/>
</file>

<file path=docProps/app.xml><?xml version="1.0" encoding="utf-8"?>
<Properties xmlns="http://schemas.openxmlformats.org/officeDocument/2006/extended-properties" xmlns:vt="http://schemas.openxmlformats.org/officeDocument/2006/docPropsVTypes">
  <Words>1939</Words>
  <PresentationFormat>ワイド画面</PresentationFormat>
  <Paragraphs>165</Paragraphs>
  <Slides>10</Slides>
  <Notes>1</Notes>
  <HiddenSlides>0</HiddenSlides>
  <MMClips>10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vt:i4>
      </vt:variant>
    </vt:vector>
  </HeadingPairs>
  <TitlesOfParts>
    <vt:vector size="19" baseType="lpstr">
      <vt:lpstr>HG明朝B</vt:lpstr>
      <vt:lpstr>ＭＳ Ｐゴシック</vt:lpstr>
      <vt:lpstr>ＭＳ ゴシック</vt:lpstr>
      <vt:lpstr>游ゴシック</vt:lpstr>
      <vt:lpstr>游ゴシック Light</vt:lpstr>
      <vt:lpstr>Arial</vt:lpstr>
      <vt:lpstr>Calibri</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0x0101006DD8A35CEDF8024A98F565E83D722C3B</vt:lpwstr>
  </property>
</Properties>
</file>