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presProps.xml" Type="http://schemas.openxmlformats.org/officeDocument/2006/relationships/presProps"/><Relationship Id="rId4" Target="viewProps.xml" Type="http://schemas.openxmlformats.org/officeDocument/2006/relationships/viewProps"/><Relationship Id="rId5" Target="theme/theme1.xml" Type="http://schemas.openxmlformats.org/officeDocument/2006/relationships/theme"/><Relationship Id="rId6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2A01-C61A-4452-8F95-5C4D5A6E858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930C-20B3-4815-BA48-39CDA0EB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77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2A01-C61A-4452-8F95-5C4D5A6E858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930C-20B3-4815-BA48-39CDA0EB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01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2A01-C61A-4452-8F95-5C4D5A6E858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930C-20B3-4815-BA48-39CDA0EB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59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2A01-C61A-4452-8F95-5C4D5A6E858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930C-20B3-4815-BA48-39CDA0EB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97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2A01-C61A-4452-8F95-5C4D5A6E858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930C-20B3-4815-BA48-39CDA0EB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64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2A01-C61A-4452-8F95-5C4D5A6E858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930C-20B3-4815-BA48-39CDA0EB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7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2A01-C61A-4452-8F95-5C4D5A6E858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930C-20B3-4815-BA48-39CDA0EB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52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2A01-C61A-4452-8F95-5C4D5A6E858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930C-20B3-4815-BA48-39CDA0EB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7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2A01-C61A-4452-8F95-5C4D5A6E858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930C-20B3-4815-BA48-39CDA0EB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67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2A01-C61A-4452-8F95-5C4D5A6E858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930C-20B3-4815-BA48-39CDA0EB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01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2A01-C61A-4452-8F95-5C4D5A6E858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930C-20B3-4815-BA48-39CDA0EB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120144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62A01-C61A-4452-8F95-5C4D5A6E858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930C-20B3-4815-BA48-39CDA0EB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05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5.png" Type="http://schemas.openxmlformats.org/officeDocument/2006/relationships/image"/><Relationship Id="rId11" Target="../media/image6.png" Type="http://schemas.openxmlformats.org/officeDocument/2006/relationships/image"/><Relationship Id="rId12" Target="../media/hdphoto5.wdp" Type="http://schemas.microsoft.com/office/2007/relationships/hdphoto"/><Relationship Id="rId2" Target="../media/image1.png" Type="http://schemas.openxmlformats.org/officeDocument/2006/relationships/image"/><Relationship Id="rId3" Target="../media/hdphoto1.wdp" Type="http://schemas.microsoft.com/office/2007/relationships/hdphoto"/><Relationship Id="rId4" Target="../media/image2.png" Type="http://schemas.openxmlformats.org/officeDocument/2006/relationships/image"/><Relationship Id="rId5" Target="../media/hdphoto2.wdp" Type="http://schemas.microsoft.com/office/2007/relationships/hdphoto"/><Relationship Id="rId6" Target="../media/image3.png" Type="http://schemas.openxmlformats.org/officeDocument/2006/relationships/image"/><Relationship Id="rId7" Target="../media/hdphoto3.wdp" Type="http://schemas.microsoft.com/office/2007/relationships/hdphoto"/><Relationship Id="rId8" Target="../media/image4.png" Type="http://schemas.openxmlformats.org/officeDocument/2006/relationships/image"/><Relationship Id="rId9" Target="../media/hdphoto4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863600"/>
            <a:ext cx="6858000" cy="1270000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ja-JP" altLang="en-US" sz="4000" b="1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株式会社　インターセック</a:t>
            </a:r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/>
            </a:r>
            <a:b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sz="3500" b="1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小山営業所</a:t>
            </a:r>
            <a:r>
              <a:rPr lang="ja-JP" altLang="en-US" sz="4000" b="1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kumimoji="1" lang="ja-JP" altLang="en-US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0" y="9877"/>
            <a:ext cx="6858000" cy="949425"/>
          </a:xfrm>
          <a:prstGeom prst="rect">
            <a:avLst/>
          </a:prstGeom>
          <a:gradFill>
            <a:gsLst>
              <a:gs pos="85000">
                <a:schemeClr val="accent1">
                  <a:lumMod val="40000"/>
                  <a:lumOff val="60000"/>
                </a:schemeClr>
              </a:gs>
              <a:gs pos="44954">
                <a:schemeClr val="accent1">
                  <a:lumMod val="40000"/>
                  <a:lumOff val="60000"/>
                </a:schemeClr>
              </a:gs>
              <a:gs pos="54126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60000"/>
                  <a:lumOff val="40000"/>
                </a:schemeClr>
              </a:gs>
              <a:gs pos="63521">
                <a:schemeClr val="accent1">
                  <a:lumMod val="40000"/>
                  <a:lumOff val="60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26000">
                <a:schemeClr val="bg1">
                  <a:lumMod val="85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会社説明会　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43639" y="2151937"/>
            <a:ext cx="6477000" cy="673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大手取引先が多数あり、成長を続ける会社です！</a:t>
            </a:r>
            <a:endParaRPr kumimoji="1" lang="ja-JP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90500" y="2908329"/>
            <a:ext cx="1339850" cy="441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開催場所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203128" y="3490430"/>
            <a:ext cx="1339850" cy="499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開催日時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9161" y="2913525"/>
            <a:ext cx="456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 smtClean="0"/>
              <a:t>ハローワーク小山　大会議室</a:t>
            </a:r>
            <a:endParaRPr kumimoji="1" lang="ja-JP" altLang="en-US" sz="2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45186" y="3348681"/>
            <a:ext cx="4133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b="1" dirty="0" smtClean="0"/>
              <a:t>令和７年　３月５日（水）</a:t>
            </a:r>
            <a:endParaRPr kumimoji="1" lang="ja-JP" altLang="en-US" sz="2500" b="1" dirty="0"/>
          </a:p>
        </p:txBody>
      </p:sp>
      <p:sp>
        <p:nvSpPr>
          <p:cNvPr id="11" name="角丸四角形 10"/>
          <p:cNvSpPr/>
          <p:nvPr/>
        </p:nvSpPr>
        <p:spPr>
          <a:xfrm>
            <a:off x="43839" y="4936170"/>
            <a:ext cx="6649021" cy="1722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/>
              <a:t>警備員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【</a:t>
            </a:r>
            <a:r>
              <a:rPr kumimoji="1" lang="ja-JP" altLang="en-US" sz="2200" b="1" dirty="0" smtClean="0"/>
              <a:t>日勤</a:t>
            </a:r>
            <a:r>
              <a:rPr kumimoji="1" lang="en-US" altLang="ja-JP" sz="2200" b="1" dirty="0" smtClean="0"/>
              <a:t>/</a:t>
            </a:r>
            <a:r>
              <a:rPr kumimoji="1" lang="ja-JP" altLang="en-US" sz="2200" b="1" dirty="0" smtClean="0"/>
              <a:t>夜勤のみの勤務も可</a:t>
            </a:r>
            <a:r>
              <a:rPr kumimoji="1" lang="en-US" altLang="ja-JP" sz="1700" dirty="0" smtClean="0"/>
              <a:t>/</a:t>
            </a:r>
            <a:r>
              <a:rPr kumimoji="1" lang="ja-JP" altLang="en-US" dirty="0" smtClean="0"/>
              <a:t>在職中の方も歓迎</a:t>
            </a:r>
            <a:r>
              <a:rPr kumimoji="1" lang="en-US" altLang="ja-JP" dirty="0" smtClean="0"/>
              <a:t>】</a:t>
            </a:r>
            <a:br>
              <a:rPr kumimoji="1" lang="en-US" altLang="ja-JP" dirty="0" smtClean="0"/>
            </a:br>
            <a:r>
              <a:rPr kumimoji="1" lang="ja-JP" altLang="en-US" dirty="0" smtClean="0"/>
              <a:t>建設工事現場や電気・通信工事、商業施設の駐車場に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おける交通誘導・イベント会場における来場者の誘導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r>
              <a:rPr kumimoji="1" lang="ja-JP" altLang="en-US" smtClean="0"/>
              <a:t>　施設内</a:t>
            </a:r>
            <a:r>
              <a:rPr kumimoji="1" lang="ja-JP" altLang="en-US" dirty="0" smtClean="0"/>
              <a:t>巡回警備など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19786" y="3758079"/>
            <a:ext cx="4095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 smtClean="0"/>
              <a:t>１３時３０分～１６時００分</a:t>
            </a:r>
            <a:endParaRPr kumimoji="1" lang="ja-JP" altLang="en-US" sz="2200" b="1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0" y="9218021"/>
            <a:ext cx="6858000" cy="687979"/>
          </a:xfrm>
          <a:prstGeom prst="rect">
            <a:avLst/>
          </a:prstGeom>
          <a:gradFill>
            <a:gsLst>
              <a:gs pos="85000">
                <a:schemeClr val="accent1">
                  <a:lumMod val="40000"/>
                  <a:lumOff val="60000"/>
                </a:schemeClr>
              </a:gs>
              <a:gs pos="44954">
                <a:schemeClr val="accent1">
                  <a:lumMod val="40000"/>
                  <a:lumOff val="60000"/>
                </a:schemeClr>
              </a:gs>
              <a:gs pos="54126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60000"/>
                  <a:lumOff val="40000"/>
                </a:schemeClr>
              </a:gs>
              <a:gs pos="63521">
                <a:schemeClr val="accent1">
                  <a:lumMod val="40000"/>
                  <a:lumOff val="60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26000">
                <a:schemeClr val="bg1">
                  <a:lumMod val="85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ハローワーク小山　職業相談部門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/>
            </a:r>
            <a:b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TEL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0285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22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1524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（部門コード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41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＃）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60" y="6948200"/>
            <a:ext cx="2390857" cy="1995425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4075611" y="67444"/>
            <a:ext cx="2663211" cy="8327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履歴書不要！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/>
            </a:r>
            <a:br>
              <a:rPr kumimoji="1" lang="en-US" altLang="ja-JP" b="1" dirty="0" smtClean="0">
                <a:solidFill>
                  <a:schemeClr val="tx1"/>
                </a:solidFill>
              </a:rPr>
            </a:br>
            <a:r>
              <a:rPr kumimoji="1" lang="ja-JP" altLang="en-US" b="1" dirty="0" smtClean="0">
                <a:solidFill>
                  <a:schemeClr val="tx1"/>
                </a:solidFill>
              </a:rPr>
              <a:t>お気軽に参加ください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3128" y="4182421"/>
            <a:ext cx="30364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正社員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求人番号：</a:t>
            </a:r>
            <a:r>
              <a:rPr kumimoji="1" lang="en-US" altLang="ja-JP" b="1" dirty="0" smtClean="0"/>
              <a:t>09090-308451</a:t>
            </a:r>
            <a:endParaRPr kumimoji="1" lang="ja-JP" altLang="en-US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368350" y="4188966"/>
            <a:ext cx="30364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パート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求人番号：</a:t>
            </a:r>
            <a:r>
              <a:rPr kumimoji="1" lang="en-US" altLang="ja-JP" b="1" dirty="0" smtClean="0"/>
              <a:t>09090-309751</a:t>
            </a:r>
            <a:endParaRPr kumimoji="1" lang="ja-JP" altLang="en-US" b="1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691478"/>
            <a:ext cx="2284148" cy="132499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1" y="7893099"/>
            <a:ext cx="2344127" cy="13193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88" y="6681619"/>
            <a:ext cx="2256272" cy="130302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8402" y="2852282"/>
            <a:ext cx="889842" cy="13208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98" y="7968874"/>
            <a:ext cx="2308182" cy="1243566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4625633" y="1513519"/>
            <a:ext cx="1999250" cy="563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00" b="1" dirty="0" smtClean="0">
                <a:solidFill>
                  <a:srgbClr val="FF0000"/>
                </a:solidFill>
              </a:rPr>
              <a:t>６０歳以上の方も歓迎</a:t>
            </a:r>
            <a:endParaRPr kumimoji="1" lang="ja-JP" alt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7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142</Words>
  <PresentationFormat>A4 210 x 297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HGP明朝E</vt:lpstr>
      <vt:lpstr>HGSｺﾞｼｯｸE</vt:lpstr>
      <vt:lpstr>HGS創英角ｺﾞｼｯｸUB</vt:lpstr>
      <vt:lpstr>游ゴシック</vt:lpstr>
      <vt:lpstr>游ゴシック Light</vt:lpstr>
      <vt:lpstr>Arial</vt:lpstr>
      <vt:lpstr>Calibri</vt:lpstr>
      <vt:lpstr>Calibri Light</vt:lpstr>
      <vt:lpstr>Office テーマ</vt:lpstr>
      <vt:lpstr>株式会社　インターセック 小山営業所　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