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42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02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63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4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9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12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73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49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3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38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E641-598F-42B7-A67B-6E03A89B45C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4363D-7013-41FF-90E3-2415E75BB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03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/>
          <p:cNvGrpSpPr/>
          <p:nvPr/>
        </p:nvGrpSpPr>
        <p:grpSpPr>
          <a:xfrm>
            <a:off x="728251" y="4468337"/>
            <a:ext cx="2809688" cy="1980580"/>
            <a:chOff x="569071" y="573212"/>
            <a:chExt cx="2809688" cy="1980580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569071" y="573212"/>
              <a:ext cx="2809688" cy="1980580"/>
              <a:chOff x="572452" y="583590"/>
              <a:chExt cx="2809688" cy="1980580"/>
            </a:xfrm>
          </p:grpSpPr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50CB091-B6C0-9BF7-1430-FAAB13D9FC7B}"/>
                  </a:ext>
                </a:extLst>
              </p:cNvPr>
              <p:cNvSpPr txBox="1"/>
              <p:nvPr/>
            </p:nvSpPr>
            <p:spPr>
              <a:xfrm>
                <a:off x="678499" y="583590"/>
                <a:ext cx="24010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dirty="0"/>
                  <a:t>（指標枠・縦型）</a:t>
                </a:r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A80A7023-04CE-1FF1-E0ED-1ED65AB15A16}"/>
                  </a:ext>
                </a:extLst>
              </p:cNvPr>
              <p:cNvSpPr/>
              <p:nvPr/>
            </p:nvSpPr>
            <p:spPr>
              <a:xfrm>
                <a:off x="572452" y="951386"/>
                <a:ext cx="2809688" cy="16127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l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四角形: 角を丸くする 35">
              <a:extLst>
                <a:ext uri="{FF2B5EF4-FFF2-40B4-BE49-F238E27FC236}">
                  <a16:creationId xmlns:a16="http://schemas.microsoft.com/office/drawing/2014/main" id="{2985D196-B3E5-E87D-65A5-B4BDC9DD0DFB}"/>
                </a:ext>
              </a:extLst>
            </p:cNvPr>
            <p:cNvSpPr/>
            <p:nvPr/>
          </p:nvSpPr>
          <p:spPr>
            <a:xfrm>
              <a:off x="696439" y="1111040"/>
              <a:ext cx="2590835" cy="338554"/>
            </a:xfrm>
            <a:prstGeom prst="roundRect">
              <a:avLst/>
            </a:prstGeom>
            <a:solidFill>
              <a:schemeClr val="bg1">
                <a:alpha val="6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dirty="0">
                  <a:solidFill>
                    <a:schemeClr val="bg1">
                      <a:lumMod val="65000"/>
                    </a:schemeClr>
                  </a:solidFill>
                </a:rPr>
                <a:t>（指標１）</a:t>
              </a:r>
            </a:p>
          </p:txBody>
        </p:sp>
        <p:sp>
          <p:nvSpPr>
            <p:cNvPr id="12" name="四角形: 角を丸くする 36">
              <a:extLst>
                <a:ext uri="{FF2B5EF4-FFF2-40B4-BE49-F238E27FC236}">
                  <a16:creationId xmlns:a16="http://schemas.microsoft.com/office/drawing/2014/main" id="{4C45A383-55C1-0F57-7BDF-D21513A79EA3}"/>
                </a:ext>
              </a:extLst>
            </p:cNvPr>
            <p:cNvSpPr/>
            <p:nvPr/>
          </p:nvSpPr>
          <p:spPr>
            <a:xfrm>
              <a:off x="696439" y="1605915"/>
              <a:ext cx="2590835" cy="338554"/>
            </a:xfrm>
            <a:prstGeom prst="roundRect">
              <a:avLst/>
            </a:prstGeom>
            <a:solidFill>
              <a:schemeClr val="bg1">
                <a:alpha val="6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dirty="0">
                  <a:solidFill>
                    <a:schemeClr val="bg1">
                      <a:lumMod val="65000"/>
                    </a:schemeClr>
                  </a:solidFill>
                </a:rPr>
                <a:t>（指標２）</a:t>
              </a:r>
            </a:p>
          </p:txBody>
        </p:sp>
        <p:sp>
          <p:nvSpPr>
            <p:cNvPr id="13" name="四角形: 角を丸くする 37">
              <a:extLst>
                <a:ext uri="{FF2B5EF4-FFF2-40B4-BE49-F238E27FC236}">
                  <a16:creationId xmlns:a16="http://schemas.microsoft.com/office/drawing/2014/main" id="{5FF78FBE-C5DD-F39D-6B09-A4DDB0F7B48A}"/>
                </a:ext>
              </a:extLst>
            </p:cNvPr>
            <p:cNvSpPr/>
            <p:nvPr/>
          </p:nvSpPr>
          <p:spPr>
            <a:xfrm>
              <a:off x="678498" y="2102174"/>
              <a:ext cx="2590835" cy="338554"/>
            </a:xfrm>
            <a:prstGeom prst="roundRect">
              <a:avLst/>
            </a:prstGeom>
            <a:solidFill>
              <a:schemeClr val="bg1">
                <a:alpha val="6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dirty="0">
                  <a:solidFill>
                    <a:schemeClr val="bg1">
                      <a:lumMod val="65000"/>
                    </a:schemeClr>
                  </a:solidFill>
                </a:rPr>
                <a:t>（指標３）</a:t>
              </a: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423851" y="5465763"/>
            <a:ext cx="7038348" cy="979912"/>
            <a:chOff x="4552638" y="5124992"/>
            <a:chExt cx="7038348" cy="979912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4552638" y="5124992"/>
              <a:ext cx="7038348" cy="979912"/>
              <a:chOff x="4184458" y="583590"/>
              <a:chExt cx="6898656" cy="979912"/>
            </a:xfrm>
          </p:grpSpPr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3BE81F2A-3ED8-675A-B2E6-D71600E0BB13}"/>
                  </a:ext>
                </a:extLst>
              </p:cNvPr>
              <p:cNvSpPr txBox="1"/>
              <p:nvPr/>
            </p:nvSpPr>
            <p:spPr>
              <a:xfrm>
                <a:off x="4199305" y="583590"/>
                <a:ext cx="2112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600" dirty="0"/>
                  <a:t>（指標枠・横型）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E0C516F6-6A05-F977-47CB-654E6BD181D0}"/>
                  </a:ext>
                </a:extLst>
              </p:cNvPr>
              <p:cNvSpPr/>
              <p:nvPr/>
            </p:nvSpPr>
            <p:spPr>
              <a:xfrm>
                <a:off x="4184458" y="958650"/>
                <a:ext cx="6898656" cy="60485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l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四角形: 角を丸くする 40">
              <a:extLst>
                <a:ext uri="{FF2B5EF4-FFF2-40B4-BE49-F238E27FC236}">
                  <a16:creationId xmlns:a16="http://schemas.microsoft.com/office/drawing/2014/main" id="{5429B1E4-A4D2-5EFB-5023-6D488B3AA5AD}"/>
                </a:ext>
              </a:extLst>
            </p:cNvPr>
            <p:cNvSpPr/>
            <p:nvPr/>
          </p:nvSpPr>
          <p:spPr>
            <a:xfrm>
              <a:off x="6867242" y="5639344"/>
              <a:ext cx="2217932" cy="31643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dirty="0">
                  <a:solidFill>
                    <a:schemeClr val="bg1">
                      <a:lumMod val="65000"/>
                    </a:schemeClr>
                  </a:solidFill>
                </a:rPr>
                <a:t>（指標２）</a:t>
              </a:r>
            </a:p>
          </p:txBody>
        </p:sp>
        <p:sp>
          <p:nvSpPr>
            <p:cNvPr id="24" name="四角形: 角を丸くする 41">
              <a:extLst>
                <a:ext uri="{FF2B5EF4-FFF2-40B4-BE49-F238E27FC236}">
                  <a16:creationId xmlns:a16="http://schemas.microsoft.com/office/drawing/2014/main" id="{1E96F1EB-92A2-7043-DAB2-CE02D480E87D}"/>
                </a:ext>
              </a:extLst>
            </p:cNvPr>
            <p:cNvSpPr/>
            <p:nvPr/>
          </p:nvSpPr>
          <p:spPr>
            <a:xfrm>
              <a:off x="4739002" y="5639344"/>
              <a:ext cx="2036143" cy="31643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dirty="0">
                  <a:solidFill>
                    <a:schemeClr val="bg1">
                      <a:lumMod val="65000"/>
                    </a:schemeClr>
                  </a:solidFill>
                </a:rPr>
                <a:t>（指標１）</a:t>
              </a:r>
            </a:p>
          </p:txBody>
        </p:sp>
        <p:sp>
          <p:nvSpPr>
            <p:cNvPr id="25" name="四角形: 角を丸くする 42">
              <a:extLst>
                <a:ext uri="{FF2B5EF4-FFF2-40B4-BE49-F238E27FC236}">
                  <a16:creationId xmlns:a16="http://schemas.microsoft.com/office/drawing/2014/main" id="{FA64DF06-D0FE-74C3-0D8E-8E5B62F7B3ED}"/>
                </a:ext>
              </a:extLst>
            </p:cNvPr>
            <p:cNvSpPr/>
            <p:nvPr/>
          </p:nvSpPr>
          <p:spPr>
            <a:xfrm>
              <a:off x="9177271" y="5614948"/>
              <a:ext cx="2217932" cy="31643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dirty="0">
                  <a:solidFill>
                    <a:schemeClr val="bg1">
                      <a:lumMod val="65000"/>
                    </a:schemeClr>
                  </a:solidFill>
                </a:rPr>
                <a:t>（指標３）</a:t>
              </a:r>
            </a:p>
          </p:txBody>
        </p:sp>
      </p:grpSp>
      <p:pic>
        <p:nvPicPr>
          <p:cNvPr id="29" name="図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660" y="214858"/>
            <a:ext cx="9621593" cy="1105054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618" y="1477257"/>
            <a:ext cx="6626633" cy="1648807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3969" y="3454625"/>
            <a:ext cx="5112914" cy="2057636"/>
          </a:xfrm>
          <a:prstGeom prst="rect">
            <a:avLst/>
          </a:prstGeom>
        </p:spPr>
      </p:pic>
      <p:sp>
        <p:nvSpPr>
          <p:cNvPr id="33" name="メモ 32"/>
          <p:cNvSpPr/>
          <p:nvPr/>
        </p:nvSpPr>
        <p:spPr>
          <a:xfrm>
            <a:off x="288577" y="1658235"/>
            <a:ext cx="3476862" cy="2343153"/>
          </a:xfrm>
          <a:prstGeom prst="foldedCorner">
            <a:avLst>
              <a:gd name="adj" fmla="val 17048"/>
            </a:avLst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800" dirty="0" smtClean="0">
              <a:solidFill>
                <a:srgbClr val="C00000"/>
              </a:solidFill>
            </a:endParaRPr>
          </a:p>
          <a:p>
            <a:pPr algn="ctr"/>
            <a:r>
              <a:rPr lang="ja-JP" altLang="en-US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素材集</a:t>
            </a:r>
            <a:endParaRPr lang="en-US" altLang="ja-JP" sz="3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周知のご協力をお願いいたします。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営利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目的での利用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、公序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良俗に反するもの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誹謗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中傷の存在するもの等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行政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運営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信用が害される可能性がある媒体による利用以外は、原則としてご自由にご活用ください。</a:t>
            </a:r>
            <a:endParaRPr lang="ja-JP" altLang="en-US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C4754EC-5B3A-666B-9721-6C4DD8FFF91B}"/>
              </a:ext>
            </a:extLst>
          </p:cNvPr>
          <p:cNvSpPr txBox="1"/>
          <p:nvPr/>
        </p:nvSpPr>
        <p:spPr>
          <a:xfrm>
            <a:off x="728251" y="598108"/>
            <a:ext cx="113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（素材</a:t>
            </a:r>
            <a:r>
              <a:rPr lang="en-US" altLang="ja-JP" sz="1600" dirty="0"/>
              <a:t>A</a:t>
            </a:r>
            <a:r>
              <a:rPr lang="ja-JP" altLang="en-US" sz="1600" dirty="0"/>
              <a:t>）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A1B3C4B-9809-60D2-FB1E-00FC2B6E1983}"/>
              </a:ext>
            </a:extLst>
          </p:cNvPr>
          <p:cNvSpPr txBox="1"/>
          <p:nvPr/>
        </p:nvSpPr>
        <p:spPr>
          <a:xfrm>
            <a:off x="3765439" y="2133007"/>
            <a:ext cx="113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（素材</a:t>
            </a:r>
            <a:r>
              <a:rPr kumimoji="1" lang="en-US" altLang="ja-JP" sz="1600" dirty="0"/>
              <a:t>B</a:t>
            </a:r>
            <a:r>
              <a:rPr kumimoji="1" lang="ja-JP" altLang="en-US" sz="1600" dirty="0"/>
              <a:t>）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1E4EF63-5242-6E91-40A9-20478850B014}"/>
              </a:ext>
            </a:extLst>
          </p:cNvPr>
          <p:cNvSpPr txBox="1"/>
          <p:nvPr/>
        </p:nvSpPr>
        <p:spPr>
          <a:xfrm>
            <a:off x="5191957" y="4226399"/>
            <a:ext cx="113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（素材</a:t>
            </a:r>
            <a:r>
              <a:rPr kumimoji="1" lang="en-US" altLang="ja-JP" sz="1400" dirty="0"/>
              <a:t>C</a:t>
            </a:r>
            <a:r>
              <a:rPr kumimoji="1" lang="ja-JP" altLang="en-US" sz="1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8619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2023-10-31T05:26:58Z</dcterms:created>
  <dcterms:modified xsi:type="dcterms:W3CDTF">2023-10-31T05:27:07Z</dcterms:modified>
</cp:coreProperties>
</file>