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ms-powerpoint.changesinfo+xml" PartName="/ppt/changesInfos/changesInfo1.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4"/>
  </p:sldMasterIdLst>
  <p:notesMasterIdLst>
    <p:notesMasterId r:id="rId7"/>
  </p:notesMasterIdLst>
  <p:handoutMasterIdLst>
    <p:handoutMasterId r:id="rId8"/>
  </p:handoutMasterIdLst>
  <p:sldIdLst>
    <p:sldId id="321" r:id="rId5"/>
    <p:sldId id="322" r:id="rId6"/>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2ED"/>
    <a:srgbClr val="C6C6C6"/>
    <a:srgbClr val="E6E6E6"/>
    <a:srgbClr val="FF9900"/>
    <a:srgbClr val="103185"/>
    <a:srgbClr val="FABF00"/>
    <a:srgbClr val="009944"/>
    <a:srgbClr val="E8340C"/>
    <a:srgbClr val="FDF3B9"/>
    <a:srgbClr val="FED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A4A925-8AB2-4F49-8A3B-8BB1E88DD46B}" v="3" dt="2025-02-10T02:52:05.83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91" autoAdjust="0"/>
    <p:restoredTop sz="90601" autoAdjust="0"/>
  </p:normalViewPr>
  <p:slideViewPr>
    <p:cSldViewPr>
      <p:cViewPr>
        <p:scale>
          <a:sx n="120" d="100"/>
          <a:sy n="120" d="100"/>
        </p:scale>
        <p:origin x="720" y="-1734"/>
      </p:cViewPr>
      <p:guideLst/>
    </p:cSldViewPr>
  </p:slideViewPr>
  <p:notesTextViewPr>
    <p:cViewPr>
      <p:scale>
        <a:sx n="100" d="100"/>
        <a:sy n="100" d="100"/>
      </p:scale>
      <p:origin x="0" y="0"/>
    </p:cViewPr>
  </p:notesTextViewPr>
  <p:sorterViewPr>
    <p:cViewPr>
      <p:scale>
        <a:sx n="100" d="100"/>
        <a:sy n="100" d="100"/>
      </p:scale>
      <p:origin x="0" y="-1248"/>
    </p:cViewPr>
  </p:sorterViewPr>
  <p:notesViewPr>
    <p:cSldViewPr showGuides="1">
      <p:cViewPr varScale="1">
        <p:scale>
          <a:sx n="69" d="100"/>
          <a:sy n="69" d="100"/>
        </p:scale>
        <p:origin x="3066" y="84"/>
      </p:cViewPr>
      <p:guideLst/>
    </p:cSldViewPr>
  </p:notes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viewProps.xml" Type="http://schemas.openxmlformats.org/officeDocument/2006/relationships/viewProps"/><Relationship Id="rId11" Target="theme/theme1.xml" Type="http://schemas.openxmlformats.org/officeDocument/2006/relationships/theme"/><Relationship Id="rId12" Target="tableStyles.xml" Type="http://schemas.openxmlformats.org/officeDocument/2006/relationships/tableStyles"/><Relationship Id="rId13" Target="changesInfos/changesInfo1.xml" Type="http://schemas.microsoft.com/office/2016/11/relationships/changesInfo"/><Relationship Id="rId14" Target="revisionInfo.xml" Type="http://schemas.microsoft.com/office/2015/10/relationships/revisionInfo"/><Relationship Id="rId15" Target="authors.xml" Type="http://schemas.microsoft.com/office/2018/10/relationships/authors"/><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notesMasters/notesMaster1.xml" Type="http://schemas.openxmlformats.org/officeDocument/2006/relationships/notesMaster"/><Relationship Id="rId8" Target="handoutMasters/handoutMaster1.xml" Type="http://schemas.openxmlformats.org/officeDocument/2006/relationships/handoutMaster"/><Relationship Id="rId9" Target="presProps.xml" Type="http://schemas.openxmlformats.org/officeDocument/2006/relationships/presProp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深瀬 恵子(fukase-keiko.yh5)" userId="526443c8-c144-46ea-b78c-f3653b907421" providerId="ADAL" clId="{A812C3F7-1C35-4978-827A-E8AE397DC84B}"/>
    <pc:docChg chg="custSel addSld modSld sldOrd">
      <pc:chgData name="深瀬 恵子(fukase-keiko.yh5)" userId="526443c8-c144-46ea-b78c-f3653b907421" providerId="ADAL" clId="{A812C3F7-1C35-4978-827A-E8AE397DC84B}" dt="2025-01-23T01:07:39.506" v="354"/>
      <pc:docMkLst>
        <pc:docMk/>
      </pc:docMkLst>
      <pc:sldChg chg="addSp delSp modSp mod">
        <pc:chgData name="深瀬 恵子(fukase-keiko.yh5)" userId="526443c8-c144-46ea-b78c-f3653b907421" providerId="ADAL" clId="{A812C3F7-1C35-4978-827A-E8AE397DC84B}" dt="2025-01-23T01:02:25.251" v="342" actId="207"/>
        <pc:sldMkLst>
          <pc:docMk/>
          <pc:sldMk cId="1378705275" sldId="319"/>
        </pc:sldMkLst>
        <pc:spChg chg="add mod">
          <ac:chgData name="深瀬 恵子(fukase-keiko.yh5)" userId="526443c8-c144-46ea-b78c-f3653b907421" providerId="ADAL" clId="{A812C3F7-1C35-4978-827A-E8AE397DC84B}" dt="2025-01-23T01:02:25.251" v="342" actId="207"/>
          <ac:spMkLst>
            <pc:docMk/>
            <pc:sldMk cId="1378705275" sldId="319"/>
            <ac:spMk id="7" creationId="{69240D0D-AE36-DAEF-105C-65F6EE4D0584}"/>
          </ac:spMkLst>
        </pc:spChg>
        <pc:spChg chg="del mod">
          <ac:chgData name="深瀬 恵子(fukase-keiko.yh5)" userId="526443c8-c144-46ea-b78c-f3653b907421" providerId="ADAL" clId="{A812C3F7-1C35-4978-827A-E8AE397DC84B}" dt="2025-01-23T01:02:14.062" v="340" actId="478"/>
          <ac:spMkLst>
            <pc:docMk/>
            <pc:sldMk cId="1378705275" sldId="319"/>
            <ac:spMk id="129" creationId="{7935B773-B253-1D38-5C48-A2AE15FD9710}"/>
          </ac:spMkLst>
        </pc:spChg>
        <pc:spChg chg="mod">
          <ac:chgData name="深瀬 恵子(fukase-keiko.yh5)" userId="526443c8-c144-46ea-b78c-f3653b907421" providerId="ADAL" clId="{A812C3F7-1C35-4978-827A-E8AE397DC84B}" dt="2025-01-23T00:58:32.446" v="289"/>
          <ac:spMkLst>
            <pc:docMk/>
            <pc:sldMk cId="1378705275" sldId="319"/>
            <ac:spMk id="135" creationId="{F87570B4-7679-5373-A511-34CA42637D0A}"/>
          </ac:spMkLst>
        </pc:spChg>
      </pc:sldChg>
      <pc:sldChg chg="delSp modSp add mod ord">
        <pc:chgData name="深瀬 恵子(fukase-keiko.yh5)" userId="526443c8-c144-46ea-b78c-f3653b907421" providerId="ADAL" clId="{A812C3F7-1C35-4978-827A-E8AE397DC84B}" dt="2025-01-23T01:03:30.307" v="344" actId="207"/>
        <pc:sldMkLst>
          <pc:docMk/>
          <pc:sldMk cId="816178649" sldId="321"/>
        </pc:sldMkLst>
        <pc:spChg chg="mod">
          <ac:chgData name="深瀬 恵子(fukase-keiko.yh5)" userId="526443c8-c144-46ea-b78c-f3653b907421" providerId="ADAL" clId="{A812C3F7-1C35-4978-827A-E8AE397DC84B}" dt="2025-01-23T01:03:05.731" v="343" actId="207"/>
          <ac:spMkLst>
            <pc:docMk/>
            <pc:sldMk cId="816178649" sldId="321"/>
            <ac:spMk id="24" creationId="{73112616-57F0-6C91-7490-3F2C079FAB87}"/>
          </ac:spMkLst>
        </pc:spChg>
        <pc:spChg chg="mod">
          <ac:chgData name="深瀬 恵子(fukase-keiko.yh5)" userId="526443c8-c144-46ea-b78c-f3653b907421" providerId="ADAL" clId="{A812C3F7-1C35-4978-827A-E8AE397DC84B}" dt="2025-01-23T00:59:55.292" v="312" actId="207"/>
          <ac:spMkLst>
            <pc:docMk/>
            <pc:sldMk cId="816178649" sldId="321"/>
            <ac:spMk id="37" creationId="{40363EAD-71A3-1A5C-4A6C-5EB53011122A}"/>
          </ac:spMkLst>
        </pc:spChg>
        <pc:spChg chg="mod">
          <ac:chgData name="深瀬 恵子(fukase-keiko.yh5)" userId="526443c8-c144-46ea-b78c-f3653b907421" providerId="ADAL" clId="{A812C3F7-1C35-4978-827A-E8AE397DC84B}" dt="2025-01-23T01:00:17.739" v="316" actId="207"/>
          <ac:spMkLst>
            <pc:docMk/>
            <pc:sldMk cId="816178649" sldId="321"/>
            <ac:spMk id="40" creationId="{32D6E84A-7946-FE99-D9E5-E1902844641A}"/>
          </ac:spMkLst>
        </pc:spChg>
        <pc:spChg chg="mod">
          <ac:chgData name="深瀬 恵子(fukase-keiko.yh5)" userId="526443c8-c144-46ea-b78c-f3653b907421" providerId="ADAL" clId="{A812C3F7-1C35-4978-827A-E8AE397DC84B}" dt="2025-01-23T01:00:41.625" v="320" actId="207"/>
          <ac:spMkLst>
            <pc:docMk/>
            <pc:sldMk cId="816178649" sldId="321"/>
            <ac:spMk id="42" creationId="{3C51B3F8-5E37-D0AC-FD84-4A916E437857}"/>
          </ac:spMkLst>
        </pc:spChg>
        <pc:spChg chg="mod">
          <ac:chgData name="深瀬 恵子(fukase-keiko.yh5)" userId="526443c8-c144-46ea-b78c-f3653b907421" providerId="ADAL" clId="{A812C3F7-1C35-4978-827A-E8AE397DC84B}" dt="2025-01-23T01:00:35.113" v="319" actId="207"/>
          <ac:spMkLst>
            <pc:docMk/>
            <pc:sldMk cId="816178649" sldId="321"/>
            <ac:spMk id="50" creationId="{98E6EAB6-D197-3A5E-2301-B405490135C6}"/>
          </ac:spMkLst>
        </pc:spChg>
        <pc:spChg chg="mod">
          <ac:chgData name="深瀬 恵子(fukase-keiko.yh5)" userId="526443c8-c144-46ea-b78c-f3653b907421" providerId="ADAL" clId="{A812C3F7-1C35-4978-827A-E8AE397DC84B}" dt="2025-01-23T01:03:30.307" v="344" actId="207"/>
          <ac:spMkLst>
            <pc:docMk/>
            <pc:sldMk cId="816178649" sldId="321"/>
            <ac:spMk id="69" creationId="{BFA10430-2CC0-886A-91D6-FB64424B4209}"/>
          </ac:spMkLst>
        </pc:spChg>
        <pc:spChg chg="mod">
          <ac:chgData name="深瀬 恵子(fukase-keiko.yh5)" userId="526443c8-c144-46ea-b78c-f3653b907421" providerId="ADAL" clId="{A812C3F7-1C35-4978-827A-E8AE397DC84B}" dt="2025-01-23T01:00:00.637" v="313" actId="207"/>
          <ac:spMkLst>
            <pc:docMk/>
            <pc:sldMk cId="816178649" sldId="321"/>
            <ac:spMk id="75" creationId="{5FD1F632-E245-8AB6-EC92-CA52B04AC7BF}"/>
          </ac:spMkLst>
        </pc:spChg>
        <pc:spChg chg="mod">
          <ac:chgData name="深瀬 恵子(fukase-keiko.yh5)" userId="526443c8-c144-46ea-b78c-f3653b907421" providerId="ADAL" clId="{A812C3F7-1C35-4978-827A-E8AE397DC84B}" dt="2025-01-23T01:00:04.851" v="314" actId="207"/>
          <ac:spMkLst>
            <pc:docMk/>
            <pc:sldMk cId="816178649" sldId="321"/>
            <ac:spMk id="76" creationId="{0D2F2C3B-E161-EFDF-8798-3235587FC33F}"/>
          </ac:spMkLst>
        </pc:spChg>
        <pc:spChg chg="mod">
          <ac:chgData name="深瀬 恵子(fukase-keiko.yh5)" userId="526443c8-c144-46ea-b78c-f3653b907421" providerId="ADAL" clId="{A812C3F7-1C35-4978-827A-E8AE397DC84B}" dt="2025-01-23T01:00:10.933" v="315" actId="207"/>
          <ac:spMkLst>
            <pc:docMk/>
            <pc:sldMk cId="816178649" sldId="321"/>
            <ac:spMk id="77" creationId="{F52177C0-B0DD-2D6F-AFDD-BF834F51815A}"/>
          </ac:spMkLst>
        </pc:spChg>
        <pc:spChg chg="mod">
          <ac:chgData name="深瀬 恵子(fukase-keiko.yh5)" userId="526443c8-c144-46ea-b78c-f3653b907421" providerId="ADAL" clId="{A812C3F7-1C35-4978-827A-E8AE397DC84B}" dt="2025-01-23T01:01:56.944" v="338" actId="1076"/>
          <ac:spMkLst>
            <pc:docMk/>
            <pc:sldMk cId="816178649" sldId="321"/>
            <ac:spMk id="129" creationId="{7935B773-B253-1D38-5C48-A2AE15FD9710}"/>
          </ac:spMkLst>
        </pc:spChg>
        <pc:spChg chg="mod">
          <ac:chgData name="深瀬 恵子(fukase-keiko.yh5)" userId="526443c8-c144-46ea-b78c-f3653b907421" providerId="ADAL" clId="{A812C3F7-1C35-4978-827A-E8AE397DC84B}" dt="2025-01-23T00:59:37.268" v="309" actId="20577"/>
          <ac:spMkLst>
            <pc:docMk/>
            <pc:sldMk cId="816178649" sldId="321"/>
            <ac:spMk id="135" creationId="{F87570B4-7679-5373-A511-34CA42637D0A}"/>
          </ac:spMkLst>
        </pc:spChg>
        <pc:spChg chg="del">
          <ac:chgData name="深瀬 恵子(fukase-keiko.yh5)" userId="526443c8-c144-46ea-b78c-f3653b907421" providerId="ADAL" clId="{A812C3F7-1C35-4978-827A-E8AE397DC84B}" dt="2025-01-23T00:59:41.113" v="310" actId="478"/>
          <ac:spMkLst>
            <pc:docMk/>
            <pc:sldMk cId="816178649" sldId="321"/>
            <ac:spMk id="136" creationId="{A88F1006-E29F-6D27-ABD5-FDB6CA247673}"/>
          </ac:spMkLst>
        </pc:spChg>
        <pc:spChg chg="del">
          <ac:chgData name="深瀬 恵子(fukase-keiko.yh5)" userId="526443c8-c144-46ea-b78c-f3653b907421" providerId="ADAL" clId="{A812C3F7-1C35-4978-827A-E8AE397DC84B}" dt="2025-01-23T00:59:42.857" v="311" actId="478"/>
          <ac:spMkLst>
            <pc:docMk/>
            <pc:sldMk cId="816178649" sldId="321"/>
            <ac:spMk id="137" creationId="{5DDFF9CC-952F-EAAC-C384-95B9911A02D0}"/>
          </ac:spMkLst>
        </pc:spChg>
      </pc:sldChg>
      <pc:sldChg chg="addSp delSp modSp add mod">
        <pc:chgData name="深瀬 恵子(fukase-keiko.yh5)" userId="526443c8-c144-46ea-b78c-f3653b907421" providerId="ADAL" clId="{A812C3F7-1C35-4978-827A-E8AE397DC84B}" dt="2025-01-23T01:07:39.506" v="354"/>
        <pc:sldMkLst>
          <pc:docMk/>
          <pc:sldMk cId="389724538" sldId="322"/>
        </pc:sldMkLst>
        <pc:spChg chg="add mod">
          <ac:chgData name="深瀬 恵子(fukase-keiko.yh5)" userId="526443c8-c144-46ea-b78c-f3653b907421" providerId="ADAL" clId="{A812C3F7-1C35-4978-827A-E8AE397DC84B}" dt="2025-01-23T01:07:39.506" v="354"/>
          <ac:spMkLst>
            <pc:docMk/>
            <pc:sldMk cId="389724538" sldId="322"/>
            <ac:spMk id="3" creationId="{2336854C-3821-2700-31A0-618910B41116}"/>
          </ac:spMkLst>
        </pc:spChg>
        <pc:spChg chg="mod">
          <ac:chgData name="深瀬 恵子(fukase-keiko.yh5)" userId="526443c8-c144-46ea-b78c-f3653b907421" providerId="ADAL" clId="{A812C3F7-1C35-4978-827A-E8AE397DC84B}" dt="2025-01-23T01:07:12.247" v="353" actId="207"/>
          <ac:spMkLst>
            <pc:docMk/>
            <pc:sldMk cId="389724538" sldId="322"/>
            <ac:spMk id="7" creationId="{85F13884-E650-C6BA-F16B-3D522D3E94B7}"/>
          </ac:spMkLst>
        </pc:spChg>
        <pc:spChg chg="mod">
          <ac:chgData name="深瀬 恵子(fukase-keiko.yh5)" userId="526443c8-c144-46ea-b78c-f3653b907421" providerId="ADAL" clId="{A812C3F7-1C35-4978-827A-E8AE397DC84B}" dt="2025-01-23T01:06:58.729" v="350" actId="207"/>
          <ac:spMkLst>
            <pc:docMk/>
            <pc:sldMk cId="389724538" sldId="322"/>
            <ac:spMk id="41" creationId="{39CAE468-5D6F-0196-100E-24752C6E0A63}"/>
          </ac:spMkLst>
        </pc:spChg>
        <pc:spChg chg="del">
          <ac:chgData name="深瀬 恵子(fukase-keiko.yh5)" userId="526443c8-c144-46ea-b78c-f3653b907421" providerId="ADAL" clId="{A812C3F7-1C35-4978-827A-E8AE397DC84B}" dt="2025-01-23T01:06:35.212" v="346" actId="478"/>
          <ac:spMkLst>
            <pc:docMk/>
            <pc:sldMk cId="389724538" sldId="322"/>
            <ac:spMk id="53" creationId="{1114A374-55E9-C65B-6EE0-36DF98D571ED}"/>
          </ac:spMkLst>
        </pc:spChg>
        <pc:spChg chg="del">
          <ac:chgData name="深瀬 恵子(fukase-keiko.yh5)" userId="526443c8-c144-46ea-b78c-f3653b907421" providerId="ADAL" clId="{A812C3F7-1C35-4978-827A-E8AE397DC84B}" dt="2025-01-23T01:06:41.589" v="347" actId="478"/>
          <ac:spMkLst>
            <pc:docMk/>
            <pc:sldMk cId="389724538" sldId="322"/>
            <ac:spMk id="54" creationId="{6E4DE34D-2FBE-CA9A-86FA-86F69CECDD2E}"/>
          </ac:spMkLst>
        </pc:spChg>
        <pc:spChg chg="del">
          <ac:chgData name="深瀬 恵子(fukase-keiko.yh5)" userId="526443c8-c144-46ea-b78c-f3653b907421" providerId="ADAL" clId="{A812C3F7-1C35-4978-827A-E8AE397DC84B}" dt="2025-01-23T01:06:46.004" v="348" actId="478"/>
          <ac:spMkLst>
            <pc:docMk/>
            <pc:sldMk cId="389724538" sldId="322"/>
            <ac:spMk id="55" creationId="{366BBC92-4841-0DE3-7816-E9AF1B80E98C}"/>
          </ac:spMkLst>
        </pc:spChg>
        <pc:spChg chg="del">
          <ac:chgData name="深瀬 恵子(fukase-keiko.yh5)" userId="526443c8-c144-46ea-b78c-f3653b907421" providerId="ADAL" clId="{A812C3F7-1C35-4978-827A-E8AE397DC84B}" dt="2025-01-23T01:06:51.251" v="349" actId="478"/>
          <ac:spMkLst>
            <pc:docMk/>
            <pc:sldMk cId="389724538" sldId="322"/>
            <ac:spMk id="56" creationId="{7C2C6357-AEDB-2463-E808-E0F7472F781F}"/>
          </ac:spMkLst>
        </pc:spChg>
        <pc:graphicFrameChg chg="modGraphic">
          <ac:chgData name="深瀬 恵子(fukase-keiko.yh5)" userId="526443c8-c144-46ea-b78c-f3653b907421" providerId="ADAL" clId="{A812C3F7-1C35-4978-827A-E8AE397DC84B}" dt="2025-01-23T01:06:26.818" v="345" actId="207"/>
          <ac:graphicFrameMkLst>
            <pc:docMk/>
            <pc:sldMk cId="389724538" sldId="322"/>
            <ac:graphicFrameMk id="4" creationId="{86E69CA1-9294-CB46-B729-041319F286EB}"/>
          </ac:graphicFrameMkLst>
        </pc:graphicFrameChg>
      </pc:sldChg>
    </pc:docChg>
  </pc:docChgLst>
  <pc:docChgLst>
    <pc:chgData name="伊與田 彰子(iyoda-akiko.8y0)" userId="1be435a8-d3ae-40f6-855f-e76af14fbd34" providerId="ADAL" clId="{16147E59-B049-49D0-B27D-E6017C4547C5}"/>
    <pc:docChg chg="addSld modSld modMainMaster">
      <pc:chgData name="伊與田 彰子(iyoda-akiko.8y0)" userId="1be435a8-d3ae-40f6-855f-e76af14fbd34" providerId="ADAL" clId="{16147E59-B049-49D0-B27D-E6017C4547C5}" dt="2024-11-28T02:48:23.394" v="1"/>
      <pc:docMkLst>
        <pc:docMk/>
      </pc:docMkLst>
      <pc:sldChg chg="add">
        <pc:chgData name="伊與田 彰子(iyoda-akiko.8y0)" userId="1be435a8-d3ae-40f6-855f-e76af14fbd34" providerId="ADAL" clId="{16147E59-B049-49D0-B27D-E6017C4547C5}" dt="2024-11-28T02:38:59.615" v="0"/>
        <pc:sldMkLst>
          <pc:docMk/>
          <pc:sldMk cId="2184860462" sldId="318"/>
        </pc:sldMkLst>
      </pc:sldChg>
      <pc:sldMasterChg chg="modSldLayout">
        <pc:chgData name="伊與田 彰子(iyoda-akiko.8y0)" userId="1be435a8-d3ae-40f6-855f-e76af14fbd34" providerId="ADAL" clId="{16147E59-B049-49D0-B27D-E6017C4547C5}" dt="2024-11-28T02:48:23.394" v="1"/>
        <pc:sldMasterMkLst>
          <pc:docMk/>
          <pc:sldMasterMk cId="1124333830" sldId="2147483656"/>
        </pc:sldMasterMkLst>
        <pc:sldLayoutChg chg="addSp modSp">
          <pc:chgData name="伊與田 彰子(iyoda-akiko.8y0)" userId="1be435a8-d3ae-40f6-855f-e76af14fbd34" providerId="ADAL" clId="{16147E59-B049-49D0-B27D-E6017C4547C5}" dt="2024-11-28T02:48:23.394" v="1"/>
          <pc:sldLayoutMkLst>
            <pc:docMk/>
            <pc:sldMasterMk cId="1124333830" sldId="2147483656"/>
            <pc:sldLayoutMk cId="830581376" sldId="2147483684"/>
          </pc:sldLayoutMkLst>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3" creationId="{21CFD7B1-59DB-42FF-9D49-C2A30C8D0A6A}"/>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4" creationId="{DA9449A1-3DBB-35E1-989C-6A991CC97548}"/>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5" creationId="{69F98C9B-4FA7-FD7A-9A0A-BE1AE7460E55}"/>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6" creationId="{2AF47B6D-7D88-B111-5E91-0631621CA6A5}"/>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7" creationId="{66A984AC-D895-305D-9EF8-F2094FBC400C}"/>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8" creationId="{00F20335-91F0-2FBD-BD93-C55BDEBDCADB}"/>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9" creationId="{EEEDC560-C748-5293-6C05-8D4B468A0B69}"/>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0" creationId="{4365C03D-79EC-E0EC-C0A2-77541B54F177}"/>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1" creationId="{82C6AE85-43BA-8DE0-1FF0-48F64CA89097}"/>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2" creationId="{01357490-803F-3DE0-864B-2183045FC2CC}"/>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3" creationId="{2833D2E3-155F-1B3D-0C26-6740B9E82A9E}"/>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4" creationId="{500BE567-3C74-D27A-5AC9-C60C0346B49A}"/>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5" creationId="{DE98C5D6-B37D-42DC-A6F6-FF63E0FA17B5}"/>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6" creationId="{E1533896-6BE1-81D2-20B0-5F8C5DEA284E}"/>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7" creationId="{38A946FF-A2BC-E9DC-F97E-CAD54BCB26BF}"/>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8" creationId="{B8CCAFB1-1A1B-F408-0368-C17885F51269}"/>
            </ac:spMkLst>
          </pc:spChg>
          <pc:spChg chg="add mod">
            <ac:chgData name="伊與田 彰子(iyoda-akiko.8y0)" userId="1be435a8-d3ae-40f6-855f-e76af14fbd34" providerId="ADAL" clId="{16147E59-B049-49D0-B27D-E6017C4547C5}" dt="2024-11-28T02:48:23.394" v="1"/>
            <ac:spMkLst>
              <pc:docMk/>
              <pc:sldMasterMk cId="1124333830" sldId="2147483656"/>
              <pc:sldLayoutMk cId="830581376" sldId="2147483684"/>
              <ac:spMk id="19" creationId="{095381D3-F0CE-31DD-3ED7-DDC08C3425FA}"/>
            </ac:spMkLst>
          </pc:spChg>
        </pc:sldLayoutChg>
      </pc:sldMasterChg>
    </pc:docChg>
  </pc:docChgLst>
  <pc:docChgLst>
    <pc:chgData name="小野 志帆(ono-shiho)" userId="65d79ec7-049e-4d5e-85fa-e1939f82514a" providerId="ADAL" clId="{EEA4A925-8AB2-4F49-8A3B-8BB1E88DD46B}"/>
    <pc:docChg chg="undo custSel modSld">
      <pc:chgData name="小野 志帆(ono-shiho)" userId="65d79ec7-049e-4d5e-85fa-e1939f82514a" providerId="ADAL" clId="{EEA4A925-8AB2-4F49-8A3B-8BB1E88DD46B}" dt="2025-02-10T02:52:43.738" v="27" actId="1076"/>
      <pc:docMkLst>
        <pc:docMk/>
      </pc:docMkLst>
      <pc:sldChg chg="addSp delSp modSp mod">
        <pc:chgData name="小野 志帆(ono-shiho)" userId="65d79ec7-049e-4d5e-85fa-e1939f82514a" providerId="ADAL" clId="{EEA4A925-8AB2-4F49-8A3B-8BB1E88DD46B}" dt="2025-02-10T02:52:43.738" v="27" actId="1076"/>
        <pc:sldMkLst>
          <pc:docMk/>
          <pc:sldMk cId="816178649" sldId="321"/>
        </pc:sldMkLst>
        <pc:spChg chg="mod">
          <ac:chgData name="小野 志帆(ono-shiho)" userId="65d79ec7-049e-4d5e-85fa-e1939f82514a" providerId="ADAL" clId="{EEA4A925-8AB2-4F49-8A3B-8BB1E88DD46B}" dt="2025-02-10T02:52:20.711" v="26" actId="14100"/>
          <ac:spMkLst>
            <pc:docMk/>
            <pc:sldMk cId="816178649" sldId="321"/>
            <ac:spMk id="33" creationId="{C0572EFF-AEA4-2092-6160-A830A14CEDE4}"/>
          </ac:spMkLst>
        </pc:spChg>
        <pc:spChg chg="mod">
          <ac:chgData name="小野 志帆(ono-shiho)" userId="65d79ec7-049e-4d5e-85fa-e1939f82514a" providerId="ADAL" clId="{EEA4A925-8AB2-4F49-8A3B-8BB1E88DD46B}" dt="2025-02-10T01:15:37.469" v="1" actId="20577"/>
          <ac:spMkLst>
            <pc:docMk/>
            <pc:sldMk cId="816178649" sldId="321"/>
            <ac:spMk id="50" creationId="{98E6EAB6-D197-3A5E-2301-B405490135C6}"/>
          </ac:spMkLst>
        </pc:spChg>
        <pc:picChg chg="add del mod">
          <ac:chgData name="小野 志帆(ono-shiho)" userId="65d79ec7-049e-4d5e-85fa-e1939f82514a" providerId="ADAL" clId="{EEA4A925-8AB2-4F49-8A3B-8BB1E88DD46B}" dt="2025-02-10T02:52:02.793" v="22" actId="478"/>
          <ac:picMkLst>
            <pc:docMk/>
            <pc:sldMk cId="816178649" sldId="321"/>
            <ac:picMk id="13" creationId="{4534714C-9A7D-FD73-653F-4DD58310A429}"/>
          </ac:picMkLst>
        </pc:picChg>
        <pc:picChg chg="add mod">
          <ac:chgData name="小野 志帆(ono-shiho)" userId="65d79ec7-049e-4d5e-85fa-e1939f82514a" providerId="ADAL" clId="{EEA4A925-8AB2-4F49-8A3B-8BB1E88DD46B}" dt="2025-02-10T02:50:17.846" v="12" actId="1076"/>
          <ac:picMkLst>
            <pc:docMk/>
            <pc:sldMk cId="816178649" sldId="321"/>
            <ac:picMk id="16" creationId="{299B440B-547C-5B3E-518B-D394A79EEFD2}"/>
          </ac:picMkLst>
        </pc:picChg>
        <pc:picChg chg="add mod">
          <ac:chgData name="小野 志帆(ono-shiho)" userId="65d79ec7-049e-4d5e-85fa-e1939f82514a" providerId="ADAL" clId="{EEA4A925-8AB2-4F49-8A3B-8BB1E88DD46B}" dt="2025-02-10T02:52:43.738" v="27" actId="1076"/>
          <ac:picMkLst>
            <pc:docMk/>
            <pc:sldMk cId="816178649" sldId="321"/>
            <ac:picMk id="17" creationId="{02342EF0-9F4A-1157-E302-7BD55CC24C80}"/>
          </ac:picMkLst>
        </pc:picChg>
      </pc:sldChg>
    </pc:docChg>
  </pc:docChgLst>
  <pc:docChgLst>
    <pc:chgData name="小野 志帆(ono-shiho)" userId="65d79ec7-049e-4d5e-85fa-e1939f82514a" providerId="ADAL" clId="{97108452-AF45-4028-BF5A-681B127911B7}"/>
    <pc:docChg chg="custSel modSld">
      <pc:chgData name="小野 志帆(ono-shiho)" userId="65d79ec7-049e-4d5e-85fa-e1939f82514a" providerId="ADAL" clId="{97108452-AF45-4028-BF5A-681B127911B7}" dt="2025-01-24T07:09:41.940" v="4" actId="20577"/>
      <pc:docMkLst>
        <pc:docMk/>
      </pc:docMkLst>
      <pc:sldChg chg="delSp modSp mod">
        <pc:chgData name="小野 志帆(ono-shiho)" userId="65d79ec7-049e-4d5e-85fa-e1939f82514a" providerId="ADAL" clId="{97108452-AF45-4028-BF5A-681B127911B7}" dt="2025-01-24T07:09:41.940" v="4" actId="20577"/>
        <pc:sldMkLst>
          <pc:docMk/>
          <pc:sldMk cId="816178649" sldId="321"/>
        </pc:sldMkLst>
        <pc:spChg chg="mod">
          <ac:chgData name="小野 志帆(ono-shiho)" userId="65d79ec7-049e-4d5e-85fa-e1939f82514a" providerId="ADAL" clId="{97108452-AF45-4028-BF5A-681B127911B7}" dt="2025-01-24T07:09:41.940" v="4" actId="20577"/>
          <ac:spMkLst>
            <pc:docMk/>
            <pc:sldMk cId="816178649" sldId="321"/>
            <ac:spMk id="128" creationId="{D9840283-3E49-2F2C-E6C7-604294EBB09B}"/>
          </ac:spMkLst>
        </pc:spChg>
        <pc:spChg chg="del">
          <ac:chgData name="小野 志帆(ono-shiho)" userId="65d79ec7-049e-4d5e-85fa-e1939f82514a" providerId="ADAL" clId="{97108452-AF45-4028-BF5A-681B127911B7}" dt="2025-01-24T07:01:38.496" v="0" actId="478"/>
          <ac:spMkLst>
            <pc:docMk/>
            <pc:sldMk cId="816178649" sldId="321"/>
            <ac:spMk id="135" creationId="{F87570B4-7679-5373-A511-34CA42637D0A}"/>
          </ac:spMkLst>
        </pc:spChg>
      </pc:sldChg>
    </pc:docChg>
  </pc:docChgLst>
  <pc:docChgLst>
    <pc:chgData name="小野 志帆(ono-shiho)" userId="65d79ec7-049e-4d5e-85fa-e1939f82514a" providerId="ADAL" clId="{C3289FB7-235E-486B-BBEB-36421A9FA52C}"/>
    <pc:docChg chg="custSel delSld modSld">
      <pc:chgData name="小野 志帆(ono-shiho)" userId="65d79ec7-049e-4d5e-85fa-e1939f82514a" providerId="ADAL" clId="{C3289FB7-235E-486B-BBEB-36421A9FA52C}" dt="2025-01-24T01:05:09.194" v="39" actId="14100"/>
      <pc:docMkLst>
        <pc:docMk/>
      </pc:docMkLst>
      <pc:sldChg chg="del">
        <pc:chgData name="小野 志帆(ono-shiho)" userId="65d79ec7-049e-4d5e-85fa-e1939f82514a" providerId="ADAL" clId="{C3289FB7-235E-486B-BBEB-36421A9FA52C}" dt="2025-01-24T00:50:16.539" v="2" actId="2696"/>
        <pc:sldMkLst>
          <pc:docMk/>
          <pc:sldMk cId="1979200728" sldId="261"/>
        </pc:sldMkLst>
      </pc:sldChg>
      <pc:sldChg chg="del">
        <pc:chgData name="小野 志帆(ono-shiho)" userId="65d79ec7-049e-4d5e-85fa-e1939f82514a" providerId="ADAL" clId="{C3289FB7-235E-486B-BBEB-36421A9FA52C}" dt="2025-01-24T00:50:19.151" v="3" actId="2696"/>
        <pc:sldMkLst>
          <pc:docMk/>
          <pc:sldMk cId="1430743427" sldId="270"/>
        </pc:sldMkLst>
      </pc:sldChg>
      <pc:sldChg chg="del">
        <pc:chgData name="小野 志帆(ono-shiho)" userId="65d79ec7-049e-4d5e-85fa-e1939f82514a" providerId="ADAL" clId="{C3289FB7-235E-486B-BBEB-36421A9FA52C}" dt="2025-01-24T00:50:11.465" v="0" actId="2696"/>
        <pc:sldMkLst>
          <pc:docMk/>
          <pc:sldMk cId="1378705275" sldId="319"/>
        </pc:sldMkLst>
      </pc:sldChg>
      <pc:sldChg chg="del">
        <pc:chgData name="小野 志帆(ono-shiho)" userId="65d79ec7-049e-4d5e-85fa-e1939f82514a" providerId="ADAL" clId="{C3289FB7-235E-486B-BBEB-36421A9FA52C}" dt="2025-01-24T00:50:13.768" v="1" actId="2696"/>
        <pc:sldMkLst>
          <pc:docMk/>
          <pc:sldMk cId="4237777345" sldId="320"/>
        </pc:sldMkLst>
      </pc:sldChg>
      <pc:sldChg chg="addSp delSp modSp mod">
        <pc:chgData name="小野 志帆(ono-shiho)" userId="65d79ec7-049e-4d5e-85fa-e1939f82514a" providerId="ADAL" clId="{C3289FB7-235E-486B-BBEB-36421A9FA52C}" dt="2025-01-24T00:57:49.650" v="20" actId="1076"/>
        <pc:sldMkLst>
          <pc:docMk/>
          <pc:sldMk cId="816178649" sldId="321"/>
        </pc:sldMkLst>
        <pc:picChg chg="add mod">
          <ac:chgData name="小野 志帆(ono-shiho)" userId="65d79ec7-049e-4d5e-85fa-e1939f82514a" providerId="ADAL" clId="{C3289FB7-235E-486B-BBEB-36421A9FA52C}" dt="2025-01-24T00:57:49.650" v="20" actId="1076"/>
          <ac:picMkLst>
            <pc:docMk/>
            <pc:sldMk cId="816178649" sldId="321"/>
            <ac:picMk id="13" creationId="{4534714C-9A7D-FD73-653F-4DD58310A429}"/>
          </ac:picMkLst>
        </pc:picChg>
        <pc:picChg chg="del">
          <ac:chgData name="小野 志帆(ono-shiho)" userId="65d79ec7-049e-4d5e-85fa-e1939f82514a" providerId="ADAL" clId="{C3289FB7-235E-486B-BBEB-36421A9FA52C}" dt="2025-01-24T00:57:41.998" v="17" actId="478"/>
          <ac:picMkLst>
            <pc:docMk/>
            <pc:sldMk cId="816178649" sldId="321"/>
            <ac:picMk id="88" creationId="{90D7A5BF-25CE-080F-D563-AE5029AF9F09}"/>
          </ac:picMkLst>
        </pc:picChg>
      </pc:sldChg>
      <pc:sldChg chg="addSp delSp modSp mod">
        <pc:chgData name="小野 志帆(ono-shiho)" userId="65d79ec7-049e-4d5e-85fa-e1939f82514a" providerId="ADAL" clId="{C3289FB7-235E-486B-BBEB-36421A9FA52C}" dt="2025-01-24T01:05:09.194" v="39" actId="14100"/>
        <pc:sldMkLst>
          <pc:docMk/>
          <pc:sldMk cId="389724538" sldId="322"/>
        </pc:sldMkLst>
        <pc:spChg chg="mod">
          <ac:chgData name="小野 志帆(ono-shiho)" userId="65d79ec7-049e-4d5e-85fa-e1939f82514a" providerId="ADAL" clId="{C3289FB7-235E-486B-BBEB-36421A9FA52C}" dt="2025-01-24T00:50:43.305" v="4" actId="207"/>
          <ac:spMkLst>
            <pc:docMk/>
            <pc:sldMk cId="389724538" sldId="322"/>
            <ac:spMk id="9" creationId="{AFF7BD3B-579A-B5B9-3980-69C8D22D5C88}"/>
          </ac:spMkLst>
        </pc:spChg>
        <pc:spChg chg="add mod">
          <ac:chgData name="小野 志帆(ono-shiho)" userId="65d79ec7-049e-4d5e-85fa-e1939f82514a" providerId="ADAL" clId="{C3289FB7-235E-486B-BBEB-36421A9FA52C}" dt="2025-01-24T01:03:31.082" v="34"/>
          <ac:spMkLst>
            <pc:docMk/>
            <pc:sldMk cId="389724538" sldId="322"/>
            <ac:spMk id="51" creationId="{D01946A5-51AA-987E-351E-EB8A0C0EDC6A}"/>
          </ac:spMkLst>
        </pc:spChg>
        <pc:grpChg chg="del mod">
          <ac:chgData name="小野 志帆(ono-shiho)" userId="65d79ec7-049e-4d5e-85fa-e1939f82514a" providerId="ADAL" clId="{C3289FB7-235E-486B-BBEB-36421A9FA52C}" dt="2025-01-24T00:56:41.025" v="12" actId="478"/>
          <ac:grpSpMkLst>
            <pc:docMk/>
            <pc:sldMk cId="389724538" sldId="322"/>
            <ac:grpSpMk id="44" creationId="{618BFD86-26FF-5603-0E52-B5B26154304F}"/>
          </ac:grpSpMkLst>
        </pc:grpChg>
        <pc:picChg chg="add mod">
          <ac:chgData name="小野 志帆(ono-shiho)" userId="65d79ec7-049e-4d5e-85fa-e1939f82514a" providerId="ADAL" clId="{C3289FB7-235E-486B-BBEB-36421A9FA52C}" dt="2025-01-24T00:56:31.847" v="9" actId="1076"/>
          <ac:picMkLst>
            <pc:docMk/>
            <pc:sldMk cId="389724538" sldId="322"/>
            <ac:picMk id="8" creationId="{3F81BDA7-23AA-A6AC-F348-41471D9AFC8C}"/>
          </ac:picMkLst>
        </pc:picChg>
        <pc:picChg chg="add mod">
          <ac:chgData name="小野 志帆(ono-shiho)" userId="65d79ec7-049e-4d5e-85fa-e1939f82514a" providerId="ADAL" clId="{C3289FB7-235E-486B-BBEB-36421A9FA52C}" dt="2025-01-24T00:57:23.783" v="16" actId="1076"/>
          <ac:picMkLst>
            <pc:docMk/>
            <pc:sldMk cId="389724538" sldId="322"/>
            <ac:picMk id="22" creationId="{903C912A-5BEE-AB4A-77AD-1C4565C2283B}"/>
          </ac:picMkLst>
        </pc:picChg>
        <pc:picChg chg="add del mod">
          <ac:chgData name="小野 志帆(ono-shiho)" userId="65d79ec7-049e-4d5e-85fa-e1939f82514a" providerId="ADAL" clId="{C3289FB7-235E-486B-BBEB-36421A9FA52C}" dt="2025-01-24T01:00:34.277" v="23" actId="478"/>
          <ac:picMkLst>
            <pc:docMk/>
            <pc:sldMk cId="389724538" sldId="322"/>
            <ac:picMk id="24" creationId="{813A014D-D2DB-3A1D-4B3F-2D7E23115380}"/>
          </ac:picMkLst>
        </pc:picChg>
        <pc:picChg chg="add mod">
          <ac:chgData name="小野 志帆(ono-shiho)" userId="65d79ec7-049e-4d5e-85fa-e1939f82514a" providerId="ADAL" clId="{C3289FB7-235E-486B-BBEB-36421A9FA52C}" dt="2025-01-24T01:01:41.797" v="27" actId="14100"/>
          <ac:picMkLst>
            <pc:docMk/>
            <pc:sldMk cId="389724538" sldId="322"/>
            <ac:picMk id="30" creationId="{DF194A9E-6A16-13C8-A021-9A32F09470B7}"/>
          </ac:picMkLst>
        </pc:picChg>
        <pc:picChg chg="del">
          <ac:chgData name="小野 志帆(ono-shiho)" userId="65d79ec7-049e-4d5e-85fa-e1939f82514a" providerId="ADAL" clId="{C3289FB7-235E-486B-BBEB-36421A9FA52C}" dt="2025-01-24T00:55:58.404" v="5" actId="478"/>
          <ac:picMkLst>
            <pc:docMk/>
            <pc:sldMk cId="389724538" sldId="322"/>
            <ac:picMk id="34" creationId="{CB07DCBF-73A8-6733-D2DC-D0E234FADF09}"/>
          </ac:picMkLst>
        </pc:picChg>
        <pc:picChg chg="del">
          <ac:chgData name="小野 志帆(ono-shiho)" userId="65d79ec7-049e-4d5e-85fa-e1939f82514a" providerId="ADAL" clId="{C3289FB7-235E-486B-BBEB-36421A9FA52C}" dt="2025-01-24T01:02:46.367" v="28" actId="478"/>
          <ac:picMkLst>
            <pc:docMk/>
            <pc:sldMk cId="389724538" sldId="322"/>
            <ac:picMk id="36" creationId="{49DBF9A9-2ABE-3D0F-920D-6CF51F318EA0}"/>
          </ac:picMkLst>
        </pc:picChg>
        <pc:picChg chg="del">
          <ac:chgData name="小野 志帆(ono-shiho)" userId="65d79ec7-049e-4d5e-85fa-e1939f82514a" providerId="ADAL" clId="{C3289FB7-235E-486B-BBEB-36421A9FA52C}" dt="2025-01-24T00:56:39.782" v="10" actId="478"/>
          <ac:picMkLst>
            <pc:docMk/>
            <pc:sldMk cId="389724538" sldId="322"/>
            <ac:picMk id="37" creationId="{61BFFFA6-5045-518C-3552-879CE580C7FC}"/>
          </ac:picMkLst>
        </pc:picChg>
        <pc:picChg chg="del">
          <ac:chgData name="小野 志帆(ono-shiho)" userId="65d79ec7-049e-4d5e-85fa-e1939f82514a" providerId="ADAL" clId="{C3289FB7-235E-486B-BBEB-36421A9FA52C}" dt="2025-01-24T01:05:00.322" v="35" actId="478"/>
          <ac:picMkLst>
            <pc:docMk/>
            <pc:sldMk cId="389724538" sldId="322"/>
            <ac:picMk id="39" creationId="{7E861A33-34B2-0548-047D-BF978E0F1008}"/>
          </ac:picMkLst>
        </pc:picChg>
        <pc:picChg chg="add mod">
          <ac:chgData name="小野 志帆(ono-shiho)" userId="65d79ec7-049e-4d5e-85fa-e1939f82514a" providerId="ADAL" clId="{C3289FB7-235E-486B-BBEB-36421A9FA52C}" dt="2025-01-24T01:02:58.494" v="33" actId="1076"/>
          <ac:picMkLst>
            <pc:docMk/>
            <pc:sldMk cId="389724538" sldId="322"/>
            <ac:picMk id="46" creationId="{3C186481-2D09-3942-10AE-E9064CB245AE}"/>
          </ac:picMkLst>
        </pc:picChg>
        <pc:picChg chg="add mod">
          <ac:chgData name="小野 志帆(ono-shiho)" userId="65d79ec7-049e-4d5e-85fa-e1939f82514a" providerId="ADAL" clId="{C3289FB7-235E-486B-BBEB-36421A9FA52C}" dt="2025-01-24T01:05:09.194" v="39" actId="14100"/>
          <ac:picMkLst>
            <pc:docMk/>
            <pc:sldMk cId="389724538" sldId="322"/>
            <ac:picMk id="54" creationId="{03425919-6067-5C93-4077-A14D13C6745E}"/>
          </ac:picMkLst>
        </pc:picChg>
      </pc:sldChg>
      <pc:sldMasterChg chg="delSldLayout">
        <pc:chgData name="小野 志帆(ono-shiho)" userId="65d79ec7-049e-4d5e-85fa-e1939f82514a" providerId="ADAL" clId="{C3289FB7-235E-486B-BBEB-36421A9FA52C}" dt="2025-01-24T00:50:19.151" v="3" actId="2696"/>
        <pc:sldMasterMkLst>
          <pc:docMk/>
          <pc:sldMasterMk cId="1124333830" sldId="2147483656"/>
        </pc:sldMasterMkLst>
        <pc:sldLayoutChg chg="del">
          <pc:chgData name="小野 志帆(ono-shiho)" userId="65d79ec7-049e-4d5e-85fa-e1939f82514a" providerId="ADAL" clId="{C3289FB7-235E-486B-BBEB-36421A9FA52C}" dt="2025-01-24T00:50:16.539" v="2" actId="2696"/>
          <pc:sldLayoutMkLst>
            <pc:docMk/>
            <pc:sldMasterMk cId="1124333830" sldId="2147483656"/>
            <pc:sldLayoutMk cId="2934082630" sldId="2147483685"/>
          </pc:sldLayoutMkLst>
        </pc:sldLayoutChg>
        <pc:sldLayoutChg chg="del">
          <pc:chgData name="小野 志帆(ono-shiho)" userId="65d79ec7-049e-4d5e-85fa-e1939f82514a" providerId="ADAL" clId="{C3289FB7-235E-486B-BBEB-36421A9FA52C}" dt="2025-01-24T00:50:19.151" v="3" actId="2696"/>
          <pc:sldLayoutMkLst>
            <pc:docMk/>
            <pc:sldMasterMk cId="1124333830" sldId="2147483656"/>
            <pc:sldLayoutMk cId="2829842834" sldId="2147483686"/>
          </pc:sldLayoutMkLst>
        </pc:sldLayoutChg>
      </pc:sldMasterChg>
    </pc:docChg>
  </pc:docChgLst>
  <pc:docChgLst>
    <pc:chgData name="小野 志帆(ono-shiho)" userId="65d79ec7-049e-4d5e-85fa-e1939f82514a" providerId="ADAL" clId="{EEA92F8A-6B51-4C6C-A9F0-FD86471E8026}"/>
    <pc:docChg chg="custSel modSld">
      <pc:chgData name="小野 志帆(ono-shiho)" userId="65d79ec7-049e-4d5e-85fa-e1939f82514a" providerId="ADAL" clId="{EEA92F8A-6B51-4C6C-A9F0-FD86471E8026}" dt="2025-02-07T08:48:40.618" v="32" actId="478"/>
      <pc:docMkLst>
        <pc:docMk/>
      </pc:docMkLst>
      <pc:sldChg chg="addSp delSp modSp mod">
        <pc:chgData name="小野 志帆(ono-shiho)" userId="65d79ec7-049e-4d5e-85fa-e1939f82514a" providerId="ADAL" clId="{EEA92F8A-6B51-4C6C-A9F0-FD86471E8026}" dt="2025-02-07T08:48:40.618" v="32" actId="478"/>
        <pc:sldMkLst>
          <pc:docMk/>
          <pc:sldMk cId="816178649" sldId="321"/>
        </pc:sldMkLst>
        <pc:spChg chg="mod">
          <ac:chgData name="小野 志帆(ono-shiho)" userId="65d79ec7-049e-4d5e-85fa-e1939f82514a" providerId="ADAL" clId="{EEA92F8A-6B51-4C6C-A9F0-FD86471E8026}" dt="2025-02-07T08:44:09.049" v="27"/>
          <ac:spMkLst>
            <pc:docMk/>
            <pc:sldMk cId="816178649" sldId="321"/>
            <ac:spMk id="50" creationId="{98E6EAB6-D197-3A5E-2301-B405490135C6}"/>
          </ac:spMkLst>
        </pc:spChg>
        <pc:picChg chg="add mod">
          <ac:chgData name="小野 志帆(ono-shiho)" userId="65d79ec7-049e-4d5e-85fa-e1939f82514a" providerId="ADAL" clId="{EEA92F8A-6B51-4C6C-A9F0-FD86471E8026}" dt="2025-02-07T08:45:25.046" v="30" actId="1076"/>
          <ac:picMkLst>
            <pc:docMk/>
            <pc:sldMk cId="816178649" sldId="321"/>
            <ac:picMk id="7" creationId="{477D0994-B21E-1C11-028A-FABAEDA42B93}"/>
          </ac:picMkLst>
        </pc:picChg>
        <pc:picChg chg="del mod">
          <ac:chgData name="小野 志帆(ono-shiho)" userId="65d79ec7-049e-4d5e-85fa-e1939f82514a" providerId="ADAL" clId="{EEA92F8A-6B51-4C6C-A9F0-FD86471E8026}" dt="2025-02-07T08:48:40.618" v="32" actId="478"/>
          <ac:picMkLst>
            <pc:docMk/>
            <pc:sldMk cId="816178649" sldId="321"/>
            <ac:picMk id="34" creationId="{2C94F230-A5DA-0C1A-008E-928685D9B945}"/>
          </ac:picMkLst>
        </pc:picChg>
      </pc:sldChg>
    </pc:docChg>
  </pc:docChgLst>
</pc:chgInfo>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20AA36B-AF41-C54C-3688-702D6819A8B9}"/>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DB5FFF10-CA1A-D240-7204-2A869D83B4F3}"/>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7BDE61F6-13D5-4E46-BA92-9D2FBEB172BF}" type="datetimeFigureOut">
              <a:rPr kumimoji="1" lang="ja-JP" altLang="en-US" smtClean="0"/>
              <a:t>2025/2/10</a:t>
            </a:fld>
            <a:endParaRPr kumimoji="1" lang="ja-JP" altLang="en-US"/>
          </a:p>
        </p:txBody>
      </p:sp>
      <p:sp>
        <p:nvSpPr>
          <p:cNvPr id="4" name="フッター プレースホルダー 3">
            <a:extLst>
              <a:ext uri="{FF2B5EF4-FFF2-40B4-BE49-F238E27FC236}">
                <a16:creationId xmlns:a16="http://schemas.microsoft.com/office/drawing/2014/main" id="{20B08DF4-5511-0001-1332-6816F88ACB53}"/>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46F8F551-1A1A-2ACE-F3D6-86FD1867A9AD}"/>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98B41DB7-97D7-48D0-ACD7-6D61832935BB}" type="slidenum">
              <a:rPr kumimoji="1" lang="ja-JP" altLang="en-US" smtClean="0"/>
              <a:t>‹#›</a:t>
            </a:fld>
            <a:endParaRPr kumimoji="1" lang="ja-JP" altLang="en-US"/>
          </a:p>
        </p:txBody>
      </p:sp>
    </p:spTree>
    <p:extLst>
      <p:ext uri="{BB962C8B-B14F-4D97-AF65-F5344CB8AC3E}">
        <p14:creationId xmlns:p14="http://schemas.microsoft.com/office/powerpoint/2010/main" val="2115125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0" userDrawn="1">
          <p15:clr>
            <a:srgbClr val="F26B43"/>
          </p15:clr>
        </p15:guide>
        <p15:guide id="2" pos="2144" userDrawn="1">
          <p15:clr>
            <a:srgbClr val="F26B43"/>
          </p15:clr>
        </p15:guide>
      </p15:sldGuideLst>
    </p:ext>
  </p:extLst>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0"/>
            <a:ext cx="2949575" cy="496888"/>
          </a:xfrm>
          <a:prstGeom prst="rect">
            <a:avLst/>
          </a:prstGeom>
        </p:spPr>
        <p:txBody>
          <a:bodyPr vert="horz" lIns="91420" tIns="45710" rIns="91420" bIns="45710" rtlCol="0"/>
          <a:lstStyle>
            <a:lvl1pPr algn="l" fontAlgn="auto">
              <a:spcBef>
                <a:spcPts val="0"/>
              </a:spcBef>
              <a:spcAft>
                <a:spcPts val="0"/>
              </a:spcAft>
              <a:defRPr sz="12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856038" y="0"/>
            <a:ext cx="2949575" cy="496888"/>
          </a:xfrm>
          <a:prstGeom prst="rect">
            <a:avLst/>
          </a:prstGeom>
        </p:spPr>
        <p:txBody>
          <a:bodyPr vert="horz" lIns="91420" tIns="45710" rIns="91420" bIns="45710" rtlCol="0"/>
          <a:lstStyle>
            <a:lvl1pPr algn="r" fontAlgn="auto">
              <a:spcBef>
                <a:spcPts val="0"/>
              </a:spcBef>
              <a:spcAft>
                <a:spcPts val="0"/>
              </a:spcAft>
              <a:defRPr sz="1200">
                <a:latin typeface="+mn-lt"/>
                <a:ea typeface="+mn-ea"/>
              </a:defRPr>
            </a:lvl1pPr>
          </a:lstStyle>
          <a:p>
            <a:pPr>
              <a:defRPr/>
            </a:pPr>
            <a:fld id="{EFCDD667-C0D1-4F24-A2BA-DA4A0D61B7FB}" type="datetimeFigureOut">
              <a:rPr lang="ja-JP" altLang="en-US"/>
              <a:pPr>
                <a:defRPr/>
              </a:pPr>
              <a:t>2025/2/10</a:t>
            </a:fld>
            <a:endParaRPr lang="ja-JP" altLang="en-US"/>
          </a:p>
        </p:txBody>
      </p:sp>
      <p:sp>
        <p:nvSpPr>
          <p:cNvPr id="4" name="スライド イメージ プレースホルダ 3"/>
          <p:cNvSpPr>
            <a:spLocks noGrp="1" noRot="1" noChangeAspect="1"/>
          </p:cNvSpPr>
          <p:nvPr>
            <p:ph type="sldImg" idx="2"/>
          </p:nvPr>
        </p:nvSpPr>
        <p:spPr>
          <a:xfrm>
            <a:off x="2087563" y="746125"/>
            <a:ext cx="2633662" cy="3725863"/>
          </a:xfrm>
          <a:prstGeom prst="rect">
            <a:avLst/>
          </a:prstGeom>
          <a:noFill/>
          <a:ln w="12700">
            <a:solidFill>
              <a:prstClr val="black"/>
            </a:solidFill>
          </a:ln>
        </p:spPr>
        <p:txBody>
          <a:bodyPr vert="horz" lIns="91420" tIns="45710" rIns="91420" bIns="45710" rtlCol="0" anchor="ctr"/>
          <a:lstStyle/>
          <a:p>
            <a:pPr lvl="0"/>
            <a:endParaRPr lang="ja-JP" altLang="en-US" noProof="0"/>
          </a:p>
        </p:txBody>
      </p:sp>
      <p:sp>
        <p:nvSpPr>
          <p:cNvPr id="5" name="ノート プレースホルダ 4"/>
          <p:cNvSpPr>
            <a:spLocks noGrp="1"/>
          </p:cNvSpPr>
          <p:nvPr>
            <p:ph type="body" sz="quarter" idx="3"/>
          </p:nvPr>
        </p:nvSpPr>
        <p:spPr>
          <a:xfrm>
            <a:off x="681040" y="4721227"/>
            <a:ext cx="5445125" cy="4471988"/>
          </a:xfrm>
          <a:prstGeom prst="rect">
            <a:avLst/>
          </a:prstGeom>
        </p:spPr>
        <p:txBody>
          <a:bodyPr vert="horz" lIns="91420" tIns="45710" rIns="91420" bIns="45710"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2" y="9440863"/>
            <a:ext cx="2949575" cy="496887"/>
          </a:xfrm>
          <a:prstGeom prst="rect">
            <a:avLst/>
          </a:prstGeom>
        </p:spPr>
        <p:txBody>
          <a:bodyPr vert="horz" lIns="91420" tIns="45710" rIns="91420" bIns="45710" rtlCol="0" anchor="b"/>
          <a:lstStyle>
            <a:lvl1pPr algn="l" fontAlgn="auto">
              <a:spcBef>
                <a:spcPts val="0"/>
              </a:spcBef>
              <a:spcAft>
                <a:spcPts val="0"/>
              </a:spcAft>
              <a:defRPr sz="12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856038" y="9440863"/>
            <a:ext cx="2949575" cy="496887"/>
          </a:xfrm>
          <a:prstGeom prst="rect">
            <a:avLst/>
          </a:prstGeom>
        </p:spPr>
        <p:txBody>
          <a:bodyPr vert="horz" lIns="91420" tIns="45710" rIns="91420" bIns="45710" rtlCol="0" anchor="b"/>
          <a:lstStyle>
            <a:lvl1pPr algn="r" fontAlgn="auto">
              <a:spcBef>
                <a:spcPts val="0"/>
              </a:spcBef>
              <a:spcAft>
                <a:spcPts val="0"/>
              </a:spcAft>
              <a:defRPr sz="1200">
                <a:latin typeface="+mn-lt"/>
                <a:ea typeface="+mn-ea"/>
              </a:defRPr>
            </a:lvl1pPr>
          </a:lstStyle>
          <a:p>
            <a:pPr>
              <a:defRPr/>
            </a:pPr>
            <a:fld id="{4FD50DAE-D9FA-4C1D-B58E-9A59EEBF9CBC}" type="slidenum">
              <a:rPr lang="ja-JP" altLang="en-US"/>
              <a:pPr>
                <a:defRPr/>
              </a:pPr>
              <a:t>‹#›</a:t>
            </a:fld>
            <a:endParaRPr lang="ja-JP" altLang="en-US"/>
          </a:p>
        </p:txBody>
      </p:sp>
    </p:spTree>
    <p:extLst>
      <p:ext uri="{BB962C8B-B14F-4D97-AF65-F5344CB8AC3E}">
        <p14:creationId xmlns:p14="http://schemas.microsoft.com/office/powerpoint/2010/main" val="36692979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306" kern="1200">
        <a:solidFill>
          <a:schemeClr val="tx1"/>
        </a:solidFill>
        <a:latin typeface="+mn-lt"/>
        <a:ea typeface="+mn-ea"/>
        <a:cs typeface="+mn-cs"/>
      </a:defRPr>
    </a:lvl1pPr>
    <a:lvl2pPr marL="497739" algn="l" rtl="0" eaLnBrk="0" fontAlgn="base" hangingPunct="0">
      <a:spcBef>
        <a:spcPct val="30000"/>
      </a:spcBef>
      <a:spcAft>
        <a:spcPct val="0"/>
      </a:spcAft>
      <a:defRPr kumimoji="1" sz="1306" kern="1200">
        <a:solidFill>
          <a:schemeClr val="tx1"/>
        </a:solidFill>
        <a:latin typeface="+mn-lt"/>
        <a:ea typeface="+mn-ea"/>
        <a:cs typeface="+mn-cs"/>
      </a:defRPr>
    </a:lvl2pPr>
    <a:lvl3pPr marL="995478" algn="l" rtl="0" eaLnBrk="0" fontAlgn="base" hangingPunct="0">
      <a:spcBef>
        <a:spcPct val="30000"/>
      </a:spcBef>
      <a:spcAft>
        <a:spcPct val="0"/>
      </a:spcAft>
      <a:defRPr kumimoji="1" sz="1306" kern="1200">
        <a:solidFill>
          <a:schemeClr val="tx1"/>
        </a:solidFill>
        <a:latin typeface="+mn-lt"/>
        <a:ea typeface="+mn-ea"/>
        <a:cs typeface="+mn-cs"/>
      </a:defRPr>
    </a:lvl3pPr>
    <a:lvl4pPr marL="1493217" algn="l" rtl="0" eaLnBrk="0" fontAlgn="base" hangingPunct="0">
      <a:spcBef>
        <a:spcPct val="30000"/>
      </a:spcBef>
      <a:spcAft>
        <a:spcPct val="0"/>
      </a:spcAft>
      <a:defRPr kumimoji="1" sz="1306" kern="1200">
        <a:solidFill>
          <a:schemeClr val="tx1"/>
        </a:solidFill>
        <a:latin typeface="+mn-lt"/>
        <a:ea typeface="+mn-ea"/>
        <a:cs typeface="+mn-cs"/>
      </a:defRPr>
    </a:lvl4pPr>
    <a:lvl5pPr marL="1990957" algn="l" rtl="0" eaLnBrk="0" fontAlgn="base" hangingPunct="0">
      <a:spcBef>
        <a:spcPct val="30000"/>
      </a:spcBef>
      <a:spcAft>
        <a:spcPct val="0"/>
      </a:spcAft>
      <a:defRPr kumimoji="1" sz="1306" kern="1200">
        <a:solidFill>
          <a:schemeClr val="tx1"/>
        </a:solidFill>
        <a:latin typeface="+mn-lt"/>
        <a:ea typeface="+mn-ea"/>
        <a:cs typeface="+mn-cs"/>
      </a:defRPr>
    </a:lvl5pPr>
    <a:lvl6pPr marL="2488695" algn="l" defTabSz="995478" rtl="0" eaLnBrk="1" latinLnBrk="0" hangingPunct="1">
      <a:defRPr kumimoji="1" sz="1306" kern="1200">
        <a:solidFill>
          <a:schemeClr val="tx1"/>
        </a:solidFill>
        <a:latin typeface="+mn-lt"/>
        <a:ea typeface="+mn-ea"/>
        <a:cs typeface="+mn-cs"/>
      </a:defRPr>
    </a:lvl6pPr>
    <a:lvl7pPr marL="2986435" algn="l" defTabSz="995478" rtl="0" eaLnBrk="1" latinLnBrk="0" hangingPunct="1">
      <a:defRPr kumimoji="1" sz="1306" kern="1200">
        <a:solidFill>
          <a:schemeClr val="tx1"/>
        </a:solidFill>
        <a:latin typeface="+mn-lt"/>
        <a:ea typeface="+mn-ea"/>
        <a:cs typeface="+mn-cs"/>
      </a:defRPr>
    </a:lvl7pPr>
    <a:lvl8pPr marL="3484174" algn="l" defTabSz="995478" rtl="0" eaLnBrk="1" latinLnBrk="0" hangingPunct="1">
      <a:defRPr kumimoji="1" sz="1306" kern="1200">
        <a:solidFill>
          <a:schemeClr val="tx1"/>
        </a:solidFill>
        <a:latin typeface="+mn-lt"/>
        <a:ea typeface="+mn-ea"/>
        <a:cs typeface="+mn-cs"/>
      </a:defRPr>
    </a:lvl8pPr>
    <a:lvl9pPr marL="3981914" algn="l" defTabSz="995478" rtl="0" eaLnBrk="1" latinLnBrk="0" hangingPunct="1">
      <a:defRPr kumimoji="1" sz="1306"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87563" y="746125"/>
            <a:ext cx="2633662" cy="3725863"/>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4FD50DAE-D9FA-4C1D-B58E-9A59EEBF9CBC}" type="slidenum">
              <a:rPr lang="ja-JP" altLang="en-US" smtClean="0">
                <a:solidFill>
                  <a:prstClr val="black"/>
                </a:solidFill>
              </a:rPr>
              <a:pPr>
                <a:defRPr/>
              </a:pPr>
              <a:t>1</a:t>
            </a:fld>
            <a:endParaRPr lang="ja-JP" altLang="en-US">
              <a:solidFill>
                <a:prstClr val="black"/>
              </a:solidFill>
            </a:endParaRPr>
          </a:p>
        </p:txBody>
      </p:sp>
    </p:spTree>
    <p:extLst>
      <p:ext uri="{BB962C8B-B14F-4D97-AF65-F5344CB8AC3E}">
        <p14:creationId xmlns:p14="http://schemas.microsoft.com/office/powerpoint/2010/main" val="531635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087563" y="746125"/>
            <a:ext cx="2633662"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4FD50DAE-D9FA-4C1D-B58E-9A59EEBF9CBC}" type="slidenum">
              <a:rPr lang="ja-JP" altLang="en-US" smtClean="0">
                <a:solidFill>
                  <a:prstClr val="black"/>
                </a:solidFill>
              </a:rPr>
              <a:pPr>
                <a:defRPr/>
              </a:pPr>
              <a:t>2</a:t>
            </a:fld>
            <a:endParaRPr lang="ja-JP" altLang="en-US">
              <a:solidFill>
                <a:prstClr val="black"/>
              </a:solidFill>
            </a:endParaRPr>
          </a:p>
        </p:txBody>
      </p:sp>
    </p:spTree>
    <p:extLst>
      <p:ext uri="{BB962C8B-B14F-4D97-AF65-F5344CB8AC3E}">
        <p14:creationId xmlns:p14="http://schemas.microsoft.com/office/powerpoint/2010/main" val="81602229"/>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白紙">
    <p:spTree>
      <p:nvGrpSpPr>
        <p:cNvPr id="1" name=""/>
        <p:cNvGrpSpPr/>
        <p:nvPr/>
      </p:nvGrpSpPr>
      <p:grpSpPr>
        <a:xfrm>
          <a:off x="0" y="0"/>
          <a:ext cx="0" cy="0"/>
          <a:chOff x="0" y="0"/>
          <a:chExt cx="0" cy="0"/>
        </a:xfrm>
      </p:grpSpPr>
      <p:sp>
        <p:nvSpPr>
          <p:cNvPr id="2" name="スライド番号プレースホルダ 5">
            <a:extLst>
              <a:ext uri="{FF2B5EF4-FFF2-40B4-BE49-F238E27FC236}">
                <a16:creationId xmlns:a16="http://schemas.microsoft.com/office/drawing/2014/main" id="{3CFCC9D0-9A76-7E92-72C1-6D6E2B17ABA9}"/>
              </a:ext>
            </a:extLst>
          </p:cNvPr>
          <p:cNvSpPr>
            <a:spLocks noGrp="1"/>
          </p:cNvSpPr>
          <p:nvPr>
            <p:ph type="sldNum" sz="quarter" idx="4"/>
          </p:nvPr>
        </p:nvSpPr>
        <p:spPr>
          <a:xfrm>
            <a:off x="2897876" y="10313988"/>
            <a:ext cx="1763924" cy="377825"/>
          </a:xfrm>
          <a:prstGeom prst="rect">
            <a:avLst/>
          </a:prstGeom>
        </p:spPr>
        <p:txBody>
          <a:bodyPr vert="horz" lIns="91440" tIns="45720" rIns="91440" bIns="45720" rtlCol="0" anchor="ctr"/>
          <a:lstStyle>
            <a:lvl1pPr algn="ctr" fontAlgn="auto">
              <a:spcBef>
                <a:spcPts val="0"/>
              </a:spcBef>
              <a:spcAft>
                <a:spcPts val="0"/>
              </a:spcAft>
              <a:defRPr sz="1100" b="0">
                <a:solidFill>
                  <a:schemeClr val="tx1">
                    <a:tint val="75000"/>
                  </a:schemeClr>
                </a:solidFill>
                <a:latin typeface="BIZ UDPゴシック" panose="020B0400000000000000" pitchFamily="50" charset="-128"/>
                <a:ea typeface="BIZ UDPゴシック" panose="020B0400000000000000" pitchFamily="50" charset="-128"/>
              </a:defRPr>
            </a:lvl1pPr>
          </a:lstStyle>
          <a:p>
            <a:pPr>
              <a:defRPr/>
            </a:pPr>
            <a:fld id="{B84E1369-47A2-4319-BE3C-909AF31181CC}" type="slidenum">
              <a:rPr lang="ja-JP" altLang="en-US" smtClean="0"/>
              <a:pPr>
                <a:defRPr/>
              </a:pPr>
              <a:t>‹#›</a:t>
            </a:fld>
            <a:endParaRPr lang="ja-JP" altLang="en-US" dirty="0"/>
          </a:p>
        </p:txBody>
      </p:sp>
      <p:sp>
        <p:nvSpPr>
          <p:cNvPr id="3" name="正方形/長方形 2">
            <a:extLst>
              <a:ext uri="{FF2B5EF4-FFF2-40B4-BE49-F238E27FC236}">
                <a16:creationId xmlns:a16="http://schemas.microsoft.com/office/drawing/2014/main" id="{21CFD7B1-59DB-42FF-9D49-C2A30C8D0A6A}"/>
              </a:ext>
            </a:extLst>
          </p:cNvPr>
          <p:cNvSpPr/>
          <p:nvPr userDrawn="1"/>
        </p:nvSpPr>
        <p:spPr bwMode="auto">
          <a:xfrm>
            <a:off x="-1619537" y="7450050"/>
            <a:ext cx="982060" cy="1427838"/>
          </a:xfrm>
          <a:prstGeom prst="rect">
            <a:avLst/>
          </a:prstGeom>
          <a:solidFill>
            <a:schemeClr val="bg1"/>
          </a:solidFill>
          <a:ln w="9525">
            <a:noFill/>
            <a:miter lim="800000"/>
            <a:headEnd/>
            <a:tailEnd/>
          </a:ln>
        </p:spPr>
        <p:txBody>
          <a:bodyPr vert="horz" wrap="square" lIns="0" tIns="0" rIns="0" bIns="0" numCol="1" rtlCol="0" anchor="ctr" anchorCtr="0" compatLnSpc="1">
            <a:prstTxWarp prst="textNoShape">
              <a:avLst/>
            </a:prstTxWarp>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defTabSz="806501" fontAlgn="base">
              <a:spcBef>
                <a:spcPct val="0"/>
              </a:spcBef>
              <a:spcAft>
                <a:spcPct val="0"/>
              </a:spcAft>
            </a:pPr>
            <a:endParaRPr kumimoji="1" lang="ja-JP" altLang="en-US" sz="882" b="1" dirty="0">
              <a:solidFill>
                <a:schemeClr val="accent2"/>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4" name="正方形/長方形 3">
            <a:extLst>
              <a:ext uri="{FF2B5EF4-FFF2-40B4-BE49-F238E27FC236}">
                <a16:creationId xmlns:a16="http://schemas.microsoft.com/office/drawing/2014/main" id="{DA9449A1-3DBB-35E1-989C-6A991CC97548}"/>
              </a:ext>
            </a:extLst>
          </p:cNvPr>
          <p:cNvSpPr/>
          <p:nvPr userDrawn="1"/>
        </p:nvSpPr>
        <p:spPr>
          <a:xfrm>
            <a:off x="-1479984" y="8026923"/>
            <a:ext cx="317517" cy="317517"/>
          </a:xfrm>
          <a:prstGeom prst="rect">
            <a:avLst/>
          </a:prstGeom>
          <a:solidFill>
            <a:srgbClr val="FAB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solidFill>
                <a:srgbClr val="DB4D6D"/>
              </a:solidFill>
              <a:latin typeface="BIZ UDゴシック" panose="020B0400000000000000" pitchFamily="49" charset="-128"/>
              <a:ea typeface="BIZ UDゴシック" panose="020B0400000000000000" pitchFamily="49" charset="-128"/>
            </a:endParaRPr>
          </a:p>
        </p:txBody>
      </p:sp>
      <p:sp>
        <p:nvSpPr>
          <p:cNvPr id="5" name="正方形/長方形 4">
            <a:extLst>
              <a:ext uri="{FF2B5EF4-FFF2-40B4-BE49-F238E27FC236}">
                <a16:creationId xmlns:a16="http://schemas.microsoft.com/office/drawing/2014/main" id="{69F98C9B-4FA7-FD7A-9A0A-BE1AE7460E55}"/>
              </a:ext>
            </a:extLst>
          </p:cNvPr>
          <p:cNvSpPr/>
          <p:nvPr userDrawn="1"/>
        </p:nvSpPr>
        <p:spPr>
          <a:xfrm>
            <a:off x="-1479983" y="7581744"/>
            <a:ext cx="317517" cy="317517"/>
          </a:xfrm>
          <a:prstGeom prst="rect">
            <a:avLst/>
          </a:prstGeom>
          <a:solidFill>
            <a:srgbClr val="FE6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6" name="正方形/長方形 5">
            <a:extLst>
              <a:ext uri="{FF2B5EF4-FFF2-40B4-BE49-F238E27FC236}">
                <a16:creationId xmlns:a16="http://schemas.microsoft.com/office/drawing/2014/main" id="{2AF47B6D-7D88-B111-5E91-0631621CA6A5}"/>
              </a:ext>
            </a:extLst>
          </p:cNvPr>
          <p:cNvSpPr/>
          <p:nvPr userDrawn="1"/>
        </p:nvSpPr>
        <p:spPr>
          <a:xfrm>
            <a:off x="-1059977" y="8037317"/>
            <a:ext cx="317517" cy="317517"/>
          </a:xfrm>
          <a:prstGeom prst="rect">
            <a:avLst/>
          </a:prstGeom>
          <a:solidFill>
            <a:srgbClr val="103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7" name="正方形/長方形 6">
            <a:extLst>
              <a:ext uri="{FF2B5EF4-FFF2-40B4-BE49-F238E27FC236}">
                <a16:creationId xmlns:a16="http://schemas.microsoft.com/office/drawing/2014/main" id="{66A984AC-D895-305D-9EF8-F2094FBC400C}"/>
              </a:ext>
            </a:extLst>
          </p:cNvPr>
          <p:cNvSpPr/>
          <p:nvPr userDrawn="1"/>
        </p:nvSpPr>
        <p:spPr>
          <a:xfrm>
            <a:off x="-1479985" y="8472102"/>
            <a:ext cx="317517" cy="317517"/>
          </a:xfrm>
          <a:prstGeom prst="rect">
            <a:avLst/>
          </a:prstGeom>
          <a:solidFill>
            <a:srgbClr val="FDF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8" name="正方形/長方形 7">
            <a:extLst>
              <a:ext uri="{FF2B5EF4-FFF2-40B4-BE49-F238E27FC236}">
                <a16:creationId xmlns:a16="http://schemas.microsoft.com/office/drawing/2014/main" id="{00F20335-91F0-2FBD-BD93-C55BDEBDCADB}"/>
              </a:ext>
            </a:extLst>
          </p:cNvPr>
          <p:cNvSpPr/>
          <p:nvPr userDrawn="1"/>
        </p:nvSpPr>
        <p:spPr>
          <a:xfrm>
            <a:off x="-1059977" y="8458043"/>
            <a:ext cx="317517" cy="317517"/>
          </a:xfrm>
          <a:prstGeom prst="rect">
            <a:avLst/>
          </a:prstGeom>
          <a:solidFill>
            <a:srgbClr val="E4E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EEEDC560-C748-5293-6C05-8D4B468A0B69}"/>
              </a:ext>
            </a:extLst>
          </p:cNvPr>
          <p:cNvSpPr/>
          <p:nvPr userDrawn="1"/>
        </p:nvSpPr>
        <p:spPr bwMode="auto">
          <a:xfrm>
            <a:off x="-1619537" y="8948117"/>
            <a:ext cx="982060" cy="1427838"/>
          </a:xfrm>
          <a:prstGeom prst="rect">
            <a:avLst/>
          </a:prstGeom>
          <a:solidFill>
            <a:schemeClr val="bg1"/>
          </a:solidFill>
          <a:ln w="9525">
            <a:noFill/>
            <a:miter lim="800000"/>
            <a:headEnd/>
            <a:tailEnd/>
          </a:ln>
        </p:spPr>
        <p:txBody>
          <a:bodyPr vert="horz" wrap="square" lIns="0" tIns="0" rIns="0" bIns="0" numCol="1" rtlCol="0" anchor="ctr" anchorCtr="0" compatLnSpc="1">
            <a:prstTxWarp prst="textNoShape">
              <a:avLst/>
            </a:prstTxWarp>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defTabSz="806501" fontAlgn="base">
              <a:spcBef>
                <a:spcPct val="0"/>
              </a:spcBef>
              <a:spcAft>
                <a:spcPct val="0"/>
              </a:spcAft>
            </a:pPr>
            <a:endParaRPr kumimoji="1" lang="ja-JP" altLang="en-US" sz="882" b="1" dirty="0">
              <a:solidFill>
                <a:schemeClr val="accent2"/>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10" name="正方形/長方形 9">
            <a:extLst>
              <a:ext uri="{FF2B5EF4-FFF2-40B4-BE49-F238E27FC236}">
                <a16:creationId xmlns:a16="http://schemas.microsoft.com/office/drawing/2014/main" id="{4365C03D-79EC-E0EC-C0A2-77541B54F177}"/>
              </a:ext>
            </a:extLst>
          </p:cNvPr>
          <p:cNvSpPr/>
          <p:nvPr userDrawn="1"/>
        </p:nvSpPr>
        <p:spPr>
          <a:xfrm>
            <a:off x="-1479984" y="9524990"/>
            <a:ext cx="317517" cy="317517"/>
          </a:xfrm>
          <a:prstGeom prst="rect">
            <a:avLst/>
          </a:prstGeom>
          <a:solidFill>
            <a:srgbClr val="FAB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solidFill>
                <a:srgbClr val="DB4D6D"/>
              </a:solidFill>
              <a:latin typeface="BIZ UDゴシック" panose="020B0400000000000000" pitchFamily="49" charset="-128"/>
              <a:ea typeface="BIZ UDゴシック" panose="020B0400000000000000" pitchFamily="49" charset="-128"/>
            </a:endParaRPr>
          </a:p>
        </p:txBody>
      </p:sp>
      <p:sp>
        <p:nvSpPr>
          <p:cNvPr id="11" name="正方形/長方形 10">
            <a:extLst>
              <a:ext uri="{FF2B5EF4-FFF2-40B4-BE49-F238E27FC236}">
                <a16:creationId xmlns:a16="http://schemas.microsoft.com/office/drawing/2014/main" id="{82C6AE85-43BA-8DE0-1FF0-48F64CA89097}"/>
              </a:ext>
            </a:extLst>
          </p:cNvPr>
          <p:cNvSpPr/>
          <p:nvPr userDrawn="1"/>
        </p:nvSpPr>
        <p:spPr>
          <a:xfrm>
            <a:off x="-1479983" y="9079811"/>
            <a:ext cx="317517" cy="317517"/>
          </a:xfrm>
          <a:prstGeom prst="rect">
            <a:avLst/>
          </a:prstGeom>
          <a:solidFill>
            <a:srgbClr val="FE6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2" name="正方形/長方形 11">
            <a:extLst>
              <a:ext uri="{FF2B5EF4-FFF2-40B4-BE49-F238E27FC236}">
                <a16:creationId xmlns:a16="http://schemas.microsoft.com/office/drawing/2014/main" id="{01357490-803F-3DE0-864B-2183045FC2CC}"/>
              </a:ext>
            </a:extLst>
          </p:cNvPr>
          <p:cNvSpPr/>
          <p:nvPr userDrawn="1"/>
        </p:nvSpPr>
        <p:spPr>
          <a:xfrm>
            <a:off x="-1479985" y="9970169"/>
            <a:ext cx="317517" cy="317517"/>
          </a:xfrm>
          <a:prstGeom prst="rect">
            <a:avLst/>
          </a:prstGeom>
          <a:solidFill>
            <a:srgbClr val="FDF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3" name="正方形/長方形 12">
            <a:extLst>
              <a:ext uri="{FF2B5EF4-FFF2-40B4-BE49-F238E27FC236}">
                <a16:creationId xmlns:a16="http://schemas.microsoft.com/office/drawing/2014/main" id="{2833D2E3-155F-1B3D-0C26-6740B9E82A9E}"/>
              </a:ext>
            </a:extLst>
          </p:cNvPr>
          <p:cNvSpPr/>
          <p:nvPr userDrawn="1"/>
        </p:nvSpPr>
        <p:spPr>
          <a:xfrm>
            <a:off x="-1059977" y="9524990"/>
            <a:ext cx="317517" cy="317517"/>
          </a:xfrm>
          <a:prstGeom prst="rect">
            <a:avLst/>
          </a:prstGeom>
          <a:solidFill>
            <a:srgbClr val="009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4" name="正方形/長方形 13">
            <a:extLst>
              <a:ext uri="{FF2B5EF4-FFF2-40B4-BE49-F238E27FC236}">
                <a16:creationId xmlns:a16="http://schemas.microsoft.com/office/drawing/2014/main" id="{500BE567-3C74-D27A-5AC9-C60C0346B49A}"/>
              </a:ext>
            </a:extLst>
          </p:cNvPr>
          <p:cNvSpPr/>
          <p:nvPr userDrawn="1"/>
        </p:nvSpPr>
        <p:spPr>
          <a:xfrm>
            <a:off x="-1059977" y="9947027"/>
            <a:ext cx="317517" cy="317517"/>
          </a:xfrm>
          <a:prstGeom prst="rect">
            <a:avLst/>
          </a:prstGeom>
          <a:solidFill>
            <a:srgbClr val="E5F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5" name="正方形/長方形 14">
            <a:extLst>
              <a:ext uri="{FF2B5EF4-FFF2-40B4-BE49-F238E27FC236}">
                <a16:creationId xmlns:a16="http://schemas.microsoft.com/office/drawing/2014/main" id="{DE98C5D6-B37D-42DC-A6F6-FF63E0FA17B5}"/>
              </a:ext>
            </a:extLst>
          </p:cNvPr>
          <p:cNvSpPr/>
          <p:nvPr userDrawn="1"/>
        </p:nvSpPr>
        <p:spPr bwMode="auto">
          <a:xfrm>
            <a:off x="-1619537" y="6375934"/>
            <a:ext cx="982060" cy="991961"/>
          </a:xfrm>
          <a:prstGeom prst="rect">
            <a:avLst/>
          </a:prstGeom>
          <a:solidFill>
            <a:schemeClr val="bg1"/>
          </a:solidFill>
          <a:ln w="9525">
            <a:noFill/>
            <a:miter lim="800000"/>
            <a:headEnd/>
            <a:tailEnd/>
          </a:ln>
        </p:spPr>
        <p:txBody>
          <a:bodyPr vert="horz" wrap="square" lIns="0" tIns="0" rIns="0" bIns="0" numCol="1" rtlCol="0" anchor="ctr" anchorCtr="0" compatLnSpc="1">
            <a:prstTxWarp prst="textNoShape">
              <a:avLst/>
            </a:prstTxWarp>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defTabSz="806501" fontAlgn="base">
              <a:spcBef>
                <a:spcPct val="0"/>
              </a:spcBef>
              <a:spcAft>
                <a:spcPct val="0"/>
              </a:spcAft>
            </a:pPr>
            <a:endParaRPr kumimoji="1" lang="ja-JP" altLang="en-US" sz="882" b="1" dirty="0">
              <a:solidFill>
                <a:schemeClr val="accent2"/>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16" name="正方形/長方形 15">
            <a:extLst>
              <a:ext uri="{FF2B5EF4-FFF2-40B4-BE49-F238E27FC236}">
                <a16:creationId xmlns:a16="http://schemas.microsoft.com/office/drawing/2014/main" id="{E1533896-6BE1-81D2-20B0-5F8C5DEA284E}"/>
              </a:ext>
            </a:extLst>
          </p:cNvPr>
          <p:cNvSpPr/>
          <p:nvPr userDrawn="1"/>
        </p:nvSpPr>
        <p:spPr>
          <a:xfrm>
            <a:off x="-1059977" y="6530631"/>
            <a:ext cx="317517" cy="317517"/>
          </a:xfrm>
          <a:prstGeom prst="rect">
            <a:avLst/>
          </a:prstGeom>
          <a:solidFill>
            <a:srgbClr val="009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7" name="正方形/長方形 16">
            <a:extLst>
              <a:ext uri="{FF2B5EF4-FFF2-40B4-BE49-F238E27FC236}">
                <a16:creationId xmlns:a16="http://schemas.microsoft.com/office/drawing/2014/main" id="{38A946FF-A2BC-E9DC-F97E-CAD54BCB26BF}"/>
              </a:ext>
            </a:extLst>
          </p:cNvPr>
          <p:cNvSpPr/>
          <p:nvPr userDrawn="1"/>
        </p:nvSpPr>
        <p:spPr>
          <a:xfrm>
            <a:off x="-1059977" y="6952668"/>
            <a:ext cx="317517" cy="317517"/>
          </a:xfrm>
          <a:prstGeom prst="rect">
            <a:avLst/>
          </a:prstGeom>
          <a:solidFill>
            <a:srgbClr val="E5F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8" name="正方形/長方形 17">
            <a:extLst>
              <a:ext uri="{FF2B5EF4-FFF2-40B4-BE49-F238E27FC236}">
                <a16:creationId xmlns:a16="http://schemas.microsoft.com/office/drawing/2014/main" id="{B8CCAFB1-1A1B-F408-0368-C17885F51269}"/>
              </a:ext>
            </a:extLst>
          </p:cNvPr>
          <p:cNvSpPr/>
          <p:nvPr userDrawn="1"/>
        </p:nvSpPr>
        <p:spPr>
          <a:xfrm>
            <a:off x="-1514778" y="6530631"/>
            <a:ext cx="317517" cy="317517"/>
          </a:xfrm>
          <a:prstGeom prst="rect">
            <a:avLst/>
          </a:prstGeom>
          <a:solidFill>
            <a:srgbClr val="1031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9" name="正方形/長方形 18">
            <a:extLst>
              <a:ext uri="{FF2B5EF4-FFF2-40B4-BE49-F238E27FC236}">
                <a16:creationId xmlns:a16="http://schemas.microsoft.com/office/drawing/2014/main" id="{095381D3-F0CE-31DD-3ED7-DDC08C3425FA}"/>
              </a:ext>
            </a:extLst>
          </p:cNvPr>
          <p:cNvSpPr/>
          <p:nvPr userDrawn="1"/>
        </p:nvSpPr>
        <p:spPr>
          <a:xfrm>
            <a:off x="-1514778" y="6951357"/>
            <a:ext cx="317517" cy="317517"/>
          </a:xfrm>
          <a:prstGeom prst="rect">
            <a:avLst/>
          </a:prstGeom>
          <a:solidFill>
            <a:srgbClr val="E4E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830581376"/>
      </p:ext>
    </p:extLst>
  </p:cSld>
  <p:clrMapOvr>
    <a:masterClrMapping/>
  </p:clrMapOvr>
  <p:extLst>
    <p:ext uri="{DCECCB84-F9BA-43D5-87BE-67443E8EF086}">
      <p15:sldGuideLst xmlns:p15="http://schemas.microsoft.com/office/powerpoint/2012/main">
        <p15:guide id="1" orient="horz" pos="3368">
          <p15:clr>
            <a:srgbClr val="FBAE40"/>
          </p15:clr>
        </p15:guide>
        <p15:guide id="2" pos="2381">
          <p15:clr>
            <a:srgbClr val="FBAE40"/>
          </p15:clr>
        </p15:guide>
        <p15:guide id="3" pos="249">
          <p15:clr>
            <a:srgbClr val="FBAE40"/>
          </p15:clr>
        </p15:guide>
        <p15:guide id="4" pos="4513">
          <p15:clr>
            <a:srgbClr val="FBAE40"/>
          </p15:clr>
        </p15:guide>
        <p15:guide id="5" orient="horz" pos="238">
          <p15:clr>
            <a:srgbClr val="FBAE40"/>
          </p15:clr>
        </p15:guide>
        <p15:guide id="6" orient="horz" pos="6497">
          <p15:clr>
            <a:srgbClr val="FBAE40"/>
          </p15:clr>
        </p15:guide>
      </p15:sldGuideLst>
    </p:ext>
  </p:extLst>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333830"/>
      </p:ext>
    </p:extLst>
  </p:cSld>
  <p:clrMap bg1="lt1" tx1="dk1" bg2="lt2" tx2="dk2" accent1="accent1" accent2="accent2" accent3="accent3" accent4="accent4" accent5="accent5" accent6="accent6" hlink="hlink" folHlink="folHlink"/>
  <p:sldLayoutIdLst>
    <p:sldLayoutId id="2147483684" r:id="rId1"/>
  </p:sldLayoutIdLst>
  <p:hf hdr="0" ftr="0" dt="0"/>
  <p:txStyles>
    <p:titleStyle>
      <a:lvl1pPr algn="l" defTabSz="697779" rtl="0" eaLnBrk="1" latinLnBrk="0" hangingPunct="1">
        <a:lnSpc>
          <a:spcPct val="90000"/>
        </a:lnSpc>
        <a:spcBef>
          <a:spcPct val="0"/>
        </a:spcBef>
        <a:buNone/>
        <a:defRPr kumimoji="1" lang="en-US" altLang="en-US" sz="1384" b="1" i="0" kern="1200" spc="208" dirty="0">
          <a:solidFill>
            <a:schemeClr val="bg1"/>
          </a:solidFill>
          <a:latin typeface="Meiryo" panose="020B0604030504040204" pitchFamily="34" charset="-128"/>
          <a:ea typeface="Meiryo" panose="020B0604030504040204" pitchFamily="34" charset="-128"/>
          <a:cs typeface="+mn-cs"/>
        </a:defRPr>
      </a:lvl1pPr>
    </p:titleStyle>
    <p:bodyStyle>
      <a:lvl1pPr marL="138102" indent="-138102" algn="l" defTabSz="697779" rtl="0" eaLnBrk="1" latinLnBrk="0" hangingPunct="1">
        <a:lnSpc>
          <a:spcPct val="130000"/>
        </a:lnSpc>
        <a:spcBef>
          <a:spcPts val="763"/>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1pPr>
      <a:lvl2pPr marL="272570" indent="-134468"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2pPr>
      <a:lvl3pPr marL="478512" indent="-138102"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3pPr>
      <a:lvl4pPr marL="616614" indent="-138102"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4pPr>
      <a:lvl5pPr marL="751081" indent="-134468" algn="l" defTabSz="697779" rtl="0" eaLnBrk="1" latinLnBrk="0" hangingPunct="1">
        <a:lnSpc>
          <a:spcPct val="130000"/>
        </a:lnSpc>
        <a:spcBef>
          <a:spcPts val="382"/>
        </a:spcBef>
        <a:spcAft>
          <a:spcPts val="610"/>
        </a:spcAft>
        <a:buClr>
          <a:schemeClr val="tx2"/>
        </a:buClr>
        <a:buFont typeface="Arial" panose="020B0604020202020204" pitchFamily="34" charset="0"/>
        <a:buChar char="•"/>
        <a:defRPr kumimoji="1" sz="1068" b="0" i="0" kern="1200">
          <a:solidFill>
            <a:schemeClr val="tx1"/>
          </a:solidFill>
          <a:latin typeface="Meiryo" panose="020B0604030504040204" pitchFamily="34" charset="-128"/>
          <a:ea typeface="Meiryo" panose="020B0604030504040204" pitchFamily="34" charset="-128"/>
          <a:cs typeface="+mn-cs"/>
        </a:defRPr>
      </a:lvl5pPr>
      <a:lvl6pPr marL="1918891"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6pPr>
      <a:lvl7pPr marL="2267781"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7pPr>
      <a:lvl8pPr marL="2616670"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8pPr>
      <a:lvl9pPr marL="2965559" indent="-174445" algn="l" defTabSz="697779" rtl="0" eaLnBrk="1" latinLnBrk="0" hangingPunct="1">
        <a:lnSpc>
          <a:spcPct val="90000"/>
        </a:lnSpc>
        <a:spcBef>
          <a:spcPts val="382"/>
        </a:spcBef>
        <a:buFont typeface="Arial" panose="020B0604020202020204" pitchFamily="34" charset="0"/>
        <a:buChar char="•"/>
        <a:defRPr kumimoji="1" sz="1374" kern="1200">
          <a:solidFill>
            <a:schemeClr val="tx1"/>
          </a:solidFill>
          <a:latin typeface="+mn-lt"/>
          <a:ea typeface="+mn-ea"/>
          <a:cs typeface="+mn-cs"/>
        </a:defRPr>
      </a:lvl9pPr>
    </p:bodyStyle>
    <p:otherStyle>
      <a:defPPr>
        <a:defRPr lang="en-US"/>
      </a:defPPr>
      <a:lvl1pPr marL="0" algn="l" defTabSz="697779" rtl="0" eaLnBrk="1" latinLnBrk="0" hangingPunct="1">
        <a:defRPr kumimoji="1" sz="1374" kern="1200">
          <a:solidFill>
            <a:schemeClr val="tx1"/>
          </a:solidFill>
          <a:latin typeface="+mn-lt"/>
          <a:ea typeface="+mn-ea"/>
          <a:cs typeface="+mn-cs"/>
        </a:defRPr>
      </a:lvl1pPr>
      <a:lvl2pPr marL="348889" algn="l" defTabSz="697779" rtl="0" eaLnBrk="1" latinLnBrk="0" hangingPunct="1">
        <a:defRPr kumimoji="1" sz="1374" kern="1200">
          <a:solidFill>
            <a:schemeClr val="tx1"/>
          </a:solidFill>
          <a:latin typeface="+mn-lt"/>
          <a:ea typeface="+mn-ea"/>
          <a:cs typeface="+mn-cs"/>
        </a:defRPr>
      </a:lvl2pPr>
      <a:lvl3pPr marL="697779" algn="l" defTabSz="697779" rtl="0" eaLnBrk="1" latinLnBrk="0" hangingPunct="1">
        <a:defRPr kumimoji="1" sz="1374" kern="1200">
          <a:solidFill>
            <a:schemeClr val="tx1"/>
          </a:solidFill>
          <a:latin typeface="+mn-lt"/>
          <a:ea typeface="+mn-ea"/>
          <a:cs typeface="+mn-cs"/>
        </a:defRPr>
      </a:lvl3pPr>
      <a:lvl4pPr marL="1046668" algn="l" defTabSz="697779" rtl="0" eaLnBrk="1" latinLnBrk="0" hangingPunct="1">
        <a:defRPr kumimoji="1" sz="1374" kern="1200">
          <a:solidFill>
            <a:schemeClr val="tx1"/>
          </a:solidFill>
          <a:latin typeface="+mn-lt"/>
          <a:ea typeface="+mn-ea"/>
          <a:cs typeface="+mn-cs"/>
        </a:defRPr>
      </a:lvl4pPr>
      <a:lvl5pPr marL="1395557" algn="l" defTabSz="697779" rtl="0" eaLnBrk="1" latinLnBrk="0" hangingPunct="1">
        <a:defRPr kumimoji="1" sz="1374" kern="1200">
          <a:solidFill>
            <a:schemeClr val="tx1"/>
          </a:solidFill>
          <a:latin typeface="+mn-lt"/>
          <a:ea typeface="+mn-ea"/>
          <a:cs typeface="+mn-cs"/>
        </a:defRPr>
      </a:lvl5pPr>
      <a:lvl6pPr marL="1744447" algn="l" defTabSz="697779" rtl="0" eaLnBrk="1" latinLnBrk="0" hangingPunct="1">
        <a:defRPr kumimoji="1" sz="1374" kern="1200">
          <a:solidFill>
            <a:schemeClr val="tx1"/>
          </a:solidFill>
          <a:latin typeface="+mn-lt"/>
          <a:ea typeface="+mn-ea"/>
          <a:cs typeface="+mn-cs"/>
        </a:defRPr>
      </a:lvl6pPr>
      <a:lvl7pPr marL="2093336" algn="l" defTabSz="697779" rtl="0" eaLnBrk="1" latinLnBrk="0" hangingPunct="1">
        <a:defRPr kumimoji="1" sz="1374" kern="1200">
          <a:solidFill>
            <a:schemeClr val="tx1"/>
          </a:solidFill>
          <a:latin typeface="+mn-lt"/>
          <a:ea typeface="+mn-ea"/>
          <a:cs typeface="+mn-cs"/>
        </a:defRPr>
      </a:lvl7pPr>
      <a:lvl8pPr marL="2442225" algn="l" defTabSz="697779" rtl="0" eaLnBrk="1" latinLnBrk="0" hangingPunct="1">
        <a:defRPr kumimoji="1" sz="1374" kern="1200">
          <a:solidFill>
            <a:schemeClr val="tx1"/>
          </a:solidFill>
          <a:latin typeface="+mn-lt"/>
          <a:ea typeface="+mn-ea"/>
          <a:cs typeface="+mn-cs"/>
        </a:defRPr>
      </a:lvl8pPr>
      <a:lvl9pPr marL="2791115" algn="l" defTabSz="697779" rtl="0" eaLnBrk="1" latinLnBrk="0" hangingPunct="1">
        <a:defRPr kumimoji="1" sz="1374"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367" userDrawn="1">
          <p15:clr>
            <a:srgbClr val="F26B43"/>
          </p15:clr>
        </p15:guide>
        <p15:guide id="4" pos="2381" userDrawn="1">
          <p15:clr>
            <a:srgbClr val="F26B43"/>
          </p15:clr>
        </p15:guide>
        <p15:guide id="5" pos="249" userDrawn="1">
          <p15:clr>
            <a:srgbClr val="F26B43"/>
          </p15:clr>
        </p15:guide>
        <p15:guide id="6" pos="4513" userDrawn="1">
          <p15:clr>
            <a:srgbClr val="F26B43"/>
          </p15:clr>
        </p15:guide>
        <p15:guide id="7" orient="horz" pos="238" userDrawn="1">
          <p15:clr>
            <a:srgbClr val="F26B43"/>
          </p15:clr>
        </p15:guide>
        <p15:guide id="8" orient="horz" pos="6497" userDrawn="1">
          <p15:clr>
            <a:srgbClr val="F26B43"/>
          </p15:clr>
        </p15:guide>
        <p15:guide id="9" pos="385" userDrawn="1">
          <p15:clr>
            <a:srgbClr val="F26B43"/>
          </p15:clr>
        </p15:guide>
        <p15:guide id="10" pos="4377" userDrawn="1">
          <p15:clr>
            <a:srgbClr val="F26B43"/>
          </p15:clr>
        </p15:guide>
      </p15:sldGuideLst>
    </p:ext>
  </p:extLst>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6.jpeg" Type="http://schemas.openxmlformats.org/officeDocument/2006/relationships/image"/><Relationship Id="rId9"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 Id="rId2" Target="../notesSlides/notesSlide2.xml" Type="http://schemas.openxmlformats.org/officeDocument/2006/relationships/notesSlid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 Id="rId7" Target="../media/image12.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テキスト ボックス 92">
            <a:extLst>
              <a:ext uri="{FF2B5EF4-FFF2-40B4-BE49-F238E27FC236}">
                <a16:creationId xmlns:a16="http://schemas.microsoft.com/office/drawing/2014/main" id="{2C02CB5D-61F4-FD4E-E440-343C6C8724CE}"/>
              </a:ext>
            </a:extLst>
          </p:cNvPr>
          <p:cNvSpPr txBox="1"/>
          <p:nvPr/>
        </p:nvSpPr>
        <p:spPr>
          <a:xfrm>
            <a:off x="395289" y="3970706"/>
            <a:ext cx="6769099" cy="540000"/>
          </a:xfrm>
          <a:prstGeom prst="rect">
            <a:avLst/>
          </a:prstGeom>
          <a:solidFill>
            <a:schemeClr val="accent3"/>
          </a:solidFill>
          <a:ln w="63500">
            <a:noFill/>
          </a:ln>
        </p:spPr>
        <p:style>
          <a:lnRef idx="2">
            <a:schemeClr val="accent3"/>
          </a:lnRef>
          <a:fillRef idx="1">
            <a:schemeClr val="lt1"/>
          </a:fillRef>
          <a:effectRef idx="0">
            <a:schemeClr val="accent3"/>
          </a:effectRef>
          <a:fontRef idx="minor">
            <a:schemeClr val="dk1"/>
          </a:fontRef>
        </p:style>
        <p:txBody>
          <a:bodyPr wrap="square" lIns="194279" tIns="77712" rIns="116567" bIns="77712" rtlCol="0">
            <a:spAutoFit/>
          </a:bodyPr>
          <a:lstStyle/>
          <a:p>
            <a:pPr marL="27871" defTabSz="1049826">
              <a:lnSpc>
                <a:spcPct val="120000"/>
              </a:lnSpc>
              <a:spcBef>
                <a:spcPts val="324"/>
              </a:spcBef>
              <a:defRPr/>
            </a:pPr>
            <a:r>
              <a:rPr kumimoji="1" lang="ja-JP" altLang="en-US" sz="12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オンライン・ハローワークシステムから予約する方法</a:t>
            </a:r>
            <a:endParaRPr kumimoji="1" lang="en-US" altLang="ja-JP" sz="12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33" name="正方形/長方形 32">
            <a:extLst>
              <a:ext uri="{FF2B5EF4-FFF2-40B4-BE49-F238E27FC236}">
                <a16:creationId xmlns:a16="http://schemas.microsoft.com/office/drawing/2014/main" id="{C0572EFF-AEA4-2092-6160-A830A14CEDE4}"/>
              </a:ext>
            </a:extLst>
          </p:cNvPr>
          <p:cNvSpPr/>
          <p:nvPr/>
        </p:nvSpPr>
        <p:spPr>
          <a:xfrm>
            <a:off x="5462321" y="3987465"/>
            <a:ext cx="1442325" cy="497865"/>
          </a:xfrm>
          <a:prstGeom prst="rect">
            <a:avLst/>
          </a:prstGeom>
          <a:pattFill prst="dkDnDiag">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grpSp>
        <p:nvGrpSpPr>
          <p:cNvPr id="130" name="グループ化 129">
            <a:extLst>
              <a:ext uri="{FF2B5EF4-FFF2-40B4-BE49-F238E27FC236}">
                <a16:creationId xmlns:a16="http://schemas.microsoft.com/office/drawing/2014/main" id="{42841297-519D-6638-EE6E-A900544A9B93}"/>
              </a:ext>
            </a:extLst>
          </p:cNvPr>
          <p:cNvGrpSpPr/>
          <p:nvPr/>
        </p:nvGrpSpPr>
        <p:grpSpPr>
          <a:xfrm>
            <a:off x="673481" y="2605288"/>
            <a:ext cx="6288138" cy="449496"/>
            <a:chOff x="673481" y="2688441"/>
            <a:chExt cx="6288138" cy="449496"/>
          </a:xfrm>
        </p:grpSpPr>
        <p:sp>
          <p:nvSpPr>
            <p:cNvPr id="3" name="正方形/長方形 2">
              <a:extLst>
                <a:ext uri="{FF2B5EF4-FFF2-40B4-BE49-F238E27FC236}">
                  <a16:creationId xmlns:a16="http://schemas.microsoft.com/office/drawing/2014/main" id="{D9FA78A1-235D-5A12-CD0C-02B27AE64430}"/>
                </a:ext>
              </a:extLst>
            </p:cNvPr>
            <p:cNvSpPr/>
            <p:nvPr/>
          </p:nvSpPr>
          <p:spPr>
            <a:xfrm>
              <a:off x="1779299" y="2761092"/>
              <a:ext cx="5116420" cy="37684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spc="100" dirty="0">
                <a:solidFill>
                  <a:sysClr val="windowText" lastClr="000000"/>
                </a:solidFill>
              </a:endParaRPr>
            </a:p>
          </p:txBody>
        </p:sp>
        <p:sp>
          <p:nvSpPr>
            <p:cNvPr id="2" name="正方形/長方形 1">
              <a:extLst>
                <a:ext uri="{FF2B5EF4-FFF2-40B4-BE49-F238E27FC236}">
                  <a16:creationId xmlns:a16="http://schemas.microsoft.com/office/drawing/2014/main" id="{2F6CCDC8-9EC7-6054-C553-684DEB6CA2ED}"/>
                </a:ext>
              </a:extLst>
            </p:cNvPr>
            <p:cNvSpPr/>
            <p:nvPr/>
          </p:nvSpPr>
          <p:spPr>
            <a:xfrm>
              <a:off x="673481" y="2759193"/>
              <a:ext cx="1068517" cy="376845"/>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spc="100" dirty="0">
                <a:solidFill>
                  <a:sysClr val="windowText" lastClr="000000"/>
                </a:solidFill>
              </a:endParaRPr>
            </a:p>
          </p:txBody>
        </p:sp>
        <p:sp>
          <p:nvSpPr>
            <p:cNvPr id="75" name="Rectangle 10">
              <a:extLst>
                <a:ext uri="{FF2B5EF4-FFF2-40B4-BE49-F238E27FC236}">
                  <a16:creationId xmlns:a16="http://schemas.microsoft.com/office/drawing/2014/main" id="{5FD1F632-E245-8AB6-EC92-CA52B04AC7BF}"/>
                </a:ext>
              </a:extLst>
            </p:cNvPr>
            <p:cNvSpPr>
              <a:spLocks noChangeArrowheads="1"/>
            </p:cNvSpPr>
            <p:nvPr/>
          </p:nvSpPr>
          <p:spPr bwMode="auto">
            <a:xfrm>
              <a:off x="758951" y="2688441"/>
              <a:ext cx="859105" cy="439010"/>
            </a:xfrm>
            <a:prstGeom prst="rect">
              <a:avLst/>
            </a:prstGeom>
            <a:noFill/>
            <a:ln w="6350" algn="ctr">
              <a:noFill/>
              <a:miter lim="800000"/>
              <a:headEnd/>
              <a:tailEnd/>
            </a:ln>
          </p:spPr>
          <p:txBody>
            <a:bodyPr lIns="77712" tIns="77712" rIns="0" bIns="77712" anchor="t" anchorCtr="0">
              <a:no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spcBef>
                  <a:spcPct val="0"/>
                </a:spcBef>
                <a:buNone/>
              </a:pPr>
              <a:r>
                <a:rPr lang="ja-JP" altLang="en-US" sz="1050" b="1" dirty="0">
                  <a:latin typeface="BIZ UDPゴシック" panose="020B0400000000000000" pitchFamily="50" charset="-128"/>
                  <a:ea typeface="BIZ UDPゴシック" panose="020B0400000000000000" pitchFamily="50" charset="-128"/>
                </a:rPr>
                <a:t>ハローワーク</a:t>
              </a:r>
              <a:endParaRPr lang="en-US" altLang="ja-JP" sz="1050" b="1" dirty="0">
                <a:latin typeface="BIZ UDPゴシック" panose="020B0400000000000000" pitchFamily="50" charset="-128"/>
                <a:ea typeface="BIZ UDPゴシック" panose="020B0400000000000000" pitchFamily="50" charset="-128"/>
              </a:endParaRPr>
            </a:p>
            <a:p>
              <a:pPr algn="dist" eaLnBrk="1" hangingPunct="1">
                <a:spcBef>
                  <a:spcPct val="0"/>
                </a:spcBef>
                <a:buNone/>
              </a:pPr>
              <a:r>
                <a:rPr lang="ja-JP" altLang="en-US" sz="1050" b="1" dirty="0">
                  <a:latin typeface="BIZ UDPゴシック" panose="020B0400000000000000" pitchFamily="50" charset="-128"/>
                  <a:ea typeface="BIZ UDPゴシック" panose="020B0400000000000000" pitchFamily="50" charset="-128"/>
                </a:rPr>
                <a:t>に申し込み</a:t>
              </a:r>
              <a:endParaRPr lang="en-US" altLang="ja-JP" sz="1050" b="1" dirty="0">
                <a:latin typeface="BIZ UDPゴシック" panose="020B0400000000000000" pitchFamily="50" charset="-128"/>
                <a:ea typeface="BIZ UDPゴシック" panose="020B0400000000000000" pitchFamily="50" charset="-128"/>
              </a:endParaRPr>
            </a:p>
            <a:p>
              <a:pPr eaLnBrk="1" hangingPunct="1">
                <a:spcBef>
                  <a:spcPct val="0"/>
                </a:spcBef>
                <a:buNone/>
              </a:pPr>
              <a:endParaRPr lang="en-US" altLang="ja-JP" sz="1187" b="1" dirty="0">
                <a:solidFill>
                  <a:schemeClr val="bg1"/>
                </a:solidFill>
                <a:latin typeface="BIZ UDPゴシック" panose="020B0400000000000000" pitchFamily="50" charset="-128"/>
                <a:ea typeface="BIZ UDPゴシック" panose="020B0400000000000000" pitchFamily="50" charset="-128"/>
              </a:endParaRPr>
            </a:p>
          </p:txBody>
        </p:sp>
        <p:sp>
          <p:nvSpPr>
            <p:cNvPr id="76" name="四角形: 角を丸くする 75">
              <a:extLst>
                <a:ext uri="{FF2B5EF4-FFF2-40B4-BE49-F238E27FC236}">
                  <a16:creationId xmlns:a16="http://schemas.microsoft.com/office/drawing/2014/main" id="{0D2F2C3B-E161-EFDF-8798-3235587FC33F}"/>
                </a:ext>
              </a:extLst>
            </p:cNvPr>
            <p:cNvSpPr/>
            <p:nvPr/>
          </p:nvSpPr>
          <p:spPr>
            <a:xfrm>
              <a:off x="1744435" y="2762655"/>
              <a:ext cx="5217184" cy="335499"/>
            </a:xfrm>
            <a:prstGeom prst="roundRect">
              <a:avLst>
                <a:gd name="adj" fmla="val 0"/>
              </a:avLst>
            </a:prstGeom>
            <a:no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050" kern="0" spc="100" dirty="0">
                  <a:solidFill>
                    <a:schemeClr val="tx1"/>
                  </a:solidFill>
                  <a:latin typeface="BIZ UDPゴシック" panose="020B0400000000000000" pitchFamily="50" charset="-128"/>
                  <a:ea typeface="BIZ UDPゴシック" panose="020B0400000000000000" pitchFamily="50" charset="-128"/>
                </a:rPr>
                <a:t>電話または窓口で申し込み、その後ハローワーク担当者と日程等の調整をして</a:t>
              </a:r>
              <a:br>
                <a:rPr kumimoji="1" lang="en-US" altLang="ja-JP" sz="1050" kern="0" spc="100" dirty="0">
                  <a:solidFill>
                    <a:schemeClr val="tx1"/>
                  </a:solidFill>
                  <a:latin typeface="BIZ UDPゴシック" panose="020B0400000000000000" pitchFamily="50" charset="-128"/>
                  <a:ea typeface="BIZ UDPゴシック" panose="020B0400000000000000" pitchFamily="50" charset="-128"/>
                </a:rPr>
              </a:br>
              <a:r>
                <a:rPr kumimoji="1" lang="ja-JP" altLang="en-US" sz="1050" kern="0" spc="100" dirty="0">
                  <a:solidFill>
                    <a:schemeClr val="tx1"/>
                  </a:solidFill>
                  <a:latin typeface="BIZ UDPゴシック" panose="020B0400000000000000" pitchFamily="50" charset="-128"/>
                  <a:ea typeface="BIZ UDPゴシック" panose="020B0400000000000000" pitchFamily="50" charset="-128"/>
                </a:rPr>
                <a:t>ください。</a:t>
              </a:r>
              <a:r>
                <a:rPr kumimoji="1" lang="ja-JP" altLang="en-US" sz="1050" kern="0" spc="100" dirty="0">
                  <a:solidFill>
                    <a:srgbClr val="00B0F0"/>
                  </a:solidFill>
                  <a:latin typeface="BIZ UDPゴシック" panose="020B0400000000000000" pitchFamily="50" charset="-128"/>
                  <a:ea typeface="BIZ UDPゴシック" panose="020B0400000000000000" pitchFamily="50" charset="-128"/>
                </a:rPr>
                <a:t> </a:t>
              </a:r>
              <a:r>
                <a:rPr kumimoji="1" lang="en-US" altLang="ja-JP" sz="900" kern="0" spc="1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kern="0" spc="100" dirty="0">
                  <a:solidFill>
                    <a:schemeClr val="tx1"/>
                  </a:solidFill>
                  <a:latin typeface="BIZ UDPゴシック" panose="020B0400000000000000" pitchFamily="50" charset="-128"/>
                  <a:ea typeface="BIZ UDPゴシック" panose="020B0400000000000000" pitchFamily="50" charset="-128"/>
                </a:rPr>
                <a:t>初回のみ利用規約の同意が必要です。</a:t>
              </a:r>
            </a:p>
          </p:txBody>
        </p:sp>
      </p:grpSp>
      <p:grpSp>
        <p:nvGrpSpPr>
          <p:cNvPr id="22" name="グループ化 21">
            <a:extLst>
              <a:ext uri="{FF2B5EF4-FFF2-40B4-BE49-F238E27FC236}">
                <a16:creationId xmlns:a16="http://schemas.microsoft.com/office/drawing/2014/main" id="{CCC2A92B-BC4D-E76D-6F0B-767841E19AD1}"/>
              </a:ext>
            </a:extLst>
          </p:cNvPr>
          <p:cNvGrpSpPr/>
          <p:nvPr/>
        </p:nvGrpSpPr>
        <p:grpSpPr>
          <a:xfrm>
            <a:off x="1438034" y="9979521"/>
            <a:ext cx="4914993" cy="436752"/>
            <a:chOff x="1518466" y="9952158"/>
            <a:chExt cx="4914993" cy="436752"/>
          </a:xfrm>
        </p:grpSpPr>
        <p:sp>
          <p:nvSpPr>
            <p:cNvPr id="5" name="テキスト ボックス 11">
              <a:extLst>
                <a:ext uri="{FF2B5EF4-FFF2-40B4-BE49-F238E27FC236}">
                  <a16:creationId xmlns:a16="http://schemas.microsoft.com/office/drawing/2014/main" id="{14D3EFFD-1820-7E29-6BCB-89EA97E762B7}"/>
                </a:ext>
              </a:extLst>
            </p:cNvPr>
            <p:cNvSpPr txBox="1">
              <a:spLocks noChangeArrowheads="1"/>
            </p:cNvSpPr>
            <p:nvPr/>
          </p:nvSpPr>
          <p:spPr bwMode="auto">
            <a:xfrm>
              <a:off x="3121091" y="9995233"/>
              <a:ext cx="3312368" cy="351544"/>
            </a:xfrm>
            <a:prstGeom prst="rect">
              <a:avLst/>
            </a:prstGeom>
            <a:noFill/>
            <a:ln w="9525">
              <a:noFill/>
              <a:miter lim="800000"/>
              <a:headEnd/>
              <a:tailEnd/>
            </a:ln>
          </p:spPr>
          <p:txBody>
            <a:bodyPr wrap="square" lIns="104304" tIns="52152" rIns="104304" bIns="52152">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600" b="1" i="0" u="none" strike="noStrike" kern="1200" cap="none" spc="144"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メイリオ" panose="020B0604030504040204" pitchFamily="50" charset="-128"/>
                </a:rPr>
                <a:t>都道府県労働局・ハローワーク</a:t>
              </a:r>
            </a:p>
          </p:txBody>
        </p:sp>
        <p:pic>
          <p:nvPicPr>
            <p:cNvPr id="8" name="図 7" descr="黒い背景と白い文字&#10;&#10;自動的に生成された説明">
              <a:extLst>
                <a:ext uri="{FF2B5EF4-FFF2-40B4-BE49-F238E27FC236}">
                  <a16:creationId xmlns:a16="http://schemas.microsoft.com/office/drawing/2014/main" id="{97D1996A-0DD6-1870-5E7C-99F6B59F1A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466" y="9952158"/>
              <a:ext cx="1708562" cy="436752"/>
            </a:xfrm>
            <a:prstGeom prst="rect">
              <a:avLst/>
            </a:prstGeom>
          </p:spPr>
        </p:pic>
      </p:grpSp>
      <p:grpSp>
        <p:nvGrpSpPr>
          <p:cNvPr id="10" name="グループ化 9">
            <a:extLst>
              <a:ext uri="{FF2B5EF4-FFF2-40B4-BE49-F238E27FC236}">
                <a16:creationId xmlns:a16="http://schemas.microsoft.com/office/drawing/2014/main" id="{05AFDE04-41FE-A51B-A12E-378E81C75AC9}"/>
              </a:ext>
            </a:extLst>
          </p:cNvPr>
          <p:cNvGrpSpPr/>
          <p:nvPr/>
        </p:nvGrpSpPr>
        <p:grpSpPr>
          <a:xfrm>
            <a:off x="-265032" y="-268523"/>
            <a:ext cx="8149325" cy="525954"/>
            <a:chOff x="-265032" y="-198077"/>
            <a:chExt cx="8149325" cy="525954"/>
          </a:xfrm>
        </p:grpSpPr>
        <p:sp>
          <p:nvSpPr>
            <p:cNvPr id="11" name="AutoShape 12">
              <a:extLst>
                <a:ext uri="{FF2B5EF4-FFF2-40B4-BE49-F238E27FC236}">
                  <a16:creationId xmlns:a16="http://schemas.microsoft.com/office/drawing/2014/main" id="{00CCD8E1-D89F-D4C0-A375-6A1A84D45CBC}"/>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2" name="Oval 13">
              <a:extLst>
                <a:ext uri="{FF2B5EF4-FFF2-40B4-BE49-F238E27FC236}">
                  <a16:creationId xmlns:a16="http://schemas.microsoft.com/office/drawing/2014/main" id="{30C460C1-C1AA-B187-4D62-06E02A3BD4E3}"/>
                </a:ext>
              </a:extLst>
            </p:cNvPr>
            <p:cNvSpPr>
              <a:spLocks noChangeArrowheads="1"/>
            </p:cNvSpPr>
            <p:nvPr/>
          </p:nvSpPr>
          <p:spPr bwMode="auto">
            <a:xfrm>
              <a:off x="415718" y="-198077"/>
              <a:ext cx="529400" cy="525954"/>
            </a:xfrm>
            <a:prstGeom prst="ellipse">
              <a:avLst/>
            </a:prstGeom>
            <a:solidFill>
              <a:srgbClr val="FABF0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4" name="AutoShape 14">
              <a:extLst>
                <a:ext uri="{FF2B5EF4-FFF2-40B4-BE49-F238E27FC236}">
                  <a16:creationId xmlns:a16="http://schemas.microsoft.com/office/drawing/2014/main" id="{3F5458A2-A30F-2CA4-05FF-48AE94E1053F}"/>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grpSp>
        <p:nvGrpSpPr>
          <p:cNvPr id="15" name="グループ化 14">
            <a:extLst>
              <a:ext uri="{FF2B5EF4-FFF2-40B4-BE49-F238E27FC236}">
                <a16:creationId xmlns:a16="http://schemas.microsoft.com/office/drawing/2014/main" id="{6794799C-E2A9-07D1-F2CD-CF7440E70917}"/>
              </a:ext>
            </a:extLst>
          </p:cNvPr>
          <p:cNvGrpSpPr/>
          <p:nvPr/>
        </p:nvGrpSpPr>
        <p:grpSpPr>
          <a:xfrm rot="10800000">
            <a:off x="-345005" y="10447705"/>
            <a:ext cx="8149325" cy="525954"/>
            <a:chOff x="-265032" y="-198077"/>
            <a:chExt cx="8149325" cy="525954"/>
          </a:xfrm>
        </p:grpSpPr>
        <p:sp>
          <p:nvSpPr>
            <p:cNvPr id="23" name="AutoShape 12">
              <a:extLst>
                <a:ext uri="{FF2B5EF4-FFF2-40B4-BE49-F238E27FC236}">
                  <a16:creationId xmlns:a16="http://schemas.microsoft.com/office/drawing/2014/main" id="{3553B343-92BD-A542-DB81-918B3ADB4FA9}"/>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6" name="Oval 13">
              <a:extLst>
                <a:ext uri="{FF2B5EF4-FFF2-40B4-BE49-F238E27FC236}">
                  <a16:creationId xmlns:a16="http://schemas.microsoft.com/office/drawing/2014/main" id="{C2641A6B-C557-F567-BBF9-45FCCB8B64FE}"/>
                </a:ext>
              </a:extLst>
            </p:cNvPr>
            <p:cNvSpPr>
              <a:spLocks noChangeArrowheads="1"/>
            </p:cNvSpPr>
            <p:nvPr/>
          </p:nvSpPr>
          <p:spPr bwMode="auto">
            <a:xfrm>
              <a:off x="415718" y="-198077"/>
              <a:ext cx="529400" cy="525954"/>
            </a:xfrm>
            <a:prstGeom prst="ellipse">
              <a:avLst/>
            </a:prstGeom>
            <a:solidFill>
              <a:srgbClr val="FABF0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7" name="AutoShape 14">
              <a:extLst>
                <a:ext uri="{FF2B5EF4-FFF2-40B4-BE49-F238E27FC236}">
                  <a16:creationId xmlns:a16="http://schemas.microsoft.com/office/drawing/2014/main" id="{5B5F8DEE-AD96-A69D-B5D8-C81CC3966E0D}"/>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sp>
        <p:nvSpPr>
          <p:cNvPr id="24" name="テキスト ボックス 23">
            <a:extLst>
              <a:ext uri="{FF2B5EF4-FFF2-40B4-BE49-F238E27FC236}">
                <a16:creationId xmlns:a16="http://schemas.microsoft.com/office/drawing/2014/main" id="{73112616-57F0-6C91-7490-3F2C079FAB87}"/>
              </a:ext>
            </a:extLst>
          </p:cNvPr>
          <p:cNvSpPr txBox="1"/>
          <p:nvPr/>
        </p:nvSpPr>
        <p:spPr>
          <a:xfrm>
            <a:off x="376951" y="2197670"/>
            <a:ext cx="6766344" cy="345327"/>
          </a:xfrm>
          <a:prstGeom prst="rect">
            <a:avLst/>
          </a:prstGeom>
          <a:solidFill>
            <a:schemeClr val="accent3"/>
          </a:solidFill>
          <a:ln w="63500">
            <a:noFill/>
          </a:ln>
        </p:spPr>
        <p:style>
          <a:lnRef idx="2">
            <a:schemeClr val="accent3"/>
          </a:lnRef>
          <a:fillRef idx="1">
            <a:schemeClr val="lt1"/>
          </a:fillRef>
          <a:effectRef idx="0">
            <a:schemeClr val="accent3"/>
          </a:effectRef>
          <a:fontRef idx="minor">
            <a:schemeClr val="dk1"/>
          </a:fontRef>
        </p:style>
        <p:txBody>
          <a:bodyPr wrap="square" lIns="194279" tIns="77712" rIns="116567" bIns="77712" rtlCol="0">
            <a:spAutoFit/>
          </a:bodyPr>
          <a:lstStyle/>
          <a:p>
            <a:pPr marL="27871" defTabSz="1049826">
              <a:lnSpc>
                <a:spcPct val="120000"/>
              </a:lnSpc>
              <a:spcBef>
                <a:spcPts val="324"/>
              </a:spcBef>
              <a:defRPr/>
            </a:pPr>
            <a:r>
              <a:rPr kumimoji="1" lang="ja-JP" altLang="en-US" sz="1200" b="1" spc="150" dirty="0">
                <a:solidFill>
                  <a:schemeClr val="bg1"/>
                </a:solidFill>
                <a:latin typeface="BIZ UDPゴシック" panose="020B0400000000000000" pitchFamily="50" charset="-128"/>
                <a:ea typeface="BIZ UDPゴシック" panose="020B0400000000000000" pitchFamily="50" charset="-128"/>
              </a:rPr>
              <a:t>電話または窓口から予約する方法　</a:t>
            </a:r>
            <a:endParaRPr kumimoji="1" lang="en-US" altLang="ja-JP" sz="12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25" name="テキスト ボックス 24">
            <a:extLst>
              <a:ext uri="{FF2B5EF4-FFF2-40B4-BE49-F238E27FC236}">
                <a16:creationId xmlns:a16="http://schemas.microsoft.com/office/drawing/2014/main" id="{279D7DD1-04A9-5E64-F43C-5DD0F0F0AF1E}"/>
              </a:ext>
            </a:extLst>
          </p:cNvPr>
          <p:cNvSpPr txBox="1"/>
          <p:nvPr/>
        </p:nvSpPr>
        <p:spPr>
          <a:xfrm>
            <a:off x="0" y="605114"/>
            <a:ext cx="7570962" cy="587601"/>
          </a:xfrm>
          <a:prstGeom prst="rect">
            <a:avLst/>
          </a:prstGeom>
          <a:solidFill>
            <a:srgbClr val="103185"/>
          </a:solidFill>
          <a:ln>
            <a:noFill/>
          </a:ln>
        </p:spPr>
        <p:txBody>
          <a:bodyPr wrap="square" lIns="102984" tIns="74011" rIns="102984" bIns="180000" rtlCol="0" anchor="ctr" anchorCtr="0">
            <a:noAutofit/>
          </a:bodyPr>
          <a:lstStyle/>
          <a:p>
            <a:pPr indent="88118" algn="ctr">
              <a:lnSpc>
                <a:spcPts val="616"/>
              </a:lnSpc>
            </a:pPr>
            <a:endParaRPr lang="en-US" altLang="ja-JP" sz="2400" b="1" spc="32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marL="179502" indent="-179502" algn="ctr">
              <a:lnSpc>
                <a:spcPct val="120000"/>
              </a:lnSpc>
            </a:pPr>
            <a:r>
              <a:rPr lang="ja-JP" altLang="en-US" sz="14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自宅などから</a:t>
            </a:r>
            <a:r>
              <a:rPr lang="ja-JP" altLang="en-US" sz="20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「オンライン」で職業相談を受ける</a:t>
            </a:r>
            <a:r>
              <a:rPr lang="ja-JP" altLang="en-US" sz="14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ことができます</a:t>
            </a:r>
          </a:p>
        </p:txBody>
      </p:sp>
      <p:sp>
        <p:nvSpPr>
          <p:cNvPr id="36" name="テキスト ボックス 35">
            <a:extLst>
              <a:ext uri="{FF2B5EF4-FFF2-40B4-BE49-F238E27FC236}">
                <a16:creationId xmlns:a16="http://schemas.microsoft.com/office/drawing/2014/main" id="{A2386DD3-5701-91CC-27F5-E3ABE651139C}"/>
              </a:ext>
            </a:extLst>
          </p:cNvPr>
          <p:cNvSpPr txBox="1"/>
          <p:nvPr/>
        </p:nvSpPr>
        <p:spPr>
          <a:xfrm>
            <a:off x="411090" y="274352"/>
            <a:ext cx="2485847" cy="303277"/>
          </a:xfrm>
          <a:prstGeom prst="rect">
            <a:avLst/>
          </a:prstGeom>
          <a:noFill/>
        </p:spPr>
        <p:txBody>
          <a:bodyPr wrap="none" lIns="102984" tIns="51493" rIns="102984" bIns="51493" rtlCol="0">
            <a:spAutoFit/>
          </a:bodyPr>
          <a:lstStyle/>
          <a:p>
            <a:r>
              <a:rPr lang="ja-JP" altLang="en-US" sz="1295" b="1" spc="200" dirty="0">
                <a:latin typeface="BIZ UDPゴシック" panose="020B0400000000000000" pitchFamily="50" charset="-128"/>
                <a:ea typeface="BIZ UDPゴシック" panose="020B0400000000000000" pitchFamily="50" charset="-128"/>
                <a:cs typeface="メイリオ" panose="020B0604030504040204" pitchFamily="50" charset="-128"/>
              </a:rPr>
              <a:t>お仕事をお探しの皆さまへ</a:t>
            </a:r>
          </a:p>
        </p:txBody>
      </p:sp>
      <p:sp>
        <p:nvSpPr>
          <p:cNvPr id="37" name="テキスト ボックス 36">
            <a:extLst>
              <a:ext uri="{FF2B5EF4-FFF2-40B4-BE49-F238E27FC236}">
                <a16:creationId xmlns:a16="http://schemas.microsoft.com/office/drawing/2014/main" id="{40363EAD-71A3-1A5C-4A6C-5EB53011122A}"/>
              </a:ext>
            </a:extLst>
          </p:cNvPr>
          <p:cNvSpPr txBox="1"/>
          <p:nvPr/>
        </p:nvSpPr>
        <p:spPr>
          <a:xfrm>
            <a:off x="415053" y="1198298"/>
            <a:ext cx="6813956" cy="1200946"/>
          </a:xfrm>
          <a:prstGeom prst="rect">
            <a:avLst/>
          </a:prstGeom>
          <a:noFill/>
          <a:ln w="63500">
            <a:noFill/>
          </a:ln>
        </p:spPr>
        <p:style>
          <a:lnRef idx="2">
            <a:schemeClr val="accent3"/>
          </a:lnRef>
          <a:fillRef idx="1">
            <a:schemeClr val="lt1"/>
          </a:fillRef>
          <a:effectRef idx="0">
            <a:schemeClr val="accent3"/>
          </a:effectRef>
          <a:fontRef idx="minor">
            <a:schemeClr val="dk1"/>
          </a:fontRef>
        </p:style>
        <p:txBody>
          <a:bodyPr wrap="square" lIns="194279" tIns="77712" rIns="116567" bIns="77712" rtlCol="0">
            <a:spAutoFit/>
          </a:bodyPr>
          <a:lstStyle/>
          <a:p>
            <a:pPr marL="27871" defTabSz="1049826">
              <a:lnSpc>
                <a:spcPct val="110000"/>
              </a:lnSpc>
              <a:spcBef>
                <a:spcPts val="324"/>
              </a:spcBef>
              <a:defRPr/>
            </a:pPr>
            <a:r>
              <a:rPr kumimoji="1" lang="ja-JP" altLang="en-US" sz="1100" kern="0" spc="50" dirty="0">
                <a:solidFill>
                  <a:schemeClr val="tx1"/>
                </a:solidFill>
                <a:latin typeface="BIZ UDPゴシック" panose="020B0400000000000000" pitchFamily="50" charset="-128"/>
                <a:ea typeface="BIZ UDPゴシック" panose="020B0400000000000000" pitchFamily="50" charset="-128"/>
              </a:rPr>
              <a:t>お持ちのスマートフォンなどを利用して、ご自宅や外出先などからハローワークによる職業相談を、オンライン（</a:t>
            </a:r>
            <a:r>
              <a:rPr kumimoji="1" lang="en-US" altLang="ja-JP" sz="1100" kern="0" spc="50" dirty="0">
                <a:solidFill>
                  <a:schemeClr val="tx1"/>
                </a:solidFill>
                <a:latin typeface="BIZ UDPゴシック" panose="020B0400000000000000" pitchFamily="50" charset="-128"/>
                <a:ea typeface="BIZ UDPゴシック" panose="020B0400000000000000" pitchFamily="50" charset="-128"/>
              </a:rPr>
              <a:t>Zoom)</a:t>
            </a:r>
            <a:r>
              <a:rPr kumimoji="1" lang="ja-JP" altLang="en-US" sz="1100" kern="0" spc="50" dirty="0">
                <a:solidFill>
                  <a:schemeClr val="tx1"/>
                </a:solidFill>
                <a:latin typeface="BIZ UDPゴシック" panose="020B0400000000000000" pitchFamily="50" charset="-128"/>
                <a:ea typeface="BIZ UDPゴシック" panose="020B0400000000000000" pitchFamily="50" charset="-128"/>
              </a:rPr>
              <a:t>で受けることができます。</a:t>
            </a:r>
            <a:endParaRPr kumimoji="1" lang="en-US" altLang="ja-JP" sz="1100" kern="0" spc="50" dirty="0">
              <a:solidFill>
                <a:schemeClr val="tx1"/>
              </a:solidFill>
              <a:latin typeface="BIZ UDPゴシック" panose="020B0400000000000000" pitchFamily="50" charset="-128"/>
              <a:ea typeface="BIZ UDPゴシック" panose="020B0400000000000000" pitchFamily="50" charset="-128"/>
            </a:endParaRPr>
          </a:p>
          <a:p>
            <a:pPr marL="27871" defTabSz="1049826">
              <a:lnSpc>
                <a:spcPct val="110000"/>
              </a:lnSpc>
              <a:spcBef>
                <a:spcPts val="324"/>
              </a:spcBef>
              <a:defRPr/>
            </a:pPr>
            <a:r>
              <a:rPr kumimoji="1" lang="ja-JP" altLang="en-US" sz="1100" kern="0" spc="5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ご利用に当たっては、</a:t>
            </a:r>
            <a:r>
              <a:rPr kumimoji="1" lang="ja-JP" altLang="en-US" sz="1200" b="1" kern="0" spc="50" dirty="0">
                <a:solidFill>
                  <a:schemeClr val="accent3"/>
                </a:solidFill>
                <a:latin typeface="BIZ UDPゴシック" panose="020B0400000000000000" pitchFamily="50" charset="-128"/>
                <a:ea typeface="BIZ UDPゴシック" panose="020B0400000000000000" pitchFamily="50" charset="-128"/>
                <a:cs typeface="メイリオ" panose="020B0604030504040204" pitchFamily="50" charset="-128"/>
              </a:rPr>
              <a:t>電話または窓口から予約する方法</a:t>
            </a:r>
            <a:r>
              <a:rPr kumimoji="1" lang="ja-JP" altLang="en-US" sz="1200" b="1" kern="0" spc="5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a:t>
            </a:r>
            <a:r>
              <a:rPr kumimoji="1" lang="ja-JP" altLang="en-US" sz="1200" b="1" kern="0" spc="50" dirty="0">
                <a:solidFill>
                  <a:schemeClr val="accent3"/>
                </a:solidFill>
                <a:latin typeface="BIZ UDPゴシック" panose="020B0400000000000000" pitchFamily="50" charset="-128"/>
                <a:ea typeface="BIZ UDPゴシック" panose="020B0400000000000000" pitchFamily="50" charset="-128"/>
                <a:cs typeface="メイリオ" panose="020B0604030504040204" pitchFamily="50" charset="-128"/>
              </a:rPr>
              <a:t>オンラインハローワークシステムから予約する方法</a:t>
            </a:r>
            <a:r>
              <a:rPr kumimoji="1" lang="ja-JP" altLang="en-US" sz="1100" kern="0" spc="5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rPr>
              <a:t>があります。</a:t>
            </a:r>
            <a:endParaRPr kumimoji="1" lang="en-US" altLang="ja-JP" sz="1100" kern="0" spc="5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marL="27871" defTabSz="1049826">
              <a:lnSpc>
                <a:spcPct val="110000"/>
              </a:lnSpc>
              <a:spcBef>
                <a:spcPts val="324"/>
              </a:spcBef>
              <a:defRPr/>
            </a:pPr>
            <a:endParaRPr kumimoji="1" lang="en-US" altLang="ja-JP" sz="1295" spc="50" dirty="0">
              <a:solidFill>
                <a:schemeClr val="tx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39" name="TextBox 70">
            <a:extLst>
              <a:ext uri="{FF2B5EF4-FFF2-40B4-BE49-F238E27FC236}">
                <a16:creationId xmlns:a16="http://schemas.microsoft.com/office/drawing/2014/main" id="{42826EDC-4659-4060-CBAD-04E66F34F3ED}"/>
              </a:ext>
            </a:extLst>
          </p:cNvPr>
          <p:cNvSpPr txBox="1"/>
          <p:nvPr/>
        </p:nvSpPr>
        <p:spPr>
          <a:xfrm rot="5400000">
            <a:off x="3436826" y="5115898"/>
            <a:ext cx="437784" cy="299597"/>
          </a:xfrm>
          <a:prstGeom prst="rect">
            <a:avLst/>
          </a:prstGeom>
        </p:spPr>
        <p:txBody>
          <a:bodyPr lIns="46066" tIns="46066" rIns="46066" bIns="46066" rtlCol="0" anchor="ctr"/>
          <a:lstStyle/>
          <a:p>
            <a:pPr algn="ctr">
              <a:lnSpc>
                <a:spcPts val="2417"/>
              </a:lnSpc>
            </a:pPr>
            <a:endParaRPr sz="1943"/>
          </a:p>
        </p:txBody>
      </p:sp>
      <p:sp>
        <p:nvSpPr>
          <p:cNvPr id="81" name="正方形/長方形 80">
            <a:extLst>
              <a:ext uri="{FF2B5EF4-FFF2-40B4-BE49-F238E27FC236}">
                <a16:creationId xmlns:a16="http://schemas.microsoft.com/office/drawing/2014/main" id="{1C4A871A-2742-7B75-05C0-039DB9B66C91}"/>
              </a:ext>
            </a:extLst>
          </p:cNvPr>
          <p:cNvSpPr/>
          <p:nvPr/>
        </p:nvSpPr>
        <p:spPr>
          <a:xfrm>
            <a:off x="689075" y="6748980"/>
            <a:ext cx="1068517" cy="436252"/>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41" name="Rectangle 10">
            <a:extLst>
              <a:ext uri="{FF2B5EF4-FFF2-40B4-BE49-F238E27FC236}">
                <a16:creationId xmlns:a16="http://schemas.microsoft.com/office/drawing/2014/main" id="{F68973D5-4743-F95A-D22B-F62D61686CE2}"/>
              </a:ext>
            </a:extLst>
          </p:cNvPr>
          <p:cNvSpPr>
            <a:spLocks noChangeArrowheads="1"/>
          </p:cNvSpPr>
          <p:nvPr/>
        </p:nvSpPr>
        <p:spPr bwMode="auto">
          <a:xfrm>
            <a:off x="808205" y="6821657"/>
            <a:ext cx="786730" cy="269531"/>
          </a:xfrm>
          <a:prstGeom prst="rect">
            <a:avLst/>
          </a:prstGeom>
          <a:noFill/>
          <a:ln w="6350" algn="ctr">
            <a:noFill/>
            <a:miter lim="800000"/>
            <a:headEnd/>
            <a:tailEnd/>
          </a:ln>
        </p:spPr>
        <p:txBody>
          <a:bodyPr lIns="77712" tIns="77712" rIns="0" bIns="77712" anchor="ctr" anchorCtr="0">
            <a:no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None/>
            </a:pPr>
            <a:r>
              <a:rPr lang="ja-JP" altLang="en-US" sz="1050" b="1" spc="324" dirty="0">
                <a:latin typeface="BIZ UDPゴシック" panose="020B0400000000000000" pitchFamily="50" charset="-128"/>
                <a:ea typeface="BIZ UDPゴシック" panose="020B0400000000000000" pitchFamily="50" charset="-128"/>
              </a:rPr>
              <a:t>面談予約</a:t>
            </a:r>
          </a:p>
        </p:txBody>
      </p:sp>
      <p:sp>
        <p:nvSpPr>
          <p:cNvPr id="90" name="正方形/長方形 89">
            <a:extLst>
              <a:ext uri="{FF2B5EF4-FFF2-40B4-BE49-F238E27FC236}">
                <a16:creationId xmlns:a16="http://schemas.microsoft.com/office/drawing/2014/main" id="{BC5BAE3C-69CD-1B8D-63A6-2329C5C06720}"/>
              </a:ext>
            </a:extLst>
          </p:cNvPr>
          <p:cNvSpPr/>
          <p:nvPr/>
        </p:nvSpPr>
        <p:spPr>
          <a:xfrm>
            <a:off x="1816494" y="6751866"/>
            <a:ext cx="5079225" cy="43625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42" name="四角形: 角を丸くする 41">
            <a:extLst>
              <a:ext uri="{FF2B5EF4-FFF2-40B4-BE49-F238E27FC236}">
                <a16:creationId xmlns:a16="http://schemas.microsoft.com/office/drawing/2014/main" id="{3C51B3F8-5E37-D0AC-FD84-4A916E437857}"/>
              </a:ext>
            </a:extLst>
          </p:cNvPr>
          <p:cNvSpPr/>
          <p:nvPr/>
        </p:nvSpPr>
        <p:spPr>
          <a:xfrm>
            <a:off x="1876302" y="6761130"/>
            <a:ext cx="4994298" cy="417118"/>
          </a:xfrm>
          <a:prstGeom prst="roundRect">
            <a:avLst>
              <a:gd name="adj" fmla="val 0"/>
            </a:avLst>
          </a:prstGeom>
          <a:no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nchorCtr="0">
            <a:noAutofit/>
          </a:bodyPr>
          <a:lstStyle/>
          <a:p>
            <a:pPr>
              <a:lnSpc>
                <a:spcPct val="110000"/>
              </a:lnSpc>
            </a:pPr>
            <a:r>
              <a:rPr kumimoji="1" lang="ja-JP" altLang="en-US" sz="1050" kern="0" spc="100" dirty="0">
                <a:solidFill>
                  <a:schemeClr val="tx1"/>
                </a:solidFill>
                <a:latin typeface="BIZ UDPゴシック" panose="020B0400000000000000" pitchFamily="50" charset="-128"/>
                <a:ea typeface="BIZ UDPゴシック" panose="020B0400000000000000" pitchFamily="50" charset="-128"/>
              </a:rPr>
              <a:t>「予約手続き」画面から相談を希望するハローワーク名を入力し、続いて、</a:t>
            </a:r>
            <a:br>
              <a:rPr kumimoji="1" lang="en-US" altLang="ja-JP" sz="1050" kern="0" spc="100" dirty="0">
                <a:solidFill>
                  <a:schemeClr val="tx1"/>
                </a:solidFill>
                <a:latin typeface="BIZ UDPゴシック" panose="020B0400000000000000" pitchFamily="50" charset="-128"/>
                <a:ea typeface="BIZ UDPゴシック" panose="020B0400000000000000" pitchFamily="50" charset="-128"/>
              </a:rPr>
            </a:br>
            <a:r>
              <a:rPr kumimoji="1" lang="ja-JP" altLang="en-US" sz="1050" kern="0" spc="100" dirty="0">
                <a:solidFill>
                  <a:schemeClr val="tx1"/>
                </a:solidFill>
                <a:latin typeface="BIZ UDPゴシック" panose="020B0400000000000000" pitchFamily="50" charset="-128"/>
                <a:ea typeface="BIZ UDPゴシック" panose="020B0400000000000000" pitchFamily="50" charset="-128"/>
              </a:rPr>
              <a:t>オンライン職業相談の日時を選択してください。</a:t>
            </a:r>
          </a:p>
        </p:txBody>
      </p:sp>
      <p:grpSp>
        <p:nvGrpSpPr>
          <p:cNvPr id="132" name="グループ化 131">
            <a:extLst>
              <a:ext uri="{FF2B5EF4-FFF2-40B4-BE49-F238E27FC236}">
                <a16:creationId xmlns:a16="http://schemas.microsoft.com/office/drawing/2014/main" id="{AAE24BD3-91A2-1B46-8ADC-5613FA71CC65}"/>
              </a:ext>
            </a:extLst>
          </p:cNvPr>
          <p:cNvGrpSpPr/>
          <p:nvPr/>
        </p:nvGrpSpPr>
        <p:grpSpPr>
          <a:xfrm>
            <a:off x="691704" y="4625994"/>
            <a:ext cx="6367708" cy="392859"/>
            <a:chOff x="682656" y="4683865"/>
            <a:chExt cx="6367708" cy="392859"/>
          </a:xfrm>
        </p:grpSpPr>
        <p:sp>
          <p:nvSpPr>
            <p:cNvPr id="29" name="正方形/長方形 28">
              <a:extLst>
                <a:ext uri="{FF2B5EF4-FFF2-40B4-BE49-F238E27FC236}">
                  <a16:creationId xmlns:a16="http://schemas.microsoft.com/office/drawing/2014/main" id="{73C5625B-1EC3-9ED4-8AE7-D6B5231BBDFD}"/>
                </a:ext>
              </a:extLst>
            </p:cNvPr>
            <p:cNvSpPr/>
            <p:nvPr/>
          </p:nvSpPr>
          <p:spPr>
            <a:xfrm>
              <a:off x="1772042" y="4695184"/>
              <a:ext cx="5117595" cy="38154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44" name="四角形: 角を丸くする 43">
              <a:extLst>
                <a:ext uri="{FF2B5EF4-FFF2-40B4-BE49-F238E27FC236}">
                  <a16:creationId xmlns:a16="http://schemas.microsoft.com/office/drawing/2014/main" id="{DDF0566C-5383-91A1-C008-B5103B8E57B7}"/>
                </a:ext>
              </a:extLst>
            </p:cNvPr>
            <p:cNvSpPr/>
            <p:nvPr/>
          </p:nvSpPr>
          <p:spPr>
            <a:xfrm>
              <a:off x="1807446" y="4737493"/>
              <a:ext cx="5242918" cy="279583"/>
            </a:xfrm>
            <a:prstGeom prst="roundRect">
              <a:avLst>
                <a:gd name="adj" fmla="val 0"/>
              </a:avLst>
            </a:prstGeom>
            <a:no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050" spc="100" dirty="0">
                  <a:solidFill>
                    <a:schemeClr val="tx1"/>
                  </a:solidFill>
                  <a:latin typeface="BIZ UDPゴシック" panose="020B0400000000000000" pitchFamily="50" charset="-128"/>
                  <a:ea typeface="BIZ UDPゴシック" panose="020B0400000000000000" pitchFamily="50" charset="-128"/>
                </a:rPr>
                <a:t>オンライン・ハローワークシステムの利用者登録をお願いします。</a:t>
              </a:r>
              <a:endParaRPr kumimoji="1" lang="ja-JP" altLang="en-US" sz="1050" spc="100" dirty="0">
                <a:solidFill>
                  <a:srgbClr val="00B0F0"/>
                </a:solidFill>
                <a:latin typeface="BIZ UDPゴシック" panose="020B0400000000000000" pitchFamily="50" charset="-128"/>
                <a:ea typeface="BIZ UDPゴシック" panose="020B0400000000000000" pitchFamily="50" charset="-128"/>
              </a:endParaRPr>
            </a:p>
          </p:txBody>
        </p:sp>
        <p:sp>
          <p:nvSpPr>
            <p:cNvPr id="28" name="正方形/長方形 27">
              <a:extLst>
                <a:ext uri="{FF2B5EF4-FFF2-40B4-BE49-F238E27FC236}">
                  <a16:creationId xmlns:a16="http://schemas.microsoft.com/office/drawing/2014/main" id="{0F6346D7-0EB9-4471-5F3A-63E9C077672D}"/>
                </a:ext>
              </a:extLst>
            </p:cNvPr>
            <p:cNvSpPr/>
            <p:nvPr/>
          </p:nvSpPr>
          <p:spPr>
            <a:xfrm>
              <a:off x="682656" y="4683865"/>
              <a:ext cx="1042385" cy="3816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45" name="Rectangle 10">
              <a:extLst>
                <a:ext uri="{FF2B5EF4-FFF2-40B4-BE49-F238E27FC236}">
                  <a16:creationId xmlns:a16="http://schemas.microsoft.com/office/drawing/2014/main" id="{9FF7BB62-2684-E8EE-8F29-62C6683F60CD}"/>
                </a:ext>
              </a:extLst>
            </p:cNvPr>
            <p:cNvSpPr>
              <a:spLocks noChangeArrowheads="1"/>
            </p:cNvSpPr>
            <p:nvPr/>
          </p:nvSpPr>
          <p:spPr bwMode="auto">
            <a:xfrm>
              <a:off x="765061" y="4730968"/>
              <a:ext cx="865697" cy="279583"/>
            </a:xfrm>
            <a:prstGeom prst="rect">
              <a:avLst/>
            </a:prstGeom>
            <a:noFill/>
            <a:ln w="6350" algn="ctr">
              <a:noFill/>
              <a:miter lim="800000"/>
              <a:headEnd/>
              <a:tailEnd/>
            </a:ln>
          </p:spPr>
          <p:txBody>
            <a:bodyPr lIns="77712" tIns="77712" rIns="0" bIns="77712" anchor="ctr" anchorCtr="0">
              <a:no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dist" eaLnBrk="1" hangingPunct="1">
                <a:spcBef>
                  <a:spcPct val="0"/>
                </a:spcBef>
                <a:buNone/>
              </a:pPr>
              <a:r>
                <a:rPr lang="ja-JP" altLang="en-US" sz="1050" b="1" dirty="0">
                  <a:latin typeface="BIZ UDPゴシック" panose="020B0400000000000000" pitchFamily="50" charset="-128"/>
                  <a:ea typeface="BIZ UDPゴシック" panose="020B0400000000000000" pitchFamily="50" charset="-128"/>
                </a:rPr>
                <a:t>利用者登録</a:t>
              </a:r>
              <a:endParaRPr lang="en-US" altLang="ja-JP" sz="1050" b="1" dirty="0">
                <a:latin typeface="BIZ UDPゴシック" panose="020B0400000000000000" pitchFamily="50" charset="-128"/>
                <a:ea typeface="BIZ UDPゴシック" panose="020B0400000000000000" pitchFamily="50" charset="-128"/>
              </a:endParaRPr>
            </a:p>
            <a:p>
              <a:pPr algn="ctr" eaLnBrk="1" hangingPunct="1">
                <a:spcBef>
                  <a:spcPct val="0"/>
                </a:spcBef>
                <a:buNone/>
              </a:pPr>
              <a:r>
                <a:rPr lang="ja-JP" altLang="en-US" sz="900" b="1" dirty="0">
                  <a:latin typeface="BIZ UDPゴシック" panose="020B0400000000000000" pitchFamily="50" charset="-128"/>
                  <a:ea typeface="BIZ UDPゴシック" panose="020B0400000000000000" pitchFamily="50" charset="-128"/>
                </a:rPr>
                <a:t>（初回のみ）</a:t>
              </a:r>
            </a:p>
          </p:txBody>
        </p:sp>
      </p:grpSp>
      <p:sp>
        <p:nvSpPr>
          <p:cNvPr id="98" name="正方形/長方形 97">
            <a:extLst>
              <a:ext uri="{FF2B5EF4-FFF2-40B4-BE49-F238E27FC236}">
                <a16:creationId xmlns:a16="http://schemas.microsoft.com/office/drawing/2014/main" id="{26ED1A01-82B0-9197-E4FB-7052B827919E}"/>
              </a:ext>
            </a:extLst>
          </p:cNvPr>
          <p:cNvSpPr/>
          <p:nvPr/>
        </p:nvSpPr>
        <p:spPr>
          <a:xfrm>
            <a:off x="1826236" y="9176349"/>
            <a:ext cx="4975471" cy="31633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spc="100" dirty="0">
              <a:solidFill>
                <a:sysClr val="windowText" lastClr="000000"/>
              </a:solidFill>
            </a:endParaRPr>
          </a:p>
        </p:txBody>
      </p:sp>
      <p:sp>
        <p:nvSpPr>
          <p:cNvPr id="97" name="正方形/長方形 96">
            <a:extLst>
              <a:ext uri="{FF2B5EF4-FFF2-40B4-BE49-F238E27FC236}">
                <a16:creationId xmlns:a16="http://schemas.microsoft.com/office/drawing/2014/main" id="{C8C0CFDF-A132-49D2-68E8-EB8DE3F8267E}"/>
              </a:ext>
            </a:extLst>
          </p:cNvPr>
          <p:cNvSpPr/>
          <p:nvPr/>
        </p:nvSpPr>
        <p:spPr>
          <a:xfrm>
            <a:off x="706836" y="9178928"/>
            <a:ext cx="1068517" cy="309352"/>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47" name="Rectangle 10">
            <a:extLst>
              <a:ext uri="{FF2B5EF4-FFF2-40B4-BE49-F238E27FC236}">
                <a16:creationId xmlns:a16="http://schemas.microsoft.com/office/drawing/2014/main" id="{AD354B3F-8E08-9C29-4F3E-ECC438CAA820}"/>
              </a:ext>
            </a:extLst>
          </p:cNvPr>
          <p:cNvSpPr>
            <a:spLocks noChangeArrowheads="1"/>
          </p:cNvSpPr>
          <p:nvPr/>
        </p:nvSpPr>
        <p:spPr bwMode="auto">
          <a:xfrm>
            <a:off x="757719" y="9188444"/>
            <a:ext cx="1020619" cy="271990"/>
          </a:xfrm>
          <a:prstGeom prst="rect">
            <a:avLst/>
          </a:prstGeom>
          <a:noFill/>
          <a:ln w="6350" algn="ctr">
            <a:noFill/>
            <a:miter lim="800000"/>
            <a:headEnd/>
            <a:tailEnd/>
          </a:ln>
        </p:spPr>
        <p:txBody>
          <a:bodyPr lIns="77712" tIns="77712" rIns="0" bIns="77712" anchor="ctr" anchorCtr="0">
            <a:no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eaLnBrk="1" hangingPunct="1">
              <a:spcBef>
                <a:spcPct val="0"/>
              </a:spcBef>
              <a:buNone/>
            </a:pPr>
            <a:r>
              <a:rPr lang="ja-JP" altLang="en-US" sz="1000" b="1" spc="80" dirty="0">
                <a:latin typeface="BIZ UDPゴシック" panose="020B0400000000000000" pitchFamily="50" charset="-128"/>
                <a:ea typeface="BIZ UDPゴシック" panose="020B0400000000000000" pitchFamily="50" charset="-128"/>
              </a:rPr>
              <a:t>メールの受信</a:t>
            </a:r>
          </a:p>
        </p:txBody>
      </p:sp>
      <p:sp>
        <p:nvSpPr>
          <p:cNvPr id="48" name="四角形: 角を丸くする 47">
            <a:extLst>
              <a:ext uri="{FF2B5EF4-FFF2-40B4-BE49-F238E27FC236}">
                <a16:creationId xmlns:a16="http://schemas.microsoft.com/office/drawing/2014/main" id="{BF075097-A349-716F-FDAD-DDCEC8046ADB}"/>
              </a:ext>
            </a:extLst>
          </p:cNvPr>
          <p:cNvSpPr/>
          <p:nvPr/>
        </p:nvSpPr>
        <p:spPr>
          <a:xfrm>
            <a:off x="1936177" y="9188444"/>
            <a:ext cx="3829444" cy="271990"/>
          </a:xfrm>
          <a:prstGeom prst="roundRect">
            <a:avLst>
              <a:gd name="adj" fmla="val 0"/>
            </a:avLst>
          </a:prstGeom>
          <a:no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050" spc="20" dirty="0">
                <a:solidFill>
                  <a:schemeClr val="tx1"/>
                </a:solidFill>
                <a:latin typeface="BIZ UDPゴシック" panose="020B0400000000000000" pitchFamily="50" charset="-128"/>
                <a:ea typeface="BIZ UDPゴシック" panose="020B0400000000000000" pitchFamily="50" charset="-128"/>
              </a:rPr>
              <a:t>ご登録いただいたメールアドレスに案内メールが届きます。</a:t>
            </a:r>
          </a:p>
        </p:txBody>
      </p:sp>
      <p:sp>
        <p:nvSpPr>
          <p:cNvPr id="69" name="テキスト ボックス 68">
            <a:extLst>
              <a:ext uri="{FF2B5EF4-FFF2-40B4-BE49-F238E27FC236}">
                <a16:creationId xmlns:a16="http://schemas.microsoft.com/office/drawing/2014/main" id="{BFA10430-2CC0-886A-91D6-FB64424B4209}"/>
              </a:ext>
            </a:extLst>
          </p:cNvPr>
          <p:cNvSpPr txBox="1"/>
          <p:nvPr/>
        </p:nvSpPr>
        <p:spPr>
          <a:xfrm>
            <a:off x="659161" y="7325596"/>
            <a:ext cx="1858538" cy="1772473"/>
          </a:xfrm>
          <a:prstGeom prst="rect">
            <a:avLst/>
          </a:prstGeom>
          <a:noFill/>
        </p:spPr>
        <p:txBody>
          <a:bodyPr wrap="square">
            <a:spAutoFit/>
          </a:bodyPr>
          <a:lstStyle/>
          <a:p>
            <a:pPr defTabSz="986912">
              <a:lnSpc>
                <a:spcPct val="120000"/>
              </a:lnSpc>
              <a:spcBef>
                <a:spcPts val="600"/>
              </a:spcBef>
              <a:defRPr/>
            </a:pPr>
            <a:r>
              <a:rPr kumimoji="1" lang="ja-JP" altLang="en-US" sz="900" dirty="0">
                <a:solidFill>
                  <a:srgbClr val="000000"/>
                </a:solidFill>
                <a:latin typeface="BIZ UDPゴシック" panose="020B0400000000000000" pitchFamily="50" charset="-128"/>
                <a:ea typeface="BIZ UDPゴシック" panose="020B0400000000000000" pitchFamily="50" charset="-128"/>
              </a:rPr>
              <a:t>１</a:t>
            </a:r>
            <a:r>
              <a:rPr kumimoji="1" lang="ja-JP" altLang="en-US" sz="900" spc="20" dirty="0">
                <a:solidFill>
                  <a:srgbClr val="000000"/>
                </a:solidFill>
                <a:latin typeface="BIZ UDPゴシック" panose="020B0400000000000000" pitchFamily="50" charset="-128"/>
                <a:ea typeface="BIZ UDPゴシック" panose="020B0400000000000000" pitchFamily="50" charset="-128"/>
              </a:rPr>
              <a:t>．</a:t>
            </a:r>
            <a:r>
              <a:rPr kumimoji="1" lang="ja-JP" altLang="en-US" sz="900" spc="20" dirty="0">
                <a:latin typeface="BIZ UDPゴシック" panose="020B0400000000000000" pitchFamily="50" charset="-128"/>
                <a:ea typeface="BIZ UDPゴシック" panose="020B0400000000000000" pitchFamily="50" charset="-128"/>
              </a:rPr>
              <a:t>検索キーワード欄に</a:t>
            </a:r>
            <a:r>
              <a:rPr kumimoji="1" lang="ja-JP" altLang="en-US" sz="900" b="1" spc="20" dirty="0">
                <a:solidFill>
                  <a:schemeClr val="accent1"/>
                </a:solidFill>
                <a:latin typeface="BIZ UDPゴシック" panose="020B0400000000000000" pitchFamily="50" charset="-128"/>
                <a:ea typeface="BIZ UDPゴシック" panose="020B0400000000000000" pitchFamily="50" charset="-128"/>
              </a:rPr>
              <a:t>、 ① 「職業相談」「相談を希望するハローワーク名」 </a:t>
            </a:r>
            <a:r>
              <a:rPr kumimoji="1" lang="ja-JP" altLang="en-US" sz="900" spc="20" dirty="0">
                <a:solidFill>
                  <a:srgbClr val="000000"/>
                </a:solidFill>
                <a:latin typeface="BIZ UDPゴシック" panose="020B0400000000000000" pitchFamily="50" charset="-128"/>
                <a:ea typeface="BIZ UDPゴシック" panose="020B0400000000000000" pitchFamily="50" charset="-128"/>
              </a:rPr>
              <a:t>を入力し、</a:t>
            </a:r>
            <a:r>
              <a:rPr kumimoji="1" lang="ja-JP" altLang="en-US" sz="900" spc="20" dirty="0">
                <a:latin typeface="BIZ UDPゴシック" panose="020B0400000000000000" pitchFamily="50" charset="-128"/>
                <a:ea typeface="BIZ UDPゴシック" panose="020B0400000000000000" pitchFamily="50" charset="-128"/>
              </a:rPr>
              <a:t>検索してください。</a:t>
            </a:r>
            <a:endParaRPr kumimoji="1" lang="en-US" altLang="ja-JP" sz="900" spc="20" dirty="0">
              <a:latin typeface="BIZ UDPゴシック" panose="020B0400000000000000" pitchFamily="50" charset="-128"/>
              <a:ea typeface="BIZ UDPゴシック" panose="020B0400000000000000" pitchFamily="50" charset="-128"/>
            </a:endParaRPr>
          </a:p>
          <a:p>
            <a:pPr defTabSz="986912">
              <a:lnSpc>
                <a:spcPct val="120000"/>
              </a:lnSpc>
              <a:spcBef>
                <a:spcPts val="600"/>
              </a:spcBef>
              <a:defRPr/>
            </a:pPr>
            <a:r>
              <a:rPr kumimoji="1" lang="ja-JP" altLang="en-US" sz="900" spc="20" dirty="0">
                <a:solidFill>
                  <a:srgbClr val="000000"/>
                </a:solidFill>
                <a:latin typeface="BIZ UDPゴシック" panose="020B0400000000000000" pitchFamily="50" charset="-128"/>
                <a:ea typeface="BIZ UDPゴシック" panose="020B0400000000000000" pitchFamily="50" charset="-128"/>
              </a:rPr>
              <a:t>２．</a:t>
            </a:r>
            <a:r>
              <a:rPr kumimoji="1" lang="ja-JP" altLang="en-US" sz="900" b="1" spc="20" dirty="0">
                <a:solidFill>
                  <a:schemeClr val="accent1"/>
                </a:solidFill>
                <a:latin typeface="BIZ UDPゴシック" panose="020B0400000000000000" pitchFamily="50" charset="-128"/>
                <a:ea typeface="BIZ UDPゴシック" panose="020B0400000000000000" pitchFamily="50" charset="-128"/>
              </a:rPr>
              <a:t>②相談を希望するハローワーク</a:t>
            </a:r>
            <a:r>
              <a:rPr kumimoji="1" lang="ja-JP" altLang="en-US" sz="900" spc="20" dirty="0">
                <a:solidFill>
                  <a:srgbClr val="000000"/>
                </a:solidFill>
                <a:latin typeface="BIZ UDPゴシック" panose="020B0400000000000000" pitchFamily="50" charset="-128"/>
                <a:ea typeface="BIZ UDPゴシック" panose="020B0400000000000000" pitchFamily="50" charset="-128"/>
              </a:rPr>
              <a:t>を選択します。</a:t>
            </a:r>
            <a:endParaRPr kumimoji="1" lang="en-US" altLang="ja-JP" sz="900" spc="20" dirty="0">
              <a:solidFill>
                <a:srgbClr val="000000"/>
              </a:solidFill>
              <a:latin typeface="BIZ UDPゴシック" panose="020B0400000000000000" pitchFamily="50" charset="-128"/>
              <a:ea typeface="BIZ UDPゴシック" panose="020B0400000000000000" pitchFamily="50" charset="-128"/>
            </a:endParaRPr>
          </a:p>
          <a:p>
            <a:pPr defTabSz="986912">
              <a:lnSpc>
                <a:spcPct val="120000"/>
              </a:lnSpc>
              <a:spcBef>
                <a:spcPts val="600"/>
              </a:spcBef>
              <a:defRPr/>
            </a:pPr>
            <a:r>
              <a:rPr kumimoji="1" lang="ja-JP" altLang="en-US" sz="900" spc="20" dirty="0">
                <a:solidFill>
                  <a:srgbClr val="000000"/>
                </a:solidFill>
                <a:latin typeface="BIZ UDPゴシック" panose="020B0400000000000000" pitchFamily="50" charset="-128"/>
                <a:ea typeface="BIZ UDPゴシック" panose="020B0400000000000000" pitchFamily="50" charset="-128"/>
              </a:rPr>
              <a:t>３．</a:t>
            </a:r>
            <a:r>
              <a:rPr kumimoji="1" lang="ja-JP" altLang="en-US" sz="900" b="1" spc="20" dirty="0">
                <a:solidFill>
                  <a:schemeClr val="accent1"/>
                </a:solidFill>
                <a:latin typeface="BIZ UDPゴシック" panose="020B0400000000000000" pitchFamily="50" charset="-128"/>
                <a:ea typeface="BIZ UDPゴシック" panose="020B0400000000000000" pitchFamily="50" charset="-128"/>
              </a:rPr>
              <a:t>③予約日、予約時間を選択して</a:t>
            </a:r>
            <a:r>
              <a:rPr kumimoji="1" lang="ja-JP" altLang="en-US" sz="900" spc="20" dirty="0">
                <a:solidFill>
                  <a:srgbClr val="000000"/>
                </a:solidFill>
                <a:latin typeface="BIZ UDPゴシック" panose="020B0400000000000000" pitchFamily="50" charset="-128"/>
                <a:ea typeface="BIZ UDPゴシック" panose="020B0400000000000000" pitchFamily="50" charset="-128"/>
              </a:rPr>
              <a:t>、</a:t>
            </a:r>
            <a:r>
              <a:rPr kumimoji="1" lang="en-US" altLang="ja-JP" sz="900" spc="20" dirty="0">
                <a:solidFill>
                  <a:srgbClr val="000000"/>
                </a:solidFill>
                <a:latin typeface="BIZ UDPゴシック" panose="020B0400000000000000" pitchFamily="50" charset="-128"/>
                <a:ea typeface="BIZ UDPゴシック" panose="020B0400000000000000" pitchFamily="50" charset="-128"/>
              </a:rPr>
              <a:t> </a:t>
            </a:r>
            <a:r>
              <a:rPr kumimoji="1" lang="ja-JP" altLang="en-US" sz="900" spc="20" dirty="0">
                <a:solidFill>
                  <a:srgbClr val="000000"/>
                </a:solidFill>
                <a:latin typeface="BIZ UDPゴシック" panose="020B0400000000000000" pitchFamily="50" charset="-128"/>
                <a:ea typeface="BIZ UDPゴシック" panose="020B0400000000000000" pitchFamily="50" charset="-128"/>
              </a:rPr>
              <a:t>利用規約への同意、必要事項の入力をして申し込みます。</a:t>
            </a:r>
            <a:endParaRPr kumimoji="1" lang="en-US" altLang="ja-JP" sz="900" spc="20" dirty="0">
              <a:solidFill>
                <a:srgbClr val="000000"/>
              </a:solidFill>
              <a:latin typeface="BIZ UDPゴシック" panose="020B0400000000000000" pitchFamily="50" charset="-128"/>
              <a:ea typeface="BIZ UDPゴシック" panose="020B0400000000000000" pitchFamily="50" charset="-128"/>
            </a:endParaRPr>
          </a:p>
        </p:txBody>
      </p:sp>
      <p:grpSp>
        <p:nvGrpSpPr>
          <p:cNvPr id="131" name="グループ化 130">
            <a:extLst>
              <a:ext uri="{FF2B5EF4-FFF2-40B4-BE49-F238E27FC236}">
                <a16:creationId xmlns:a16="http://schemas.microsoft.com/office/drawing/2014/main" id="{D9CA923A-A264-5587-430E-89F47A6065A3}"/>
              </a:ext>
            </a:extLst>
          </p:cNvPr>
          <p:cNvGrpSpPr/>
          <p:nvPr/>
        </p:nvGrpSpPr>
        <p:grpSpPr>
          <a:xfrm>
            <a:off x="667312" y="3122699"/>
            <a:ext cx="6350257" cy="335680"/>
            <a:chOff x="667312" y="3180026"/>
            <a:chExt cx="6350257" cy="335680"/>
          </a:xfrm>
        </p:grpSpPr>
        <p:sp>
          <p:nvSpPr>
            <p:cNvPr id="4" name="正方形/長方形 3">
              <a:extLst>
                <a:ext uri="{FF2B5EF4-FFF2-40B4-BE49-F238E27FC236}">
                  <a16:creationId xmlns:a16="http://schemas.microsoft.com/office/drawing/2014/main" id="{A676155B-1B78-976C-7740-DC9179D26A34}"/>
                </a:ext>
              </a:extLst>
            </p:cNvPr>
            <p:cNvSpPr/>
            <p:nvPr/>
          </p:nvSpPr>
          <p:spPr>
            <a:xfrm>
              <a:off x="1788026" y="3214605"/>
              <a:ext cx="5116420" cy="286942"/>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spc="100" dirty="0">
                <a:solidFill>
                  <a:sysClr val="windowText" lastClr="000000"/>
                </a:solidFill>
              </a:endParaRPr>
            </a:p>
          </p:txBody>
        </p:sp>
        <p:sp>
          <p:nvSpPr>
            <p:cNvPr id="77" name="四角形: 角を丸くする 76">
              <a:extLst>
                <a:ext uri="{FF2B5EF4-FFF2-40B4-BE49-F238E27FC236}">
                  <a16:creationId xmlns:a16="http://schemas.microsoft.com/office/drawing/2014/main" id="{F52177C0-B0DD-2D6F-AFDD-BF834F51815A}"/>
                </a:ext>
              </a:extLst>
            </p:cNvPr>
            <p:cNvSpPr/>
            <p:nvPr/>
          </p:nvSpPr>
          <p:spPr>
            <a:xfrm>
              <a:off x="1772042" y="3180026"/>
              <a:ext cx="5245527" cy="311216"/>
            </a:xfrm>
            <a:prstGeom prst="roundRect">
              <a:avLst>
                <a:gd name="adj" fmla="val 0"/>
              </a:avLst>
            </a:prstGeom>
            <a:no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kumimoji="1" lang="ja-JP" altLang="en-US" sz="1050" spc="100" dirty="0">
                  <a:solidFill>
                    <a:schemeClr val="tx1"/>
                  </a:solidFill>
                  <a:latin typeface="BIZ UDPゴシック" panose="020B0400000000000000" pitchFamily="50" charset="-128"/>
                  <a:ea typeface="BIZ UDPゴシック" panose="020B0400000000000000" pitchFamily="50" charset="-128"/>
                </a:rPr>
                <a:t>日程等の調整時に、ご登録いただいたメールアドレスに案内メールが届きます。</a:t>
              </a:r>
            </a:p>
          </p:txBody>
        </p:sp>
        <p:grpSp>
          <p:nvGrpSpPr>
            <p:cNvPr id="9" name="グループ化 8">
              <a:extLst>
                <a:ext uri="{FF2B5EF4-FFF2-40B4-BE49-F238E27FC236}">
                  <a16:creationId xmlns:a16="http://schemas.microsoft.com/office/drawing/2014/main" id="{6B3354D7-A934-8A51-5B23-916D63CD94B1}"/>
                </a:ext>
              </a:extLst>
            </p:cNvPr>
            <p:cNvGrpSpPr/>
            <p:nvPr/>
          </p:nvGrpSpPr>
          <p:grpSpPr>
            <a:xfrm>
              <a:off x="667312" y="3195783"/>
              <a:ext cx="1068517" cy="319923"/>
              <a:chOff x="660350" y="3314793"/>
              <a:chExt cx="1068517" cy="319923"/>
            </a:xfrm>
          </p:grpSpPr>
          <p:sp>
            <p:nvSpPr>
              <p:cNvPr id="6" name="正方形/長方形 5">
                <a:extLst>
                  <a:ext uri="{FF2B5EF4-FFF2-40B4-BE49-F238E27FC236}">
                    <a16:creationId xmlns:a16="http://schemas.microsoft.com/office/drawing/2014/main" id="{754EF3C8-06D4-DB63-F233-9BFB941B5D64}"/>
                  </a:ext>
                </a:extLst>
              </p:cNvPr>
              <p:cNvSpPr/>
              <p:nvPr/>
            </p:nvSpPr>
            <p:spPr>
              <a:xfrm>
                <a:off x="660350" y="3314793"/>
                <a:ext cx="1068517" cy="317429"/>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1200" spc="100" dirty="0">
                  <a:solidFill>
                    <a:sysClr val="windowText" lastClr="000000"/>
                  </a:solidFill>
                </a:endParaRPr>
              </a:p>
            </p:txBody>
          </p:sp>
          <p:sp>
            <p:nvSpPr>
              <p:cNvPr id="78" name="Rectangle 10">
                <a:extLst>
                  <a:ext uri="{FF2B5EF4-FFF2-40B4-BE49-F238E27FC236}">
                    <a16:creationId xmlns:a16="http://schemas.microsoft.com/office/drawing/2014/main" id="{C1BDA62C-BAD6-7A5A-7A47-C92E4C150FAE}"/>
                  </a:ext>
                </a:extLst>
              </p:cNvPr>
              <p:cNvSpPr>
                <a:spLocks noChangeArrowheads="1"/>
              </p:cNvSpPr>
              <p:nvPr/>
            </p:nvSpPr>
            <p:spPr bwMode="auto">
              <a:xfrm>
                <a:off x="694350" y="3316938"/>
                <a:ext cx="937982" cy="317778"/>
              </a:xfrm>
              <a:prstGeom prst="rect">
                <a:avLst/>
              </a:prstGeom>
              <a:noFill/>
              <a:ln w="6350" algn="ctr">
                <a:noFill/>
                <a:miter lim="800000"/>
                <a:headEnd/>
                <a:tailEnd/>
              </a:ln>
            </p:spPr>
            <p:txBody>
              <a:bodyPr lIns="77712" tIns="77712" rIns="0" bIns="77712" anchor="t" anchorCtr="0">
                <a:noAutofit/>
              </a:bodyPr>
              <a:lstStyle>
                <a:lvl1pPr eaLnBrk="0" hangingPunct="0">
                  <a:spcBef>
                    <a:spcPct val="20000"/>
                  </a:spcBef>
                  <a:buChar char="•"/>
                  <a:defRPr kumimoji="1" sz="3200">
                    <a:solidFill>
                      <a:schemeClr val="tx1"/>
                    </a:solidFill>
                    <a:latin typeface="Arial" charset="0"/>
                    <a:ea typeface="ＭＳ Ｐゴシック" charset="-128"/>
                  </a:defRPr>
                </a:lvl1pPr>
                <a:lvl2pPr marL="742950" indent="-285750" eaLnBrk="0" hangingPunct="0">
                  <a:spcBef>
                    <a:spcPct val="20000"/>
                  </a:spcBef>
                  <a:buChar char="–"/>
                  <a:defRPr kumimoji="1" sz="2800">
                    <a:solidFill>
                      <a:schemeClr val="tx1"/>
                    </a:solidFill>
                    <a:latin typeface="Arial" charset="0"/>
                    <a:ea typeface="ＭＳ Ｐゴシック" charset="-128"/>
                  </a:defRPr>
                </a:lvl2pPr>
                <a:lvl3pPr marL="1143000" indent="-228600" eaLnBrk="0" hangingPunct="0">
                  <a:spcBef>
                    <a:spcPct val="20000"/>
                  </a:spcBef>
                  <a:buChar char="•"/>
                  <a:defRPr kumimoji="1" sz="2400">
                    <a:solidFill>
                      <a:schemeClr val="tx1"/>
                    </a:solidFill>
                    <a:latin typeface="Arial" charset="0"/>
                    <a:ea typeface="ＭＳ Ｐゴシック" charset="-128"/>
                  </a:defRPr>
                </a:lvl3pPr>
                <a:lvl4pPr marL="1600200" indent="-228600" eaLnBrk="0" hangingPunct="0">
                  <a:spcBef>
                    <a:spcPct val="20000"/>
                  </a:spcBef>
                  <a:buChar char="–"/>
                  <a:defRPr kumimoji="1" sz="2000">
                    <a:solidFill>
                      <a:schemeClr val="tx1"/>
                    </a:solidFill>
                    <a:latin typeface="Arial" charset="0"/>
                    <a:ea typeface="ＭＳ Ｐゴシック" charset="-128"/>
                  </a:defRPr>
                </a:lvl4pPr>
                <a:lvl5pPr marL="2057400" indent="-228600" eaLnBrk="0" hangingPunct="0">
                  <a:spcBef>
                    <a:spcPct val="20000"/>
                  </a:spcBef>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Arial" charset="0"/>
                    <a:ea typeface="ＭＳ Ｐゴシック" charset="-128"/>
                  </a:defRPr>
                </a:lvl9pPr>
              </a:lstStyle>
              <a:p>
                <a:pPr algn="ctr" eaLnBrk="1" hangingPunct="1">
                  <a:spcBef>
                    <a:spcPct val="0"/>
                  </a:spcBef>
                  <a:buNone/>
                </a:pPr>
                <a:r>
                  <a:rPr lang="ja-JP" altLang="en-US" sz="1050" b="1" spc="50" dirty="0">
                    <a:latin typeface="BIZ UDPゴシック" panose="020B0400000000000000" pitchFamily="50" charset="-128"/>
                    <a:ea typeface="BIZ UDPゴシック" panose="020B0400000000000000" pitchFamily="50" charset="-128"/>
                  </a:rPr>
                  <a:t>メールの受信</a:t>
                </a:r>
                <a:endParaRPr lang="en-US" altLang="ja-JP" sz="1050" b="1" spc="50" dirty="0">
                  <a:latin typeface="BIZ UDPゴシック" panose="020B0400000000000000" pitchFamily="50" charset="-128"/>
                  <a:ea typeface="BIZ UDPゴシック" panose="020B0400000000000000" pitchFamily="50" charset="-128"/>
                </a:endParaRPr>
              </a:p>
              <a:p>
                <a:pPr algn="ctr" eaLnBrk="1" hangingPunct="1">
                  <a:spcBef>
                    <a:spcPct val="0"/>
                  </a:spcBef>
                  <a:buNone/>
                </a:pPr>
                <a:endParaRPr lang="en-US" altLang="ja-JP" sz="1187" b="1" spc="50" dirty="0">
                  <a:solidFill>
                    <a:schemeClr val="bg1"/>
                  </a:solidFill>
                  <a:latin typeface="BIZ UDPゴシック" panose="020B0400000000000000" pitchFamily="50" charset="-128"/>
                  <a:ea typeface="BIZ UDPゴシック" panose="020B0400000000000000" pitchFamily="50" charset="-128"/>
                </a:endParaRPr>
              </a:p>
            </p:txBody>
          </p:sp>
        </p:grpSp>
      </p:grpSp>
      <p:sp>
        <p:nvSpPr>
          <p:cNvPr id="50" name="テキスト ボックス 49">
            <a:extLst>
              <a:ext uri="{FF2B5EF4-FFF2-40B4-BE49-F238E27FC236}">
                <a16:creationId xmlns:a16="http://schemas.microsoft.com/office/drawing/2014/main" id="{98E6EAB6-D197-3A5E-2301-B405490135C6}"/>
              </a:ext>
            </a:extLst>
          </p:cNvPr>
          <p:cNvSpPr txBox="1"/>
          <p:nvPr/>
        </p:nvSpPr>
        <p:spPr>
          <a:xfrm>
            <a:off x="682595" y="5257391"/>
            <a:ext cx="3121067" cy="1005019"/>
          </a:xfrm>
          <a:prstGeom prst="rect">
            <a:avLst/>
          </a:prstGeom>
          <a:noFill/>
        </p:spPr>
        <p:txBody>
          <a:bodyPr wrap="square">
            <a:spAutoFit/>
          </a:bodyPr>
          <a:lstStyle/>
          <a:p>
            <a:pPr algn="dist" defTabSz="986912">
              <a:lnSpc>
                <a:spcPct val="120000"/>
              </a:lnSpc>
              <a:defRPr/>
            </a:pPr>
            <a:r>
              <a:rPr kumimoji="1" lang="ja-JP" altLang="en-US" sz="900" dirty="0">
                <a:latin typeface="BIZ UDPゴシック" panose="020B0400000000000000" pitchFamily="50" charset="-128"/>
                <a:ea typeface="BIZ UDPゴシック" panose="020B0400000000000000" pitchFamily="50" charset="-128"/>
              </a:rPr>
              <a:t>１．二次元コードからシステムに</a:t>
            </a:r>
            <a:r>
              <a:rPr kumimoji="1" lang="ja-JP" altLang="en-US" sz="900" dirty="0">
                <a:solidFill>
                  <a:srgbClr val="000000"/>
                </a:solidFill>
                <a:latin typeface="BIZ UDPゴシック" panose="020B0400000000000000" pitchFamily="50" charset="-128"/>
                <a:ea typeface="BIZ UDPゴシック" panose="020B0400000000000000" pitchFamily="50" charset="-128"/>
              </a:rPr>
              <a:t>アクセスし、画面右上の</a:t>
            </a:r>
            <a:r>
              <a:rPr kumimoji="1" lang="ja-JP" altLang="en-US" sz="900" b="1" dirty="0">
                <a:solidFill>
                  <a:schemeClr val="accent1"/>
                </a:solidFill>
                <a:latin typeface="BIZ UDPゴシック" panose="020B0400000000000000" pitchFamily="50" charset="-128"/>
                <a:ea typeface="BIZ UDPゴシック" panose="020B0400000000000000" pitchFamily="50" charset="-128"/>
              </a:rPr>
              <a:t>①「メニュー」</a:t>
            </a:r>
            <a:r>
              <a:rPr kumimoji="1" lang="ja-JP" altLang="en-US" sz="900" dirty="0">
                <a:solidFill>
                  <a:srgbClr val="000000"/>
                </a:solidFill>
                <a:latin typeface="BIZ UDPゴシック" panose="020B0400000000000000" pitchFamily="50" charset="-128"/>
                <a:ea typeface="BIZ UDPゴシック" panose="020B0400000000000000" pitchFamily="50" charset="-128"/>
              </a:rPr>
              <a:t>を選択後、</a:t>
            </a:r>
            <a:r>
              <a:rPr kumimoji="1" lang="ja-JP" altLang="en-US" sz="900" b="1" dirty="0">
                <a:solidFill>
                  <a:schemeClr val="accent1"/>
                </a:solidFill>
                <a:latin typeface="BIZ UDPゴシック" panose="020B0400000000000000" pitchFamily="50" charset="-128"/>
                <a:ea typeface="BIZ UDPゴシック" panose="020B0400000000000000" pitchFamily="50" charset="-128"/>
              </a:rPr>
              <a:t>②「利用者登録」</a:t>
            </a:r>
            <a:r>
              <a:rPr kumimoji="1" lang="ja-JP" altLang="en-US" sz="900" dirty="0">
                <a:solidFill>
                  <a:srgbClr val="000000"/>
                </a:solidFill>
                <a:latin typeface="BIZ UDPゴシック" panose="020B0400000000000000" pitchFamily="50" charset="-128"/>
                <a:ea typeface="BIZ UDPゴシック" panose="020B0400000000000000" pitchFamily="50" charset="-128"/>
              </a:rPr>
              <a:t>を選択してください。</a:t>
            </a:r>
            <a:endParaRPr kumimoji="1" lang="en-US" altLang="ja-JP" sz="900" dirty="0">
              <a:solidFill>
                <a:srgbClr val="000000"/>
              </a:solidFill>
              <a:latin typeface="BIZ UDPゴシック" panose="020B0400000000000000" pitchFamily="50" charset="-128"/>
              <a:ea typeface="BIZ UDPゴシック" panose="020B0400000000000000" pitchFamily="50" charset="-128"/>
            </a:endParaRPr>
          </a:p>
          <a:p>
            <a:pPr algn="dist" defTabSz="986912">
              <a:defRPr/>
            </a:pPr>
            <a:endParaRPr lang="en-US" altLang="ja-JP" sz="1000" dirty="0">
              <a:solidFill>
                <a:srgbClr val="000000"/>
              </a:solidFill>
              <a:latin typeface="BIZ UDPゴシック" panose="020B0400000000000000" pitchFamily="50" charset="-128"/>
              <a:ea typeface="BIZ UDPゴシック" panose="020B0400000000000000" pitchFamily="50" charset="-128"/>
            </a:endParaRPr>
          </a:p>
          <a:p>
            <a:pPr algn="dist" defTabSz="986912">
              <a:defRPr/>
            </a:pPr>
            <a:r>
              <a:rPr kumimoji="1" lang="ja-JP" altLang="en-US" sz="900" dirty="0">
                <a:solidFill>
                  <a:srgbClr val="000000"/>
                </a:solidFill>
                <a:latin typeface="BIZ UDPゴシック" panose="020B0400000000000000" pitchFamily="50" charset="-128"/>
                <a:ea typeface="BIZ UDPゴシック" panose="020B0400000000000000" pitchFamily="50" charset="-128"/>
              </a:rPr>
              <a:t>２．面談予約は</a:t>
            </a:r>
            <a:r>
              <a:rPr kumimoji="1" lang="ja-JP" altLang="en-US" sz="900" b="1" dirty="0">
                <a:solidFill>
                  <a:schemeClr val="accent1"/>
                </a:solidFill>
                <a:latin typeface="BIZ UDPゴシック" panose="020B0400000000000000" pitchFamily="50" charset="-128"/>
                <a:ea typeface="BIZ UDPゴシック" panose="020B0400000000000000" pitchFamily="50" charset="-128"/>
              </a:rPr>
              <a:t>③「予約手続き」</a:t>
            </a:r>
            <a:r>
              <a:rPr kumimoji="1" lang="ja-JP" altLang="en-US" sz="900" dirty="0">
                <a:solidFill>
                  <a:srgbClr val="000000"/>
                </a:solidFill>
                <a:latin typeface="BIZ UDPゴシック" panose="020B0400000000000000" pitchFamily="50" charset="-128"/>
                <a:ea typeface="BIZ UDPゴシック" panose="020B0400000000000000" pitchFamily="50" charset="-128"/>
              </a:rPr>
              <a:t>を選択してください。</a:t>
            </a:r>
            <a:endParaRPr lang="ja-JP" altLang="en-US" sz="900" dirty="0"/>
          </a:p>
          <a:p>
            <a:pPr algn="dist" defTabSz="986912">
              <a:defRPr/>
            </a:pPr>
            <a:endParaRPr kumimoji="1" lang="en-US" altLang="ja-JP" sz="900" dirty="0">
              <a:solidFill>
                <a:srgbClr val="000000"/>
              </a:solidFill>
              <a:latin typeface="BIZ UDPゴシック" panose="020B0400000000000000" pitchFamily="50" charset="-128"/>
              <a:ea typeface="BIZ UDPゴシック" panose="020B0400000000000000" pitchFamily="50" charset="-128"/>
            </a:endParaRPr>
          </a:p>
          <a:p>
            <a:pPr defTabSz="986912">
              <a:defRPr/>
            </a:pPr>
            <a:endParaRPr kumimoji="1" lang="ja-JP" altLang="en-US" sz="971" dirty="0">
              <a:solidFill>
                <a:srgbClr val="000000"/>
              </a:solidFill>
              <a:latin typeface="BIZ UDPゴシック" panose="020B0400000000000000" pitchFamily="50" charset="-128"/>
              <a:ea typeface="BIZ UDPゴシック" panose="020B0400000000000000" pitchFamily="50" charset="-128"/>
            </a:endParaRPr>
          </a:p>
        </p:txBody>
      </p:sp>
      <p:sp>
        <p:nvSpPr>
          <p:cNvPr id="85" name="テキスト ボックス 84">
            <a:extLst>
              <a:ext uri="{FF2B5EF4-FFF2-40B4-BE49-F238E27FC236}">
                <a16:creationId xmlns:a16="http://schemas.microsoft.com/office/drawing/2014/main" id="{CD4317DB-824F-B7CF-A197-697C61D7868E}"/>
              </a:ext>
            </a:extLst>
          </p:cNvPr>
          <p:cNvSpPr txBox="1"/>
          <p:nvPr/>
        </p:nvSpPr>
        <p:spPr>
          <a:xfrm>
            <a:off x="689723" y="6094139"/>
            <a:ext cx="3121067" cy="415498"/>
          </a:xfrm>
          <a:prstGeom prst="rect">
            <a:avLst/>
          </a:prstGeom>
          <a:noFill/>
        </p:spPr>
        <p:txBody>
          <a:bodyPr wrap="square">
            <a:spAutoFit/>
          </a:bodyPr>
          <a:lstStyle/>
          <a:p>
            <a:pPr algn="just">
              <a:lnSpc>
                <a:spcPct val="120000"/>
              </a:lnSpc>
            </a:pPr>
            <a:r>
              <a:rPr lang="en-US" altLang="ja-JP" sz="900" spc="20" dirty="0">
                <a:latin typeface="BIZ UDPゴシック" panose="020B0400000000000000" pitchFamily="50" charset="-128"/>
                <a:ea typeface="BIZ UDPゴシック" panose="020B0400000000000000" pitchFamily="50" charset="-128"/>
              </a:rPr>
              <a:t>※</a:t>
            </a:r>
            <a:r>
              <a:rPr lang="ja-JP" altLang="en-US" sz="900" spc="20" dirty="0">
                <a:latin typeface="BIZ UDPゴシック" panose="020B0400000000000000" pitchFamily="50" charset="-128"/>
                <a:ea typeface="BIZ UDPゴシック" panose="020B0400000000000000" pitchFamily="50" charset="-128"/>
              </a:rPr>
              <a:t>　２回目以降は、</a:t>
            </a:r>
            <a:r>
              <a:rPr kumimoji="1" lang="ja-JP" altLang="en-US" sz="900" spc="20" dirty="0">
                <a:solidFill>
                  <a:srgbClr val="FF0000"/>
                </a:solidFill>
                <a:latin typeface="BIZ UDPゴシック" panose="020B0400000000000000" pitchFamily="50" charset="-128"/>
                <a:ea typeface="BIZ UDPゴシック" panose="020B0400000000000000" pitchFamily="50" charset="-128"/>
              </a:rPr>
              <a:t> </a:t>
            </a:r>
            <a:r>
              <a:rPr kumimoji="1" lang="ja-JP" altLang="en-US" sz="900" spc="20" dirty="0">
                <a:latin typeface="BIZ UDPゴシック" panose="020B0400000000000000" pitchFamily="50" charset="-128"/>
                <a:ea typeface="BIZ UDPゴシック" panose="020B0400000000000000" pitchFamily="50" charset="-128"/>
              </a:rPr>
              <a:t>利用者登録不要です。</a:t>
            </a:r>
            <a:endParaRPr kumimoji="1" lang="en-US" altLang="ja-JP" sz="900" spc="20" dirty="0">
              <a:latin typeface="BIZ UDPゴシック" panose="020B0400000000000000" pitchFamily="50" charset="-128"/>
              <a:ea typeface="BIZ UDPゴシック" panose="020B0400000000000000" pitchFamily="50" charset="-128"/>
            </a:endParaRPr>
          </a:p>
          <a:p>
            <a:pPr algn="just">
              <a:lnSpc>
                <a:spcPct val="120000"/>
              </a:lnSpc>
            </a:pPr>
            <a:r>
              <a:rPr kumimoji="1" lang="ja-JP" altLang="en-US" sz="900" b="1" spc="30" dirty="0">
                <a:solidFill>
                  <a:schemeClr val="accent1"/>
                </a:solidFill>
                <a:latin typeface="BIZ UDPゴシック" panose="020B0400000000000000" pitchFamily="50" charset="-128"/>
                <a:ea typeface="BIZ UDPゴシック" panose="020B0400000000000000" pitchFamily="50" charset="-128"/>
              </a:rPr>
              <a:t>③「予約手続き」</a:t>
            </a:r>
            <a:r>
              <a:rPr kumimoji="1" lang="ja-JP" altLang="en-US" sz="900" spc="30" dirty="0">
                <a:latin typeface="BIZ UDPゴシック" panose="020B0400000000000000" pitchFamily="50" charset="-128"/>
                <a:ea typeface="BIZ UDPゴシック" panose="020B0400000000000000" pitchFamily="50" charset="-128"/>
              </a:rPr>
              <a:t>を選択して、面談予約に進んでください。</a:t>
            </a:r>
            <a:endParaRPr kumimoji="1" lang="en-US" altLang="ja-JP" sz="900" spc="30" dirty="0">
              <a:latin typeface="BIZ UDPゴシック" panose="020B0400000000000000" pitchFamily="50" charset="-128"/>
              <a:ea typeface="BIZ UDPゴシック" panose="020B0400000000000000" pitchFamily="50" charset="-128"/>
            </a:endParaRPr>
          </a:p>
        </p:txBody>
      </p:sp>
      <p:grpSp>
        <p:nvGrpSpPr>
          <p:cNvPr id="107" name="グループ化 106">
            <a:extLst>
              <a:ext uri="{FF2B5EF4-FFF2-40B4-BE49-F238E27FC236}">
                <a16:creationId xmlns:a16="http://schemas.microsoft.com/office/drawing/2014/main" id="{45C082AB-08F0-539D-9BAD-25EE4379AB2B}"/>
              </a:ext>
            </a:extLst>
          </p:cNvPr>
          <p:cNvGrpSpPr/>
          <p:nvPr/>
        </p:nvGrpSpPr>
        <p:grpSpPr>
          <a:xfrm>
            <a:off x="2070870" y="3617474"/>
            <a:ext cx="3444020" cy="270962"/>
            <a:chOff x="1979637" y="3695187"/>
            <a:chExt cx="3444020" cy="270962"/>
          </a:xfrm>
        </p:grpSpPr>
        <p:sp>
          <p:nvSpPr>
            <p:cNvPr id="102" name="正方形/長方形 101">
              <a:extLst>
                <a:ext uri="{FF2B5EF4-FFF2-40B4-BE49-F238E27FC236}">
                  <a16:creationId xmlns:a16="http://schemas.microsoft.com/office/drawing/2014/main" id="{52194D89-B8B5-FBBE-95CB-2048B40CB487}"/>
                </a:ext>
              </a:extLst>
            </p:cNvPr>
            <p:cNvSpPr/>
            <p:nvPr/>
          </p:nvSpPr>
          <p:spPr>
            <a:xfrm>
              <a:off x="1979637" y="3712805"/>
              <a:ext cx="3444020" cy="2529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79" name="四角形: 角を丸くする 78">
              <a:extLst>
                <a:ext uri="{FF2B5EF4-FFF2-40B4-BE49-F238E27FC236}">
                  <a16:creationId xmlns:a16="http://schemas.microsoft.com/office/drawing/2014/main" id="{B4D14308-0056-8484-A960-48A9341EDC58}"/>
                </a:ext>
              </a:extLst>
            </p:cNvPr>
            <p:cNvSpPr/>
            <p:nvPr/>
          </p:nvSpPr>
          <p:spPr>
            <a:xfrm>
              <a:off x="2098993" y="3695187"/>
              <a:ext cx="3241128" cy="270962"/>
            </a:xfrm>
            <a:prstGeom prst="roundRect">
              <a:avLst>
                <a:gd name="adj" fmla="val 3408"/>
              </a:avLst>
            </a:prstGeom>
            <a:noFill/>
            <a:ln>
              <a:no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ts val="1511"/>
                </a:lnSpc>
              </a:pPr>
              <a:r>
                <a:rPr kumimoji="1" lang="ja-JP" altLang="en-US" sz="1050" b="1" spc="108" dirty="0">
                  <a:solidFill>
                    <a:schemeClr val="bg1"/>
                  </a:solidFill>
                  <a:latin typeface="BIZ UDPゴシック" panose="020B0400000000000000" pitchFamily="50" charset="-128"/>
                  <a:ea typeface="BIZ UDPゴシック" panose="020B0400000000000000" pitchFamily="50" charset="-128"/>
                </a:rPr>
                <a:t>オンライン職業相談 </a:t>
              </a:r>
              <a:r>
                <a:rPr kumimoji="1" lang="en-US" altLang="ja-JP" sz="1050" b="1" spc="108" dirty="0">
                  <a:solidFill>
                    <a:schemeClr val="bg1"/>
                  </a:solidFill>
                  <a:latin typeface="BIZ UDPゴシック" panose="020B0400000000000000" pitchFamily="50" charset="-128"/>
                  <a:ea typeface="BIZ UDPゴシック" panose="020B0400000000000000" pitchFamily="50" charset="-128"/>
                </a:rPr>
                <a:t>(Zoom</a:t>
              </a:r>
              <a:r>
                <a:rPr kumimoji="1" lang="ja-JP" altLang="en-US" sz="1050" b="1" spc="108" dirty="0">
                  <a:solidFill>
                    <a:schemeClr val="bg1"/>
                  </a:solidFill>
                  <a:latin typeface="BIZ UDPゴシック" panose="020B0400000000000000" pitchFamily="50" charset="-128"/>
                  <a:ea typeface="BIZ UDPゴシック" panose="020B0400000000000000" pitchFamily="50" charset="-128"/>
                </a:rPr>
                <a:t>）の実施</a:t>
              </a:r>
            </a:p>
          </p:txBody>
        </p:sp>
      </p:grpSp>
      <p:sp>
        <p:nvSpPr>
          <p:cNvPr id="86" name="二等辺三角形 85">
            <a:extLst>
              <a:ext uri="{FF2B5EF4-FFF2-40B4-BE49-F238E27FC236}">
                <a16:creationId xmlns:a16="http://schemas.microsoft.com/office/drawing/2014/main" id="{01420CE0-351E-3A98-0181-C2A424363BEB}"/>
              </a:ext>
            </a:extLst>
          </p:cNvPr>
          <p:cNvSpPr/>
          <p:nvPr/>
        </p:nvSpPr>
        <p:spPr>
          <a:xfrm rot="10800000">
            <a:off x="3712328" y="3484883"/>
            <a:ext cx="141893" cy="98470"/>
          </a:xfrm>
          <a:prstGeom prst="triangle">
            <a:avLst/>
          </a:prstGeom>
          <a:solidFill>
            <a:schemeClr val="accent1"/>
          </a:solid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943">
              <a:solidFill>
                <a:schemeClr val="accent3"/>
              </a:solidFill>
            </a:endParaRPr>
          </a:p>
        </p:txBody>
      </p:sp>
      <p:sp>
        <p:nvSpPr>
          <p:cNvPr id="92" name="四角形: 角を丸くする 91">
            <a:extLst>
              <a:ext uri="{FF2B5EF4-FFF2-40B4-BE49-F238E27FC236}">
                <a16:creationId xmlns:a16="http://schemas.microsoft.com/office/drawing/2014/main" id="{B45D3195-AFE9-24E2-44ED-438602A49C92}"/>
              </a:ext>
            </a:extLst>
          </p:cNvPr>
          <p:cNvSpPr/>
          <p:nvPr/>
        </p:nvSpPr>
        <p:spPr>
          <a:xfrm>
            <a:off x="3030232" y="339207"/>
            <a:ext cx="5245527" cy="616706"/>
          </a:xfrm>
          <a:prstGeom prst="roundRect">
            <a:avLst>
              <a:gd name="adj" fmla="val 0"/>
            </a:avLst>
          </a:prstGeom>
          <a:no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kumimoji="1" lang="ja-JP" altLang="en-US" sz="1400" b="1" dirty="0">
              <a:solidFill>
                <a:schemeClr val="tx1"/>
              </a:solidFill>
              <a:latin typeface="BIZ UDPゴシック" panose="020B0400000000000000" pitchFamily="50" charset="-128"/>
              <a:ea typeface="BIZ UDPゴシック" panose="020B0400000000000000" pitchFamily="50" charset="-128"/>
            </a:endParaRPr>
          </a:p>
        </p:txBody>
      </p:sp>
      <p:grpSp>
        <p:nvGrpSpPr>
          <p:cNvPr id="133" name="グループ化 132">
            <a:extLst>
              <a:ext uri="{FF2B5EF4-FFF2-40B4-BE49-F238E27FC236}">
                <a16:creationId xmlns:a16="http://schemas.microsoft.com/office/drawing/2014/main" id="{FC7EC44F-457B-061B-1528-ADFD0E981FBE}"/>
              </a:ext>
            </a:extLst>
          </p:cNvPr>
          <p:cNvGrpSpPr/>
          <p:nvPr/>
        </p:nvGrpSpPr>
        <p:grpSpPr>
          <a:xfrm>
            <a:off x="5091763" y="5096755"/>
            <a:ext cx="1992487" cy="1533869"/>
            <a:chOff x="5095459" y="5142648"/>
            <a:chExt cx="1992487" cy="1533869"/>
          </a:xfrm>
        </p:grpSpPr>
        <p:pic>
          <p:nvPicPr>
            <p:cNvPr id="49" name="図 48">
              <a:extLst>
                <a:ext uri="{FF2B5EF4-FFF2-40B4-BE49-F238E27FC236}">
                  <a16:creationId xmlns:a16="http://schemas.microsoft.com/office/drawing/2014/main" id="{5871A06E-A747-F357-1F51-72266B44F3D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5459" y="5203256"/>
              <a:ext cx="1221114" cy="1473261"/>
            </a:xfrm>
            <a:prstGeom prst="rect">
              <a:avLst/>
            </a:prstGeom>
            <a:noFill/>
            <a:ln w="1270">
              <a:solidFill>
                <a:schemeClr val="tx1">
                  <a:lumMod val="85000"/>
                  <a:lumOff val="15000"/>
                </a:schemeClr>
              </a:solidFill>
            </a:ln>
          </p:spPr>
        </p:pic>
        <p:sp>
          <p:nvSpPr>
            <p:cNvPr id="51" name="四角形: 角を丸くする 50">
              <a:extLst>
                <a:ext uri="{FF2B5EF4-FFF2-40B4-BE49-F238E27FC236}">
                  <a16:creationId xmlns:a16="http://schemas.microsoft.com/office/drawing/2014/main" id="{4B5D441C-5168-D1EB-F3C7-AAC758567B00}"/>
                </a:ext>
              </a:extLst>
            </p:cNvPr>
            <p:cNvSpPr/>
            <p:nvPr/>
          </p:nvSpPr>
          <p:spPr>
            <a:xfrm flipV="1">
              <a:off x="5313036" y="5464205"/>
              <a:ext cx="1043243" cy="195761"/>
            </a:xfrm>
            <a:prstGeom prst="roundRect">
              <a:avLst/>
            </a:prstGeom>
            <a:noFill/>
            <a:ln w="19050" cap="flat" cmpd="sng" algn="ctr">
              <a:solidFill>
                <a:schemeClr val="accent1"/>
              </a:solidFill>
              <a:prstDash val="solid"/>
              <a:miter lim="800000"/>
            </a:ln>
            <a:effectLst/>
          </p:spPr>
          <p:txBody>
            <a:bodyPr rot="0" spcFirstLastPara="0" vert="horz" wrap="square" lIns="98694" tIns="49347" rIns="98694" bIns="49347" numCol="1" spcCol="0" rtlCol="0" fromWordArt="0" anchor="ctr" anchorCtr="0" forceAA="0" compatLnSpc="1">
              <a:prstTxWarp prst="textNoShape">
                <a:avLst/>
              </a:prstTxWarp>
              <a:noAutofit/>
            </a:bodyPr>
            <a:lstStyle/>
            <a:p>
              <a:pPr defTabSz="986912">
                <a:defRPr/>
              </a:pPr>
              <a:endParaRPr kumimoji="1" lang="ja-JP" altLang="en-US" sz="1943">
                <a:solidFill>
                  <a:srgbClr val="000000"/>
                </a:solidFill>
                <a:latin typeface="+mn-ea"/>
              </a:endParaRPr>
            </a:p>
          </p:txBody>
        </p:sp>
        <p:sp>
          <p:nvSpPr>
            <p:cNvPr id="53" name="四角形: 角を丸くする 52">
              <a:extLst>
                <a:ext uri="{FF2B5EF4-FFF2-40B4-BE49-F238E27FC236}">
                  <a16:creationId xmlns:a16="http://schemas.microsoft.com/office/drawing/2014/main" id="{FA8E5A40-C4EA-F292-DA99-C83BAD26B478}"/>
                </a:ext>
              </a:extLst>
            </p:cNvPr>
            <p:cNvSpPr/>
            <p:nvPr/>
          </p:nvSpPr>
          <p:spPr>
            <a:xfrm>
              <a:off x="5234899" y="6377012"/>
              <a:ext cx="1199516" cy="198259"/>
            </a:xfrm>
            <a:prstGeom prst="roundRect">
              <a:avLst/>
            </a:prstGeom>
            <a:noFill/>
            <a:ln w="19050" cap="flat" cmpd="sng" algn="ctr">
              <a:solidFill>
                <a:schemeClr val="accent1"/>
              </a:solidFill>
              <a:prstDash val="solid"/>
              <a:miter lim="800000"/>
            </a:ln>
            <a:effectLst/>
          </p:spPr>
          <p:txBody>
            <a:bodyPr rot="0" spcFirstLastPara="0" vert="horz" wrap="square" lIns="98694" tIns="49347" rIns="98694" bIns="49347" numCol="1" spcCol="0" rtlCol="0" fromWordArt="0" anchor="ctr" anchorCtr="0" forceAA="0" compatLnSpc="1">
              <a:prstTxWarp prst="textNoShape">
                <a:avLst/>
              </a:prstTxWarp>
              <a:noAutofit/>
            </a:bodyPr>
            <a:lstStyle/>
            <a:p>
              <a:pPr defTabSz="986912">
                <a:defRPr/>
              </a:pPr>
              <a:endParaRPr kumimoji="1" lang="ja-JP" altLang="en-US" sz="1943">
                <a:solidFill>
                  <a:srgbClr val="000000"/>
                </a:solidFill>
                <a:latin typeface="+mn-ea"/>
              </a:endParaRPr>
            </a:p>
          </p:txBody>
        </p:sp>
        <p:sp>
          <p:nvSpPr>
            <p:cNvPr id="54" name="四角形: 角を丸くする 53">
              <a:extLst>
                <a:ext uri="{FF2B5EF4-FFF2-40B4-BE49-F238E27FC236}">
                  <a16:creationId xmlns:a16="http://schemas.microsoft.com/office/drawing/2014/main" id="{94129B97-9B1E-D2BD-7345-2B10BA6F1725}"/>
                </a:ext>
              </a:extLst>
            </p:cNvPr>
            <p:cNvSpPr/>
            <p:nvPr/>
          </p:nvSpPr>
          <p:spPr>
            <a:xfrm>
              <a:off x="6095990" y="5142648"/>
              <a:ext cx="260289" cy="220691"/>
            </a:xfrm>
            <a:prstGeom prst="roundRect">
              <a:avLst/>
            </a:prstGeom>
            <a:noFill/>
            <a:ln w="19050" cap="flat" cmpd="sng" algn="ctr">
              <a:solidFill>
                <a:schemeClr val="accent1"/>
              </a:solidFill>
              <a:prstDash val="solid"/>
              <a:miter lim="800000"/>
            </a:ln>
            <a:effectLst/>
          </p:spPr>
          <p:txBody>
            <a:bodyPr rot="0" spcFirstLastPara="0" vert="horz" wrap="square" lIns="98694" tIns="49347" rIns="98694" bIns="49347" numCol="1" spcCol="0" rtlCol="0" fromWordArt="0" anchor="ctr" anchorCtr="0" forceAA="0" compatLnSpc="1">
              <a:prstTxWarp prst="textNoShape">
                <a:avLst/>
              </a:prstTxWarp>
              <a:noAutofit/>
            </a:bodyPr>
            <a:lstStyle/>
            <a:p>
              <a:pPr defTabSz="986912">
                <a:defRPr/>
              </a:pPr>
              <a:endParaRPr kumimoji="1" lang="ja-JP" altLang="en-US" sz="1943">
                <a:solidFill>
                  <a:schemeClr val="accent1"/>
                </a:solidFill>
                <a:latin typeface="+mn-ea"/>
              </a:endParaRPr>
            </a:p>
          </p:txBody>
        </p:sp>
        <p:sp>
          <p:nvSpPr>
            <p:cNvPr id="55" name="正方形/長方形 54">
              <a:extLst>
                <a:ext uri="{FF2B5EF4-FFF2-40B4-BE49-F238E27FC236}">
                  <a16:creationId xmlns:a16="http://schemas.microsoft.com/office/drawing/2014/main" id="{5AC6297F-AD5D-79AE-D55E-8FB5394E6680}"/>
                </a:ext>
              </a:extLst>
            </p:cNvPr>
            <p:cNvSpPr/>
            <p:nvPr/>
          </p:nvSpPr>
          <p:spPr>
            <a:xfrm>
              <a:off x="6414007" y="5168711"/>
              <a:ext cx="649101" cy="261610"/>
            </a:xfrm>
            <a:prstGeom prst="rect">
              <a:avLst/>
            </a:prstGeom>
          </p:spPr>
          <p:txBody>
            <a:bodyPr wrap="square">
              <a:spAutoFit/>
            </a:bodyPr>
            <a:lstStyle/>
            <a:p>
              <a:pPr defTabSz="939935">
                <a:defRPr/>
              </a:pPr>
              <a:r>
                <a:rPr lang="ja-JP" altLang="en-US" sz="1100" b="1" dirty="0">
                  <a:solidFill>
                    <a:schemeClr val="accent1"/>
                  </a:solidFill>
                  <a:latin typeface="BIZ UDPゴシック" panose="020B0400000000000000" pitchFamily="50" charset="-128"/>
                  <a:ea typeface="BIZ UDPゴシック" panose="020B0400000000000000" pitchFamily="50" charset="-128"/>
                </a:rPr>
                <a:t>①</a:t>
              </a:r>
              <a:endParaRPr lang="en-US" altLang="ja-JP" sz="1100" b="1" dirty="0">
                <a:solidFill>
                  <a:schemeClr val="accent1"/>
                </a:solidFill>
                <a:latin typeface="BIZ UDPゴシック" panose="020B0400000000000000" pitchFamily="50" charset="-128"/>
                <a:ea typeface="BIZ UDPゴシック" panose="020B0400000000000000" pitchFamily="50" charset="-128"/>
              </a:endParaRPr>
            </a:p>
          </p:txBody>
        </p:sp>
        <p:sp>
          <p:nvSpPr>
            <p:cNvPr id="56" name="正方形/長方形 55">
              <a:extLst>
                <a:ext uri="{FF2B5EF4-FFF2-40B4-BE49-F238E27FC236}">
                  <a16:creationId xmlns:a16="http://schemas.microsoft.com/office/drawing/2014/main" id="{49F408A0-8019-0988-3A35-0A60B1E74096}"/>
                </a:ext>
              </a:extLst>
            </p:cNvPr>
            <p:cNvSpPr/>
            <p:nvPr/>
          </p:nvSpPr>
          <p:spPr>
            <a:xfrm>
              <a:off x="6414007" y="5429427"/>
              <a:ext cx="649101" cy="261610"/>
            </a:xfrm>
            <a:prstGeom prst="rect">
              <a:avLst/>
            </a:prstGeom>
          </p:spPr>
          <p:txBody>
            <a:bodyPr wrap="square">
              <a:spAutoFit/>
            </a:bodyPr>
            <a:lstStyle/>
            <a:p>
              <a:pPr defTabSz="939935">
                <a:defRPr/>
              </a:pPr>
              <a:r>
                <a:rPr lang="ja-JP" altLang="en-US" sz="1100" b="1" dirty="0">
                  <a:solidFill>
                    <a:schemeClr val="accent1"/>
                  </a:solidFill>
                  <a:latin typeface="BIZ UDPゴシック" panose="020B0400000000000000" pitchFamily="50" charset="-128"/>
                  <a:ea typeface="BIZ UDPゴシック" panose="020B0400000000000000" pitchFamily="50" charset="-128"/>
                </a:rPr>
                <a:t>②</a:t>
              </a:r>
              <a:endParaRPr lang="en-US" altLang="ja-JP" sz="1100" b="1" dirty="0">
                <a:solidFill>
                  <a:schemeClr val="accent1"/>
                </a:solidFill>
                <a:latin typeface="BIZ UDPゴシック" panose="020B0400000000000000" pitchFamily="50" charset="-128"/>
                <a:ea typeface="BIZ UDPゴシック" panose="020B0400000000000000" pitchFamily="50" charset="-128"/>
              </a:endParaRPr>
            </a:p>
          </p:txBody>
        </p:sp>
        <p:sp>
          <p:nvSpPr>
            <p:cNvPr id="94" name="正方形/長方形 93">
              <a:extLst>
                <a:ext uri="{FF2B5EF4-FFF2-40B4-BE49-F238E27FC236}">
                  <a16:creationId xmlns:a16="http://schemas.microsoft.com/office/drawing/2014/main" id="{EDED6A64-E0A0-1708-8670-AA4322548C36}"/>
                </a:ext>
              </a:extLst>
            </p:cNvPr>
            <p:cNvSpPr/>
            <p:nvPr/>
          </p:nvSpPr>
          <p:spPr>
            <a:xfrm>
              <a:off x="6438845" y="6345336"/>
              <a:ext cx="649101" cy="261610"/>
            </a:xfrm>
            <a:prstGeom prst="rect">
              <a:avLst/>
            </a:prstGeom>
          </p:spPr>
          <p:txBody>
            <a:bodyPr wrap="square">
              <a:spAutoFit/>
            </a:bodyPr>
            <a:lstStyle/>
            <a:p>
              <a:pPr defTabSz="939935">
                <a:defRPr/>
              </a:pPr>
              <a:r>
                <a:rPr lang="ja-JP" altLang="en-US" sz="1100" b="1" dirty="0">
                  <a:solidFill>
                    <a:schemeClr val="accent1"/>
                  </a:solidFill>
                  <a:latin typeface="BIZ UDPゴシック" panose="020B0400000000000000" pitchFamily="50" charset="-128"/>
                  <a:ea typeface="BIZ UDPゴシック" panose="020B0400000000000000" pitchFamily="50" charset="-128"/>
                </a:rPr>
                <a:t>③</a:t>
              </a:r>
              <a:endParaRPr lang="en-US" altLang="ja-JP" sz="1100" b="1" dirty="0">
                <a:solidFill>
                  <a:schemeClr val="accent1"/>
                </a:solidFill>
                <a:latin typeface="BIZ UDPゴシック" panose="020B0400000000000000" pitchFamily="50" charset="-128"/>
                <a:ea typeface="BIZ UDPゴシック" panose="020B0400000000000000" pitchFamily="50" charset="-128"/>
              </a:endParaRPr>
            </a:p>
          </p:txBody>
        </p:sp>
      </p:grpSp>
      <p:sp>
        <p:nvSpPr>
          <p:cNvPr id="80" name="テキスト ボックス 79">
            <a:extLst>
              <a:ext uri="{FF2B5EF4-FFF2-40B4-BE49-F238E27FC236}">
                <a16:creationId xmlns:a16="http://schemas.microsoft.com/office/drawing/2014/main" id="{787C6A39-B47E-FA63-F60B-23487A448866}"/>
              </a:ext>
            </a:extLst>
          </p:cNvPr>
          <p:cNvSpPr txBox="1"/>
          <p:nvPr/>
        </p:nvSpPr>
        <p:spPr>
          <a:xfrm>
            <a:off x="606066" y="4219845"/>
            <a:ext cx="4315500" cy="298199"/>
          </a:xfrm>
          <a:prstGeom prst="rect">
            <a:avLst/>
          </a:prstGeom>
          <a:noFill/>
          <a:ln w="63500">
            <a:noFill/>
          </a:ln>
        </p:spPr>
        <p:style>
          <a:lnRef idx="2">
            <a:schemeClr val="accent3"/>
          </a:lnRef>
          <a:fillRef idx="1">
            <a:schemeClr val="lt1"/>
          </a:fillRef>
          <a:effectRef idx="0">
            <a:schemeClr val="accent3"/>
          </a:effectRef>
          <a:fontRef idx="minor">
            <a:schemeClr val="dk1"/>
          </a:fontRef>
        </p:style>
        <p:txBody>
          <a:bodyPr wrap="square" lIns="194279" tIns="77712" rIns="116567" bIns="77712" rtlCol="0">
            <a:spAutoFit/>
          </a:bodyPr>
          <a:lstStyle/>
          <a:p>
            <a:pPr marL="27871" defTabSz="1049826">
              <a:lnSpc>
                <a:spcPct val="120000"/>
              </a:lnSpc>
              <a:spcBef>
                <a:spcPts val="324"/>
              </a:spcBef>
              <a:defRPr/>
            </a:pPr>
            <a:r>
              <a:rPr kumimoji="1" lang="en-US" altLang="ja-JP" sz="900" b="1" spc="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 </a:t>
            </a:r>
            <a:r>
              <a:rPr kumimoji="1" lang="ja-JP" altLang="en-US" sz="900" b="1" spc="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求職番号をお持ちでない方は、ハローワークへの求職登録が必要です。</a:t>
            </a:r>
            <a:endParaRPr kumimoji="1" lang="en-US" altLang="ja-JP" sz="900" b="1" spc="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32" name="テキスト ボックス 31">
            <a:extLst>
              <a:ext uri="{FF2B5EF4-FFF2-40B4-BE49-F238E27FC236}">
                <a16:creationId xmlns:a16="http://schemas.microsoft.com/office/drawing/2014/main" id="{CF7F7BDE-7359-09D6-9ACE-608DBF95345E}"/>
              </a:ext>
            </a:extLst>
          </p:cNvPr>
          <p:cNvSpPr txBox="1"/>
          <p:nvPr/>
        </p:nvSpPr>
        <p:spPr>
          <a:xfrm>
            <a:off x="5528087" y="4061594"/>
            <a:ext cx="1350268" cy="369332"/>
          </a:xfrm>
          <a:prstGeom prst="rect">
            <a:avLst/>
          </a:prstGeom>
          <a:noFill/>
        </p:spPr>
        <p:txBody>
          <a:bodyPr wrap="square" rtlCol="0">
            <a:spAutoFit/>
          </a:bodyPr>
          <a:lstStyle/>
          <a:p>
            <a:r>
              <a:rPr kumimoji="1" lang="ja-JP" altLang="en-US" sz="900" b="1" dirty="0">
                <a:latin typeface="BIZ UDPゴシック" panose="020B0400000000000000" pitchFamily="50" charset="-128"/>
                <a:ea typeface="BIZ UDPゴシック" panose="020B0400000000000000" pitchFamily="50" charset="-128"/>
              </a:rPr>
              <a:t>求職登録は</a:t>
            </a:r>
            <a:endParaRPr kumimoji="1" lang="en-US" altLang="ja-JP" sz="900" b="1" dirty="0">
              <a:latin typeface="BIZ UDPゴシック" panose="020B0400000000000000" pitchFamily="50" charset="-128"/>
              <a:ea typeface="BIZ UDPゴシック" panose="020B0400000000000000" pitchFamily="50" charset="-128"/>
            </a:endParaRPr>
          </a:p>
          <a:p>
            <a:r>
              <a:rPr kumimoji="1" lang="ja-JP" altLang="en-US" sz="900" b="1" dirty="0">
                <a:latin typeface="BIZ UDPゴシック" panose="020B0400000000000000" pitchFamily="50" charset="-128"/>
                <a:ea typeface="BIZ UDPゴシック" panose="020B0400000000000000" pitchFamily="50" charset="-128"/>
              </a:rPr>
              <a:t>こちらから</a:t>
            </a:r>
          </a:p>
        </p:txBody>
      </p:sp>
      <p:sp>
        <p:nvSpPr>
          <p:cNvPr id="35" name="正方形/長方形 34">
            <a:extLst>
              <a:ext uri="{FF2B5EF4-FFF2-40B4-BE49-F238E27FC236}">
                <a16:creationId xmlns:a16="http://schemas.microsoft.com/office/drawing/2014/main" id="{6350D2D9-2C7B-3384-B8DA-71392FC198D6}"/>
              </a:ext>
            </a:extLst>
          </p:cNvPr>
          <p:cNvSpPr/>
          <p:nvPr/>
        </p:nvSpPr>
        <p:spPr>
          <a:xfrm>
            <a:off x="3453184" y="5857215"/>
            <a:ext cx="1878416" cy="215444"/>
          </a:xfrm>
          <a:prstGeom prst="rect">
            <a:avLst/>
          </a:prstGeom>
        </p:spPr>
        <p:txBody>
          <a:bodyPr wrap="square">
            <a:spAutoFit/>
          </a:bodyPr>
          <a:lstStyle/>
          <a:p>
            <a:pPr defTabSz="870875">
              <a:defRPr/>
            </a:pPr>
            <a:r>
              <a:rPr lang="ja-JP" altLang="en-US" sz="800" dirty="0">
                <a:latin typeface="BIZ UDPゴシック" panose="020B0400000000000000" pitchFamily="50" charset="-128"/>
                <a:ea typeface="BIZ UDPゴシック" panose="020B0400000000000000" pitchFamily="50" charset="-128"/>
              </a:rPr>
              <a:t>　　　　　　　</a:t>
            </a:r>
            <a:endParaRPr lang="en-US" altLang="ja-JP" sz="800" dirty="0">
              <a:latin typeface="BIZ UDPゴシック" panose="020B0400000000000000" pitchFamily="50" charset="-128"/>
              <a:ea typeface="BIZ UDPゴシック" panose="020B0400000000000000" pitchFamily="50" charset="-128"/>
            </a:endParaRPr>
          </a:p>
        </p:txBody>
      </p:sp>
      <p:sp>
        <p:nvSpPr>
          <p:cNvPr id="40" name="正方形/長方形 39">
            <a:extLst>
              <a:ext uri="{FF2B5EF4-FFF2-40B4-BE49-F238E27FC236}">
                <a16:creationId xmlns:a16="http://schemas.microsoft.com/office/drawing/2014/main" id="{32D6E84A-7946-FE99-D9E5-E1902844641A}"/>
              </a:ext>
            </a:extLst>
          </p:cNvPr>
          <p:cNvSpPr/>
          <p:nvPr/>
        </p:nvSpPr>
        <p:spPr>
          <a:xfrm>
            <a:off x="4107165" y="5138474"/>
            <a:ext cx="899360" cy="507831"/>
          </a:xfrm>
          <a:prstGeom prst="rect">
            <a:avLst/>
          </a:prstGeom>
        </p:spPr>
        <p:txBody>
          <a:bodyPr wrap="square">
            <a:spAutoFit/>
          </a:bodyPr>
          <a:lstStyle/>
          <a:p>
            <a:pPr defTabSz="870875">
              <a:defRPr/>
            </a:pPr>
            <a:r>
              <a:rPr lang="ja-JP" altLang="en-US" sz="900" dirty="0">
                <a:latin typeface="BIZ UDPゴシック" panose="020B0400000000000000" pitchFamily="50" charset="-128"/>
                <a:ea typeface="BIZ UDPゴシック" panose="020B0400000000000000" pitchFamily="50" charset="-128"/>
              </a:rPr>
              <a:t>オンライン・</a:t>
            </a:r>
            <a:endParaRPr lang="en-US" altLang="ja-JP" sz="900" dirty="0">
              <a:latin typeface="BIZ UDPゴシック" panose="020B0400000000000000" pitchFamily="50" charset="-128"/>
              <a:ea typeface="BIZ UDPゴシック" panose="020B0400000000000000" pitchFamily="50" charset="-128"/>
            </a:endParaRPr>
          </a:p>
          <a:p>
            <a:pPr defTabSz="870875">
              <a:defRPr/>
            </a:pPr>
            <a:r>
              <a:rPr lang="ja-JP" altLang="en-US" sz="900" dirty="0">
                <a:latin typeface="BIZ UDPゴシック" panose="020B0400000000000000" pitchFamily="50" charset="-128"/>
                <a:ea typeface="BIZ UDPゴシック" panose="020B0400000000000000" pitchFamily="50" charset="-128"/>
              </a:rPr>
              <a:t>ハローワーク</a:t>
            </a:r>
            <a:endParaRPr lang="en-US" altLang="ja-JP" sz="900" dirty="0">
              <a:latin typeface="BIZ UDPゴシック" panose="020B0400000000000000" pitchFamily="50" charset="-128"/>
              <a:ea typeface="BIZ UDPゴシック" panose="020B0400000000000000" pitchFamily="50" charset="-128"/>
            </a:endParaRPr>
          </a:p>
          <a:p>
            <a:pPr defTabSz="870875">
              <a:defRPr/>
            </a:pPr>
            <a:r>
              <a:rPr lang="ja-JP" altLang="en-US" sz="900" dirty="0">
                <a:latin typeface="BIZ UDPゴシック" panose="020B0400000000000000" pitchFamily="50" charset="-128"/>
                <a:ea typeface="BIZ UDPゴシック" panose="020B0400000000000000" pitchFamily="50" charset="-128"/>
              </a:rPr>
              <a:t>システム　　　　　　</a:t>
            </a:r>
            <a:endParaRPr lang="en-US" altLang="ja-JP" sz="900" dirty="0">
              <a:latin typeface="BIZ UDPゴシック" panose="020B0400000000000000" pitchFamily="50" charset="-128"/>
              <a:ea typeface="BIZ UDPゴシック" panose="020B0400000000000000" pitchFamily="50" charset="-128"/>
            </a:endParaRPr>
          </a:p>
        </p:txBody>
      </p:sp>
      <p:sp>
        <p:nvSpPr>
          <p:cNvPr id="118" name="正方形/長方形 117">
            <a:extLst>
              <a:ext uri="{FF2B5EF4-FFF2-40B4-BE49-F238E27FC236}">
                <a16:creationId xmlns:a16="http://schemas.microsoft.com/office/drawing/2014/main" id="{6571A8E8-0DD9-0D2A-B6A8-C93C272CBE20}"/>
              </a:ext>
            </a:extLst>
          </p:cNvPr>
          <p:cNvSpPr/>
          <p:nvPr/>
        </p:nvSpPr>
        <p:spPr>
          <a:xfrm>
            <a:off x="2070870" y="9687940"/>
            <a:ext cx="3453409" cy="2529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119" name="四角形: 角を丸くする 118">
            <a:extLst>
              <a:ext uri="{FF2B5EF4-FFF2-40B4-BE49-F238E27FC236}">
                <a16:creationId xmlns:a16="http://schemas.microsoft.com/office/drawing/2014/main" id="{5E398738-CE48-4A2E-20CD-9E690AF2A4C0}"/>
              </a:ext>
            </a:extLst>
          </p:cNvPr>
          <p:cNvSpPr/>
          <p:nvPr/>
        </p:nvSpPr>
        <p:spPr>
          <a:xfrm>
            <a:off x="2293846" y="9671827"/>
            <a:ext cx="3069773" cy="270962"/>
          </a:xfrm>
          <a:prstGeom prst="roundRect">
            <a:avLst>
              <a:gd name="adj" fmla="val 3408"/>
            </a:avLst>
          </a:prstGeom>
          <a:noFill/>
          <a:ln>
            <a:no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ts val="1511"/>
              </a:lnSpc>
            </a:pPr>
            <a:r>
              <a:rPr kumimoji="1" lang="ja-JP" altLang="en-US" sz="1050" b="1" spc="108" dirty="0">
                <a:solidFill>
                  <a:schemeClr val="bg1"/>
                </a:solidFill>
                <a:latin typeface="BIZ UDPゴシック" panose="020B0400000000000000" pitchFamily="50" charset="-128"/>
                <a:ea typeface="BIZ UDPゴシック" panose="020B0400000000000000" pitchFamily="50" charset="-128"/>
              </a:rPr>
              <a:t>オンライン職業相談 </a:t>
            </a:r>
            <a:r>
              <a:rPr kumimoji="1" lang="en-US" altLang="ja-JP" sz="1050" b="1" spc="108" dirty="0">
                <a:solidFill>
                  <a:schemeClr val="bg1"/>
                </a:solidFill>
                <a:latin typeface="BIZ UDPゴシック" panose="020B0400000000000000" pitchFamily="50" charset="-128"/>
                <a:ea typeface="BIZ UDPゴシック" panose="020B0400000000000000" pitchFamily="50" charset="-128"/>
              </a:rPr>
              <a:t>(Zoom</a:t>
            </a:r>
            <a:r>
              <a:rPr kumimoji="1" lang="ja-JP" altLang="en-US" sz="1050" b="1" spc="108" dirty="0">
                <a:solidFill>
                  <a:schemeClr val="bg1"/>
                </a:solidFill>
                <a:latin typeface="BIZ UDPゴシック" panose="020B0400000000000000" pitchFamily="50" charset="-128"/>
                <a:ea typeface="BIZ UDPゴシック" panose="020B0400000000000000" pitchFamily="50" charset="-128"/>
              </a:rPr>
              <a:t>）の実施</a:t>
            </a:r>
          </a:p>
        </p:txBody>
      </p:sp>
      <p:sp>
        <p:nvSpPr>
          <p:cNvPr id="117" name="二等辺三角形 116">
            <a:extLst>
              <a:ext uri="{FF2B5EF4-FFF2-40B4-BE49-F238E27FC236}">
                <a16:creationId xmlns:a16="http://schemas.microsoft.com/office/drawing/2014/main" id="{8570ABEA-819A-8A68-AAA2-A5E0E2862DD4}"/>
              </a:ext>
            </a:extLst>
          </p:cNvPr>
          <p:cNvSpPr/>
          <p:nvPr/>
        </p:nvSpPr>
        <p:spPr>
          <a:xfrm rot="10800000">
            <a:off x="3715323" y="9540015"/>
            <a:ext cx="141893" cy="98470"/>
          </a:xfrm>
          <a:prstGeom prst="triangle">
            <a:avLst/>
          </a:prstGeom>
          <a:solidFill>
            <a:schemeClr val="accent1"/>
          </a:solidFill>
          <a:ln>
            <a:noFill/>
            <a:prstDash val="sysDash"/>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sz="1943">
              <a:solidFill>
                <a:schemeClr val="accent3"/>
              </a:solidFill>
            </a:endParaRPr>
          </a:p>
        </p:txBody>
      </p:sp>
      <p:grpSp>
        <p:nvGrpSpPr>
          <p:cNvPr id="126" name="グループ化 125">
            <a:extLst>
              <a:ext uri="{FF2B5EF4-FFF2-40B4-BE49-F238E27FC236}">
                <a16:creationId xmlns:a16="http://schemas.microsoft.com/office/drawing/2014/main" id="{73EAEBD9-527F-124B-FC74-8033CC4F11ED}"/>
              </a:ext>
            </a:extLst>
          </p:cNvPr>
          <p:cNvGrpSpPr/>
          <p:nvPr/>
        </p:nvGrpSpPr>
        <p:grpSpPr>
          <a:xfrm>
            <a:off x="2552573" y="7342022"/>
            <a:ext cx="4531677" cy="1668596"/>
            <a:chOff x="2554490" y="7487604"/>
            <a:chExt cx="4531677" cy="1668596"/>
          </a:xfrm>
        </p:grpSpPr>
        <p:pic>
          <p:nvPicPr>
            <p:cNvPr id="58" name="図 57">
              <a:extLst>
                <a:ext uri="{FF2B5EF4-FFF2-40B4-BE49-F238E27FC236}">
                  <a16:creationId xmlns:a16="http://schemas.microsoft.com/office/drawing/2014/main" id="{BEC63453-5AB3-9E61-0A54-C517DAC40CE5}"/>
                </a:ext>
              </a:extLst>
            </p:cNvPr>
            <p:cNvPicPr/>
            <p:nvPr/>
          </p:nvPicPr>
          <p:blipFill rotWithShape="1">
            <a:blip r:embed="rId5" cstate="print">
              <a:extLst>
                <a:ext uri="{28A0092B-C50C-407E-A947-70E740481C1C}">
                  <a14:useLocalDpi xmlns:a14="http://schemas.microsoft.com/office/drawing/2010/main" val="0"/>
                </a:ext>
              </a:extLst>
            </a:blip>
            <a:srcRect t="58893"/>
            <a:stretch/>
          </p:blipFill>
          <p:spPr>
            <a:xfrm>
              <a:off x="2557526" y="7679495"/>
              <a:ext cx="1384481" cy="1476705"/>
            </a:xfrm>
            <a:prstGeom prst="rect">
              <a:avLst/>
            </a:prstGeom>
            <a:ln w="6350">
              <a:solidFill>
                <a:srgbClr val="7F7F7F"/>
              </a:solidFill>
            </a:ln>
          </p:spPr>
        </p:pic>
        <p:sp>
          <p:nvSpPr>
            <p:cNvPr id="59" name="四角形: 角を丸くする 58">
              <a:extLst>
                <a:ext uri="{FF2B5EF4-FFF2-40B4-BE49-F238E27FC236}">
                  <a16:creationId xmlns:a16="http://schemas.microsoft.com/office/drawing/2014/main" id="{8BE8A07E-467E-DD8B-EEE0-46B89F632A53}"/>
                </a:ext>
              </a:extLst>
            </p:cNvPr>
            <p:cNvSpPr/>
            <p:nvPr/>
          </p:nvSpPr>
          <p:spPr>
            <a:xfrm>
              <a:off x="2765733" y="8229480"/>
              <a:ext cx="1006862" cy="319092"/>
            </a:xfrm>
            <a:prstGeom prst="roundRect">
              <a:avLst/>
            </a:prstGeom>
            <a:noFill/>
            <a:ln w="19050" cap="flat" cmpd="sng" algn="ctr">
              <a:solidFill>
                <a:schemeClr val="accent1"/>
              </a:solidFill>
              <a:prstDash val="solid"/>
              <a:miter lim="800000"/>
            </a:ln>
            <a:effectLst/>
          </p:spPr>
          <p:txBody>
            <a:bodyPr rot="0" spcFirstLastPara="0" vert="horz" wrap="square" lIns="98694" tIns="49347" rIns="98694" bIns="49347" numCol="1" spcCol="0" rtlCol="0" fromWordArt="0" anchor="ctr" anchorCtr="0" forceAA="0" compatLnSpc="1">
              <a:prstTxWarp prst="textNoShape">
                <a:avLst/>
              </a:prstTxWarp>
              <a:noAutofit/>
            </a:bodyPr>
            <a:lstStyle/>
            <a:p>
              <a:pPr defTabSz="986912">
                <a:defRPr/>
              </a:pPr>
              <a:endParaRPr kumimoji="1" lang="ja-JP" altLang="en-US" sz="1943">
                <a:solidFill>
                  <a:schemeClr val="accent1"/>
                </a:solidFill>
                <a:latin typeface="+mn-ea"/>
              </a:endParaRPr>
            </a:p>
          </p:txBody>
        </p:sp>
        <p:pic>
          <p:nvPicPr>
            <p:cNvPr id="60" name="図 59">
              <a:extLst>
                <a:ext uri="{FF2B5EF4-FFF2-40B4-BE49-F238E27FC236}">
                  <a16:creationId xmlns:a16="http://schemas.microsoft.com/office/drawing/2014/main" id="{7866B873-1E23-73C1-A512-A37EDE813B3B}"/>
                </a:ext>
              </a:extLst>
            </p:cNvPr>
            <p:cNvPicPr/>
            <p:nvPr/>
          </p:nvPicPr>
          <p:blipFill rotWithShape="1">
            <a:blip r:embed="rId5" cstate="print">
              <a:extLst>
                <a:ext uri="{28A0092B-C50C-407E-A947-70E740481C1C}">
                  <a14:useLocalDpi xmlns:a14="http://schemas.microsoft.com/office/drawing/2010/main" val="0"/>
                </a:ext>
              </a:extLst>
            </a:blip>
            <a:srcRect t="40661" b="55184"/>
            <a:stretch/>
          </p:blipFill>
          <p:spPr>
            <a:xfrm>
              <a:off x="2567398" y="7528952"/>
              <a:ext cx="1383916" cy="123544"/>
            </a:xfrm>
            <a:prstGeom prst="rect">
              <a:avLst/>
            </a:prstGeom>
            <a:ln>
              <a:noFill/>
            </a:ln>
          </p:spPr>
        </p:pic>
        <p:sp>
          <p:nvSpPr>
            <p:cNvPr id="70" name="正方形/長方形 69">
              <a:extLst>
                <a:ext uri="{FF2B5EF4-FFF2-40B4-BE49-F238E27FC236}">
                  <a16:creationId xmlns:a16="http://schemas.microsoft.com/office/drawing/2014/main" id="{C42F8AA8-E5A4-AB25-9A97-C9C2D56AFEFC}"/>
                </a:ext>
              </a:extLst>
            </p:cNvPr>
            <p:cNvSpPr/>
            <p:nvPr/>
          </p:nvSpPr>
          <p:spPr>
            <a:xfrm>
              <a:off x="3530887" y="8537862"/>
              <a:ext cx="649101" cy="261610"/>
            </a:xfrm>
            <a:prstGeom prst="rect">
              <a:avLst/>
            </a:prstGeom>
          </p:spPr>
          <p:txBody>
            <a:bodyPr wrap="square">
              <a:spAutoFit/>
            </a:bodyPr>
            <a:lstStyle/>
            <a:p>
              <a:pPr defTabSz="939935">
                <a:defRPr/>
              </a:pPr>
              <a:r>
                <a:rPr lang="ja-JP" altLang="en-US" sz="1100" b="1" dirty="0">
                  <a:solidFill>
                    <a:schemeClr val="accent1"/>
                  </a:solidFill>
                  <a:latin typeface="BIZ UDPゴシック" panose="020B0400000000000000" pitchFamily="50" charset="-128"/>
                  <a:ea typeface="BIZ UDPゴシック" panose="020B0400000000000000" pitchFamily="50" charset="-128"/>
                </a:rPr>
                <a:t>①</a:t>
              </a:r>
              <a:endParaRPr lang="en-US" altLang="ja-JP" sz="1100" b="1" dirty="0">
                <a:solidFill>
                  <a:schemeClr val="accent1"/>
                </a:solidFill>
                <a:latin typeface="BIZ UDPゴシック" panose="020B0400000000000000" pitchFamily="50" charset="-128"/>
                <a:ea typeface="BIZ UDPゴシック" panose="020B0400000000000000" pitchFamily="50" charset="-128"/>
              </a:endParaRPr>
            </a:p>
          </p:txBody>
        </p:sp>
        <p:sp>
          <p:nvSpPr>
            <p:cNvPr id="73" name="四角形: 角を丸くする 72">
              <a:extLst>
                <a:ext uri="{FF2B5EF4-FFF2-40B4-BE49-F238E27FC236}">
                  <a16:creationId xmlns:a16="http://schemas.microsoft.com/office/drawing/2014/main" id="{7A428E93-F2EE-67FF-7BBB-B1921133C02B}"/>
                </a:ext>
              </a:extLst>
            </p:cNvPr>
            <p:cNvSpPr/>
            <p:nvPr/>
          </p:nvSpPr>
          <p:spPr>
            <a:xfrm>
              <a:off x="2865617" y="8738098"/>
              <a:ext cx="748500" cy="278264"/>
            </a:xfrm>
            <a:prstGeom prst="roundRect">
              <a:avLst/>
            </a:prstGeom>
            <a:noFill/>
            <a:ln w="19050" cap="flat" cmpd="sng" algn="ctr">
              <a:solidFill>
                <a:schemeClr val="accent1"/>
              </a:solidFill>
              <a:prstDash val="solid"/>
              <a:miter lim="800000"/>
            </a:ln>
            <a:effectLst/>
          </p:spPr>
          <p:txBody>
            <a:bodyPr rot="0" spcFirstLastPara="0" vert="horz" wrap="square" lIns="98694" tIns="49347" rIns="98694" bIns="49347" numCol="1" spcCol="0" rtlCol="0" fromWordArt="0" anchor="ctr" anchorCtr="0" forceAA="0" compatLnSpc="1">
              <a:prstTxWarp prst="textNoShape">
                <a:avLst/>
              </a:prstTxWarp>
              <a:noAutofit/>
            </a:bodyPr>
            <a:lstStyle/>
            <a:p>
              <a:pPr defTabSz="986912">
                <a:defRPr/>
              </a:pPr>
              <a:endParaRPr kumimoji="1" lang="ja-JP" altLang="en-US" sz="1943">
                <a:solidFill>
                  <a:schemeClr val="accent1"/>
                </a:solidFill>
                <a:latin typeface="+mn-ea"/>
              </a:endParaRPr>
            </a:p>
          </p:txBody>
        </p:sp>
        <p:pic>
          <p:nvPicPr>
            <p:cNvPr id="57" name="図 56">
              <a:extLst>
                <a:ext uri="{FF2B5EF4-FFF2-40B4-BE49-F238E27FC236}">
                  <a16:creationId xmlns:a16="http://schemas.microsoft.com/office/drawing/2014/main" id="{73C98C20-3430-B57F-6F2B-840055D3C6FF}"/>
                </a:ext>
              </a:extLst>
            </p:cNvPr>
            <p:cNvPicPr/>
            <p:nvPr/>
          </p:nvPicPr>
          <p:blipFill rotWithShape="1">
            <a:blip r:embed="rId6" cstate="print">
              <a:extLst>
                <a:ext uri="{28A0092B-C50C-407E-A947-70E740481C1C}">
                  <a14:useLocalDpi xmlns:a14="http://schemas.microsoft.com/office/drawing/2010/main" val="0"/>
                </a:ext>
              </a:extLst>
            </a:blip>
            <a:srcRect t="67286" b="3724"/>
            <a:stretch/>
          </p:blipFill>
          <p:spPr>
            <a:xfrm>
              <a:off x="5452627" y="8010942"/>
              <a:ext cx="1292154" cy="1075318"/>
            </a:xfrm>
            <a:prstGeom prst="rect">
              <a:avLst/>
            </a:prstGeom>
            <a:ln w="6350">
              <a:noFill/>
            </a:ln>
          </p:spPr>
        </p:pic>
        <p:sp>
          <p:nvSpPr>
            <p:cNvPr id="64" name="四角形: 角を丸くする 63">
              <a:extLst>
                <a:ext uri="{FF2B5EF4-FFF2-40B4-BE49-F238E27FC236}">
                  <a16:creationId xmlns:a16="http://schemas.microsoft.com/office/drawing/2014/main" id="{A255B655-7847-F354-02DF-61AC5D7B3763}"/>
                </a:ext>
              </a:extLst>
            </p:cNvPr>
            <p:cNvSpPr/>
            <p:nvPr/>
          </p:nvSpPr>
          <p:spPr>
            <a:xfrm>
              <a:off x="6018498" y="8674277"/>
              <a:ext cx="776457" cy="424347"/>
            </a:xfrm>
            <a:prstGeom prst="roundRect">
              <a:avLst/>
            </a:prstGeom>
            <a:noFill/>
            <a:ln w="19050" cap="flat" cmpd="sng" algn="ctr">
              <a:solidFill>
                <a:schemeClr val="accent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chemeClr val="accent1"/>
                </a:solidFill>
                <a:effectLst/>
                <a:uLnTx/>
                <a:uFillTx/>
                <a:latin typeface="+mn-ea"/>
                <a:cs typeface="+mn-cs"/>
              </a:endParaRPr>
            </a:p>
          </p:txBody>
        </p:sp>
        <p:sp>
          <p:nvSpPr>
            <p:cNvPr id="72" name="正方形/長方形 71">
              <a:extLst>
                <a:ext uri="{FF2B5EF4-FFF2-40B4-BE49-F238E27FC236}">
                  <a16:creationId xmlns:a16="http://schemas.microsoft.com/office/drawing/2014/main" id="{CF7A709E-8FF7-EF54-079A-15242FB7AB14}"/>
                </a:ext>
              </a:extLst>
            </p:cNvPr>
            <p:cNvSpPr/>
            <p:nvPr/>
          </p:nvSpPr>
          <p:spPr>
            <a:xfrm>
              <a:off x="6437066" y="8266682"/>
              <a:ext cx="649101" cy="261610"/>
            </a:xfrm>
            <a:prstGeom prst="rect">
              <a:avLst/>
            </a:prstGeom>
          </p:spPr>
          <p:txBody>
            <a:bodyPr wrap="square">
              <a:spAutoFit/>
            </a:bodyPr>
            <a:lstStyle/>
            <a:p>
              <a:pPr defTabSz="939935">
                <a:defRPr/>
              </a:pPr>
              <a:r>
                <a:rPr lang="ja-JP" altLang="en-US" sz="1100" b="1" dirty="0">
                  <a:solidFill>
                    <a:schemeClr val="accent1"/>
                  </a:solidFill>
                  <a:latin typeface="BIZ UDPゴシック" panose="020B0400000000000000" pitchFamily="50" charset="-128"/>
                  <a:ea typeface="BIZ UDPゴシック" panose="020B0400000000000000" pitchFamily="50" charset="-128"/>
                </a:rPr>
                <a:t>③</a:t>
              </a:r>
              <a:endParaRPr lang="en-US" altLang="ja-JP" sz="1100" b="1" dirty="0">
                <a:solidFill>
                  <a:schemeClr val="accent1"/>
                </a:solidFill>
                <a:latin typeface="BIZ UDPゴシック" panose="020B0400000000000000" pitchFamily="50" charset="-128"/>
                <a:ea typeface="BIZ UDPゴシック" panose="020B0400000000000000" pitchFamily="50" charset="-128"/>
              </a:endParaRPr>
            </a:p>
          </p:txBody>
        </p:sp>
        <p:sp>
          <p:nvSpPr>
            <p:cNvPr id="96" name="正方形/長方形 95">
              <a:extLst>
                <a:ext uri="{FF2B5EF4-FFF2-40B4-BE49-F238E27FC236}">
                  <a16:creationId xmlns:a16="http://schemas.microsoft.com/office/drawing/2014/main" id="{BDA54512-01D5-CADB-031C-8A2192007062}"/>
                </a:ext>
              </a:extLst>
            </p:cNvPr>
            <p:cNvSpPr/>
            <p:nvPr/>
          </p:nvSpPr>
          <p:spPr>
            <a:xfrm>
              <a:off x="2554490" y="7511993"/>
              <a:ext cx="1392420" cy="121035"/>
            </a:xfrm>
            <a:prstGeom prst="rect">
              <a:avLst/>
            </a:prstGeom>
            <a:no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pic>
          <p:nvPicPr>
            <p:cNvPr id="61" name="図 60">
              <a:extLst>
                <a:ext uri="{FF2B5EF4-FFF2-40B4-BE49-F238E27FC236}">
                  <a16:creationId xmlns:a16="http://schemas.microsoft.com/office/drawing/2014/main" id="{3EA7F70B-388C-DFDE-2F08-22020F2962CA}"/>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4031985" y="7487604"/>
              <a:ext cx="1333551" cy="1668596"/>
            </a:xfrm>
            <a:prstGeom prst="rect">
              <a:avLst/>
            </a:prstGeom>
            <a:ln w="6350">
              <a:noFill/>
            </a:ln>
          </p:spPr>
        </p:pic>
        <p:sp>
          <p:nvSpPr>
            <p:cNvPr id="62" name="四角形: 角を丸くする 61">
              <a:extLst>
                <a:ext uri="{FF2B5EF4-FFF2-40B4-BE49-F238E27FC236}">
                  <a16:creationId xmlns:a16="http://schemas.microsoft.com/office/drawing/2014/main" id="{80DCF2AD-29D3-40B1-53F3-D9B32CAD1900}"/>
                </a:ext>
              </a:extLst>
            </p:cNvPr>
            <p:cNvSpPr/>
            <p:nvPr/>
          </p:nvSpPr>
          <p:spPr>
            <a:xfrm>
              <a:off x="4080685" y="8425116"/>
              <a:ext cx="1244747" cy="479170"/>
            </a:xfrm>
            <a:prstGeom prst="roundRect">
              <a:avLst/>
            </a:prstGeom>
            <a:noFill/>
            <a:ln w="19050" cap="flat" cmpd="sng" algn="ctr">
              <a:solidFill>
                <a:schemeClr val="accent1"/>
              </a:solidFill>
              <a:prstDash val="solid"/>
              <a:miter lim="800000"/>
            </a:ln>
            <a:effectLst/>
          </p:spPr>
          <p:txBody>
            <a:bodyPr rot="0" spcFirstLastPara="0" vert="horz" wrap="square" lIns="98694" tIns="49347" rIns="98694" bIns="49347" numCol="1" spcCol="0" rtlCol="0" fromWordArt="0" anchor="ctr" anchorCtr="0" forceAA="0" compatLnSpc="1">
              <a:prstTxWarp prst="textNoShape">
                <a:avLst/>
              </a:prstTxWarp>
              <a:noAutofit/>
            </a:bodyPr>
            <a:lstStyle/>
            <a:p>
              <a:pPr defTabSz="986912">
                <a:defRPr/>
              </a:pPr>
              <a:endParaRPr kumimoji="1" lang="ja-JP" altLang="en-US" sz="1943">
                <a:solidFill>
                  <a:schemeClr val="accent1"/>
                </a:solidFill>
                <a:latin typeface="+mn-ea"/>
              </a:endParaRPr>
            </a:p>
          </p:txBody>
        </p:sp>
        <p:sp>
          <p:nvSpPr>
            <p:cNvPr id="71" name="正方形/長方形 70">
              <a:extLst>
                <a:ext uri="{FF2B5EF4-FFF2-40B4-BE49-F238E27FC236}">
                  <a16:creationId xmlns:a16="http://schemas.microsoft.com/office/drawing/2014/main" id="{4A21358F-2036-AACB-3929-32A23D6699E7}"/>
                </a:ext>
              </a:extLst>
            </p:cNvPr>
            <p:cNvSpPr/>
            <p:nvPr/>
          </p:nvSpPr>
          <p:spPr>
            <a:xfrm>
              <a:off x="5052953" y="8163708"/>
              <a:ext cx="605020" cy="243844"/>
            </a:xfrm>
            <a:prstGeom prst="rect">
              <a:avLst/>
            </a:prstGeom>
          </p:spPr>
          <p:txBody>
            <a:bodyPr wrap="square">
              <a:spAutoFit/>
            </a:bodyPr>
            <a:lstStyle/>
            <a:p>
              <a:pPr defTabSz="939935">
                <a:defRPr/>
              </a:pPr>
              <a:r>
                <a:rPr lang="ja-JP" altLang="en-US" sz="1100" b="1" dirty="0">
                  <a:solidFill>
                    <a:schemeClr val="accent1"/>
                  </a:solidFill>
                  <a:latin typeface="BIZ UDPゴシック" panose="020B0400000000000000" pitchFamily="50" charset="-128"/>
                  <a:ea typeface="BIZ UDPゴシック" panose="020B0400000000000000" pitchFamily="50" charset="-128"/>
                </a:rPr>
                <a:t>②</a:t>
              </a:r>
              <a:endParaRPr lang="en-US" altLang="ja-JP" sz="1100" b="1" dirty="0">
                <a:solidFill>
                  <a:schemeClr val="accent1"/>
                </a:solidFill>
                <a:latin typeface="BIZ UDPゴシック" panose="020B0400000000000000" pitchFamily="50" charset="-128"/>
                <a:ea typeface="BIZ UDPゴシック" panose="020B0400000000000000" pitchFamily="50" charset="-128"/>
              </a:endParaRPr>
            </a:p>
          </p:txBody>
        </p:sp>
        <p:pic>
          <p:nvPicPr>
            <p:cNvPr id="43" name="図 42">
              <a:extLst>
                <a:ext uri="{FF2B5EF4-FFF2-40B4-BE49-F238E27FC236}">
                  <a16:creationId xmlns:a16="http://schemas.microsoft.com/office/drawing/2014/main" id="{9719824E-3A99-049D-216D-335C80EDDD5F}"/>
                </a:ext>
              </a:extLst>
            </p:cNvPr>
            <p:cNvPicPr/>
            <p:nvPr/>
          </p:nvPicPr>
          <p:blipFill rotWithShape="1">
            <a:blip r:embed="rId6">
              <a:extLst>
                <a:ext uri="{28A0092B-C50C-407E-A947-70E740481C1C}">
                  <a14:useLocalDpi xmlns:a14="http://schemas.microsoft.com/office/drawing/2010/main" val="0"/>
                </a:ext>
              </a:extLst>
            </a:blip>
            <a:srcRect b="92683"/>
            <a:stretch/>
          </p:blipFill>
          <p:spPr>
            <a:xfrm>
              <a:off x="5466529" y="7700940"/>
              <a:ext cx="1288551" cy="266961"/>
            </a:xfrm>
            <a:prstGeom prst="rect">
              <a:avLst/>
            </a:prstGeom>
            <a:ln w="6350">
              <a:noFill/>
            </a:ln>
          </p:spPr>
        </p:pic>
        <p:pic>
          <p:nvPicPr>
            <p:cNvPr id="46" name="図 45">
              <a:extLst>
                <a:ext uri="{FF2B5EF4-FFF2-40B4-BE49-F238E27FC236}">
                  <a16:creationId xmlns:a16="http://schemas.microsoft.com/office/drawing/2014/main" id="{ACF6B847-F8AC-9923-6841-E42B3406FC0D}"/>
                </a:ext>
              </a:extLst>
            </p:cNvPr>
            <p:cNvPicPr/>
            <p:nvPr/>
          </p:nvPicPr>
          <p:blipFill rotWithShape="1">
            <a:blip r:embed="rId6">
              <a:extLst>
                <a:ext uri="{28A0092B-C50C-407E-A947-70E740481C1C}">
                  <a14:useLocalDpi xmlns:a14="http://schemas.microsoft.com/office/drawing/2010/main" val="0"/>
                </a:ext>
              </a:extLst>
            </a:blip>
            <a:srcRect t="14082" b="82637"/>
            <a:stretch/>
          </p:blipFill>
          <p:spPr>
            <a:xfrm>
              <a:off x="5429254" y="7516956"/>
              <a:ext cx="1325826" cy="161359"/>
            </a:xfrm>
            <a:prstGeom prst="rect">
              <a:avLst/>
            </a:prstGeom>
            <a:ln w="6350">
              <a:noFill/>
            </a:ln>
          </p:spPr>
        </p:pic>
        <p:grpSp>
          <p:nvGrpSpPr>
            <p:cNvPr id="65" name="グループ化 64">
              <a:extLst>
                <a:ext uri="{FF2B5EF4-FFF2-40B4-BE49-F238E27FC236}">
                  <a16:creationId xmlns:a16="http://schemas.microsoft.com/office/drawing/2014/main" id="{41DD160A-3A83-DD77-0F88-91DB75BB43B9}"/>
                </a:ext>
              </a:extLst>
            </p:cNvPr>
            <p:cNvGrpSpPr/>
            <p:nvPr/>
          </p:nvGrpSpPr>
          <p:grpSpPr>
            <a:xfrm>
              <a:off x="5454157" y="7907915"/>
              <a:ext cx="1313295" cy="160591"/>
              <a:chOff x="5238406" y="6679467"/>
              <a:chExt cx="1094295" cy="137953"/>
            </a:xfrm>
          </p:grpSpPr>
          <p:sp>
            <p:nvSpPr>
              <p:cNvPr id="66" name="正方形/長方形 65">
                <a:extLst>
                  <a:ext uri="{FF2B5EF4-FFF2-40B4-BE49-F238E27FC236}">
                    <a16:creationId xmlns:a16="http://schemas.microsoft.com/office/drawing/2014/main" id="{6899A5B8-1C54-8067-F307-ADB330B47C61}"/>
                  </a:ext>
                </a:extLst>
              </p:cNvPr>
              <p:cNvSpPr/>
              <p:nvPr/>
            </p:nvSpPr>
            <p:spPr>
              <a:xfrm>
                <a:off x="5238406" y="6718286"/>
                <a:ext cx="1094295" cy="99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ja-JP" altLang="en-US"/>
              </a:p>
            </p:txBody>
          </p:sp>
          <p:sp>
            <p:nvSpPr>
              <p:cNvPr id="68" name="フリーフォーム 74638">
                <a:extLst>
                  <a:ext uri="{FF2B5EF4-FFF2-40B4-BE49-F238E27FC236}">
                    <a16:creationId xmlns:a16="http://schemas.microsoft.com/office/drawing/2014/main" id="{B1DF63E8-F61F-ECB9-C6D7-CDEC3A2D2F79}"/>
                  </a:ext>
                </a:extLst>
              </p:cNvPr>
              <p:cNvSpPr/>
              <p:nvPr/>
            </p:nvSpPr>
            <p:spPr>
              <a:xfrm>
                <a:off x="5248940" y="6679467"/>
                <a:ext cx="1064870" cy="40666"/>
              </a:xfrm>
              <a:custGeom>
                <a:avLst/>
                <a:gdLst>
                  <a:gd name="connsiteX0" fmla="*/ 0 w 7561779"/>
                  <a:gd name="connsiteY0" fmla="*/ 493178 h 493221"/>
                  <a:gd name="connsiteX1" fmla="*/ 688368 w 7561779"/>
                  <a:gd name="connsiteY1" fmla="*/ 30841 h 493221"/>
                  <a:gd name="connsiteX2" fmla="*/ 1376737 w 7561779"/>
                  <a:gd name="connsiteY2" fmla="*/ 493178 h 493221"/>
                  <a:gd name="connsiteX3" fmla="*/ 2065105 w 7561779"/>
                  <a:gd name="connsiteY3" fmla="*/ 51389 h 493221"/>
                  <a:gd name="connsiteX4" fmla="*/ 2753474 w 7561779"/>
                  <a:gd name="connsiteY4" fmla="*/ 493178 h 493221"/>
                  <a:gd name="connsiteX5" fmla="*/ 3441842 w 7561779"/>
                  <a:gd name="connsiteY5" fmla="*/ 20567 h 493221"/>
                  <a:gd name="connsiteX6" fmla="*/ 4119937 w 7561779"/>
                  <a:gd name="connsiteY6" fmla="*/ 493178 h 493221"/>
                  <a:gd name="connsiteX7" fmla="*/ 4787757 w 7561779"/>
                  <a:gd name="connsiteY7" fmla="*/ 18 h 493221"/>
                  <a:gd name="connsiteX8" fmla="*/ 5517222 w 7561779"/>
                  <a:gd name="connsiteY8" fmla="*/ 472630 h 493221"/>
                  <a:gd name="connsiteX9" fmla="*/ 6205591 w 7561779"/>
                  <a:gd name="connsiteY9" fmla="*/ 41115 h 493221"/>
                  <a:gd name="connsiteX10" fmla="*/ 6904233 w 7561779"/>
                  <a:gd name="connsiteY10" fmla="*/ 482904 h 493221"/>
                  <a:gd name="connsiteX11" fmla="*/ 7561779 w 7561779"/>
                  <a:gd name="connsiteY11" fmla="*/ 41115 h 493221"/>
                  <a:gd name="connsiteX12" fmla="*/ 7561779 w 7561779"/>
                  <a:gd name="connsiteY12" fmla="*/ 41115 h 493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61779" h="493221">
                    <a:moveTo>
                      <a:pt x="0" y="493178"/>
                    </a:moveTo>
                    <a:cubicBezTo>
                      <a:pt x="229456" y="262009"/>
                      <a:pt x="458912" y="30841"/>
                      <a:pt x="688368" y="30841"/>
                    </a:cubicBezTo>
                    <a:cubicBezTo>
                      <a:pt x="917824" y="30841"/>
                      <a:pt x="1147281" y="489753"/>
                      <a:pt x="1376737" y="493178"/>
                    </a:cubicBezTo>
                    <a:cubicBezTo>
                      <a:pt x="1606193" y="496603"/>
                      <a:pt x="1835649" y="51389"/>
                      <a:pt x="2065105" y="51389"/>
                    </a:cubicBezTo>
                    <a:cubicBezTo>
                      <a:pt x="2294561" y="51389"/>
                      <a:pt x="2524018" y="498315"/>
                      <a:pt x="2753474" y="493178"/>
                    </a:cubicBezTo>
                    <a:cubicBezTo>
                      <a:pt x="2982930" y="488041"/>
                      <a:pt x="3214098" y="20567"/>
                      <a:pt x="3441842" y="20567"/>
                    </a:cubicBezTo>
                    <a:cubicBezTo>
                      <a:pt x="3669586" y="20567"/>
                      <a:pt x="3895618" y="496603"/>
                      <a:pt x="4119937" y="493178"/>
                    </a:cubicBezTo>
                    <a:cubicBezTo>
                      <a:pt x="4344256" y="489753"/>
                      <a:pt x="4554876" y="3443"/>
                      <a:pt x="4787757" y="18"/>
                    </a:cubicBezTo>
                    <a:cubicBezTo>
                      <a:pt x="5020638" y="-3407"/>
                      <a:pt x="5280916" y="465781"/>
                      <a:pt x="5517222" y="472630"/>
                    </a:cubicBezTo>
                    <a:cubicBezTo>
                      <a:pt x="5753528" y="479479"/>
                      <a:pt x="5974423" y="39403"/>
                      <a:pt x="6205591" y="41115"/>
                    </a:cubicBezTo>
                    <a:cubicBezTo>
                      <a:pt x="6436759" y="42827"/>
                      <a:pt x="6678202" y="482904"/>
                      <a:pt x="6904233" y="482904"/>
                    </a:cubicBezTo>
                    <a:cubicBezTo>
                      <a:pt x="7130264" y="482904"/>
                      <a:pt x="7561779" y="41115"/>
                      <a:pt x="7561779" y="41115"/>
                    </a:cubicBezTo>
                    <a:lnTo>
                      <a:pt x="7561779" y="41115"/>
                    </a:ln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dirty="0"/>
              </a:p>
            </p:txBody>
          </p:sp>
        </p:grpSp>
        <p:sp>
          <p:nvSpPr>
            <p:cNvPr id="100" name="正方形/長方形 99">
              <a:extLst>
                <a:ext uri="{FF2B5EF4-FFF2-40B4-BE49-F238E27FC236}">
                  <a16:creationId xmlns:a16="http://schemas.microsoft.com/office/drawing/2014/main" id="{E95DCD55-54DE-7134-7D02-2AC9EF189FF0}"/>
                </a:ext>
              </a:extLst>
            </p:cNvPr>
            <p:cNvSpPr/>
            <p:nvPr/>
          </p:nvSpPr>
          <p:spPr>
            <a:xfrm>
              <a:off x="4039710" y="7511993"/>
              <a:ext cx="1325826" cy="1644207"/>
            </a:xfrm>
            <a:prstGeom prst="rect">
              <a:avLst/>
            </a:prstGeom>
            <a:no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122" name="正方形/長方形 121">
              <a:extLst>
                <a:ext uri="{FF2B5EF4-FFF2-40B4-BE49-F238E27FC236}">
                  <a16:creationId xmlns:a16="http://schemas.microsoft.com/office/drawing/2014/main" id="{AD0CD2EF-2EE4-63B3-BD74-E017248CD6D8}"/>
                </a:ext>
              </a:extLst>
            </p:cNvPr>
            <p:cNvSpPr/>
            <p:nvPr/>
          </p:nvSpPr>
          <p:spPr>
            <a:xfrm>
              <a:off x="5429254" y="7516915"/>
              <a:ext cx="1322178" cy="1639285"/>
            </a:xfrm>
            <a:prstGeom prst="rect">
              <a:avLst/>
            </a:prstGeom>
            <a:no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grpSp>
      <p:sp>
        <p:nvSpPr>
          <p:cNvPr id="128" name="正方形/長方形 127">
            <a:extLst>
              <a:ext uri="{FF2B5EF4-FFF2-40B4-BE49-F238E27FC236}">
                <a16:creationId xmlns:a16="http://schemas.microsoft.com/office/drawing/2014/main" id="{D9840283-3E49-2F2C-E6C7-604294EBB09B}"/>
              </a:ext>
            </a:extLst>
          </p:cNvPr>
          <p:cNvSpPr/>
          <p:nvPr/>
        </p:nvSpPr>
        <p:spPr>
          <a:xfrm>
            <a:off x="5661321" y="9761154"/>
            <a:ext cx="998991" cy="230832"/>
          </a:xfrm>
          <a:prstGeom prst="rect">
            <a:avLst/>
          </a:prstGeom>
        </p:spPr>
        <p:txBody>
          <a:bodyPr wrap="none">
            <a:spAutoFit/>
          </a:bodyPr>
          <a:lstStyle/>
          <a:p>
            <a:r>
              <a:rPr lang="en-US" altLang="ja-JP" sz="900" b="1" dirty="0">
                <a:solidFill>
                  <a:srgbClr val="000000"/>
                </a:solidFill>
                <a:effectLst/>
                <a:latin typeface="游ゴシック" panose="020B0400000000000000" pitchFamily="50" charset="-128"/>
                <a:cs typeface="Times New Roman" panose="02020603050405020304" pitchFamily="18" charset="0"/>
              </a:rPr>
              <a:t>LL0701</a:t>
            </a:r>
            <a:r>
              <a:rPr lang="en-US" altLang="ja-JP" sz="900" b="1" dirty="0">
                <a:solidFill>
                  <a:srgbClr val="000000"/>
                </a:solidFill>
                <a:latin typeface="游ゴシック" panose="020B0400000000000000" pitchFamily="50" charset="-128"/>
                <a:cs typeface="Times New Roman" panose="02020603050405020304" pitchFamily="18" charset="0"/>
              </a:rPr>
              <a:t>24</a:t>
            </a:r>
            <a:r>
              <a:rPr lang="ja-JP" altLang="ja-JP" sz="900" b="1" dirty="0">
                <a:solidFill>
                  <a:srgbClr val="000000"/>
                </a:solidFill>
                <a:effectLst/>
                <a:ea typeface="游ゴシック" panose="020B0400000000000000" pitchFamily="50" charset="-128"/>
                <a:cs typeface="Times New Roman" panose="02020603050405020304" pitchFamily="18" charset="0"/>
              </a:rPr>
              <a:t>首</a:t>
            </a:r>
            <a:r>
              <a:rPr lang="en-US" altLang="ja-JP" sz="900" b="1" dirty="0">
                <a:solidFill>
                  <a:srgbClr val="000000"/>
                </a:solidFill>
                <a:effectLst/>
                <a:ea typeface="游ゴシック" panose="020B0400000000000000" pitchFamily="50" charset="-128"/>
                <a:cs typeface="Times New Roman" panose="02020603050405020304" pitchFamily="18" charset="0"/>
              </a:rPr>
              <a:t>01</a:t>
            </a:r>
            <a:endParaRPr lang="ja-JP" altLang="en-US" sz="900" dirty="0">
              <a:latin typeface="メイリオ" panose="020B0604030504040204" pitchFamily="50" charset="-128"/>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7935B773-B253-1D38-5C48-A2AE15FD9710}"/>
              </a:ext>
            </a:extLst>
          </p:cNvPr>
          <p:cNvSpPr txBox="1"/>
          <p:nvPr/>
        </p:nvSpPr>
        <p:spPr>
          <a:xfrm>
            <a:off x="4020826" y="6206663"/>
            <a:ext cx="1028318" cy="365613"/>
          </a:xfrm>
          <a:prstGeom prst="rect">
            <a:avLst/>
          </a:prstGeom>
          <a:noFill/>
        </p:spPr>
        <p:txBody>
          <a:bodyPr wrap="square">
            <a:spAutoFit/>
          </a:bodyPr>
          <a:lstStyle/>
          <a:p>
            <a:pPr>
              <a:lnSpc>
                <a:spcPct val="120000"/>
              </a:lnSpc>
            </a:pPr>
            <a:r>
              <a:rPr kumimoji="1" lang="en-US" altLang="ja-JP" sz="800" b="1" spc="20" dirty="0">
                <a:solidFill>
                  <a:schemeClr val="accent3"/>
                </a:solidFill>
                <a:latin typeface="BIZ UDPゴシック" panose="020B0400000000000000" pitchFamily="50" charset="-128"/>
                <a:ea typeface="BIZ UDPゴシック" panose="020B0400000000000000" pitchFamily="50" charset="-128"/>
              </a:rPr>
              <a:t>※</a:t>
            </a:r>
            <a:r>
              <a:rPr kumimoji="1" lang="ja-JP" altLang="en-US" sz="800" b="1" spc="20" dirty="0">
                <a:solidFill>
                  <a:schemeClr val="accent3"/>
                </a:solidFill>
                <a:latin typeface="BIZ UDPゴシック" panose="020B0400000000000000" pitchFamily="50" charset="-128"/>
                <a:ea typeface="BIZ UDPゴシック" panose="020B0400000000000000" pitchFamily="50" charset="-128"/>
              </a:rPr>
              <a:t>　画像はスマートフォンの例です</a:t>
            </a:r>
            <a:endParaRPr kumimoji="1" lang="en-US" altLang="ja-JP" sz="800" b="1" spc="20" dirty="0">
              <a:solidFill>
                <a:schemeClr val="accent3"/>
              </a:solidFill>
              <a:latin typeface="BIZ UDPゴシック" panose="020B0400000000000000" pitchFamily="50" charset="-128"/>
              <a:ea typeface="BIZ UDPゴシック" panose="020B0400000000000000" pitchFamily="50" charset="-128"/>
            </a:endParaRPr>
          </a:p>
        </p:txBody>
      </p:sp>
      <p:pic>
        <p:nvPicPr>
          <p:cNvPr id="7" name="Picture 4">
            <a:extLst>
              <a:ext uri="{FF2B5EF4-FFF2-40B4-BE49-F238E27FC236}">
                <a16:creationId xmlns:a16="http://schemas.microsoft.com/office/drawing/2014/main" id="{477D0994-B21E-1C11-028A-FABAEDA42B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75555" y="5611633"/>
            <a:ext cx="591563" cy="591563"/>
          </a:xfrm>
          <a:prstGeom prst="rect">
            <a:avLst/>
          </a:prstGeom>
          <a:noFill/>
          <a:extLst>
            <a:ext uri="{909E8E84-426E-40DD-AFC4-6F175D3DCCD1}">
              <a14:hiddenFill xmlns:a14="http://schemas.microsoft.com/office/drawing/2010/main">
                <a:solidFill>
                  <a:srgbClr val="FFFFFF"/>
                </a:solidFill>
              </a14:hiddenFill>
            </a:ext>
          </a:extLst>
        </p:spPr>
      </p:pic>
      <p:pic>
        <p:nvPicPr>
          <p:cNvPr id="17" name="図 16">
            <a:extLst>
              <a:ext uri="{FF2B5EF4-FFF2-40B4-BE49-F238E27FC236}">
                <a16:creationId xmlns:a16="http://schemas.microsoft.com/office/drawing/2014/main" id="{02342EF0-9F4A-1157-E302-7BD55CC24C8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323366" y="3982139"/>
            <a:ext cx="490829" cy="490829"/>
          </a:xfrm>
          <a:prstGeom prst="rect">
            <a:avLst/>
          </a:prstGeom>
        </p:spPr>
      </p:pic>
    </p:spTree>
    <p:extLst>
      <p:ext uri="{BB962C8B-B14F-4D97-AF65-F5344CB8AC3E}">
        <p14:creationId xmlns:p14="http://schemas.microsoft.com/office/powerpoint/2010/main" val="816178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四角形: 角を丸くする 51">
            <a:extLst>
              <a:ext uri="{FF2B5EF4-FFF2-40B4-BE49-F238E27FC236}">
                <a16:creationId xmlns:a16="http://schemas.microsoft.com/office/drawing/2014/main" id="{18ED03D7-1393-2FE1-BC02-2B97C7BAC01A}"/>
              </a:ext>
            </a:extLst>
          </p:cNvPr>
          <p:cNvSpPr/>
          <p:nvPr/>
        </p:nvSpPr>
        <p:spPr>
          <a:xfrm>
            <a:off x="2861857" y="6324941"/>
            <a:ext cx="4185549" cy="2280304"/>
          </a:xfrm>
          <a:prstGeom prst="roundRect">
            <a:avLst>
              <a:gd name="adj" fmla="val 10997"/>
            </a:avLst>
          </a:prstGeom>
          <a:pattFill prst="ltUp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48" name="正方形/長方形 47">
            <a:extLst>
              <a:ext uri="{FF2B5EF4-FFF2-40B4-BE49-F238E27FC236}">
                <a16:creationId xmlns:a16="http://schemas.microsoft.com/office/drawing/2014/main" id="{4A5E0806-4A6D-3253-C629-EB61D5F9410A}"/>
              </a:ext>
            </a:extLst>
          </p:cNvPr>
          <p:cNvSpPr/>
          <p:nvPr/>
        </p:nvSpPr>
        <p:spPr>
          <a:xfrm>
            <a:off x="5017868" y="6685295"/>
            <a:ext cx="1823357" cy="83462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grpSp>
        <p:nvGrpSpPr>
          <p:cNvPr id="10" name="グループ化 9">
            <a:extLst>
              <a:ext uri="{FF2B5EF4-FFF2-40B4-BE49-F238E27FC236}">
                <a16:creationId xmlns:a16="http://schemas.microsoft.com/office/drawing/2014/main" id="{05AFDE04-41FE-A51B-A12E-378E81C75AC9}"/>
              </a:ext>
            </a:extLst>
          </p:cNvPr>
          <p:cNvGrpSpPr/>
          <p:nvPr/>
        </p:nvGrpSpPr>
        <p:grpSpPr>
          <a:xfrm>
            <a:off x="-265032" y="-268523"/>
            <a:ext cx="8149325" cy="525954"/>
            <a:chOff x="-265032" y="-198077"/>
            <a:chExt cx="8149325" cy="525954"/>
          </a:xfrm>
        </p:grpSpPr>
        <p:sp>
          <p:nvSpPr>
            <p:cNvPr id="11" name="AutoShape 12">
              <a:extLst>
                <a:ext uri="{FF2B5EF4-FFF2-40B4-BE49-F238E27FC236}">
                  <a16:creationId xmlns:a16="http://schemas.microsoft.com/office/drawing/2014/main" id="{00CCD8E1-D89F-D4C0-A375-6A1A84D45CBC}"/>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2" name="Oval 13">
              <a:extLst>
                <a:ext uri="{FF2B5EF4-FFF2-40B4-BE49-F238E27FC236}">
                  <a16:creationId xmlns:a16="http://schemas.microsoft.com/office/drawing/2014/main" id="{30C460C1-C1AA-B187-4D62-06E02A3BD4E3}"/>
                </a:ext>
              </a:extLst>
            </p:cNvPr>
            <p:cNvSpPr>
              <a:spLocks noChangeArrowheads="1"/>
            </p:cNvSpPr>
            <p:nvPr/>
          </p:nvSpPr>
          <p:spPr bwMode="auto">
            <a:xfrm>
              <a:off x="415718" y="-198077"/>
              <a:ext cx="529400" cy="525954"/>
            </a:xfrm>
            <a:prstGeom prst="ellipse">
              <a:avLst/>
            </a:prstGeom>
            <a:solidFill>
              <a:srgbClr val="FABF0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14" name="AutoShape 14">
              <a:extLst>
                <a:ext uri="{FF2B5EF4-FFF2-40B4-BE49-F238E27FC236}">
                  <a16:creationId xmlns:a16="http://schemas.microsoft.com/office/drawing/2014/main" id="{3F5458A2-A30F-2CA4-05FF-48AE94E1053F}"/>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grpSp>
        <p:nvGrpSpPr>
          <p:cNvPr id="15" name="グループ化 14">
            <a:extLst>
              <a:ext uri="{FF2B5EF4-FFF2-40B4-BE49-F238E27FC236}">
                <a16:creationId xmlns:a16="http://schemas.microsoft.com/office/drawing/2014/main" id="{6794799C-E2A9-07D1-F2CD-CF7440E70917}"/>
              </a:ext>
            </a:extLst>
          </p:cNvPr>
          <p:cNvGrpSpPr/>
          <p:nvPr/>
        </p:nvGrpSpPr>
        <p:grpSpPr>
          <a:xfrm rot="10800000">
            <a:off x="-345005" y="10447705"/>
            <a:ext cx="8149325" cy="525954"/>
            <a:chOff x="-265032" y="-198077"/>
            <a:chExt cx="8149325" cy="525954"/>
          </a:xfrm>
        </p:grpSpPr>
        <p:sp>
          <p:nvSpPr>
            <p:cNvPr id="23" name="AutoShape 12">
              <a:extLst>
                <a:ext uri="{FF2B5EF4-FFF2-40B4-BE49-F238E27FC236}">
                  <a16:creationId xmlns:a16="http://schemas.microsoft.com/office/drawing/2014/main" id="{3553B343-92BD-A542-DB81-918B3ADB4FA9}"/>
                </a:ext>
              </a:extLst>
            </p:cNvPr>
            <p:cNvSpPr>
              <a:spLocks noChangeArrowheads="1"/>
            </p:cNvSpPr>
            <p:nvPr/>
          </p:nvSpPr>
          <p:spPr bwMode="auto">
            <a:xfrm>
              <a:off x="-265032" y="-198077"/>
              <a:ext cx="680085"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6" name="Oval 13">
              <a:extLst>
                <a:ext uri="{FF2B5EF4-FFF2-40B4-BE49-F238E27FC236}">
                  <a16:creationId xmlns:a16="http://schemas.microsoft.com/office/drawing/2014/main" id="{C2641A6B-C557-F567-BBF9-45FCCB8B64FE}"/>
                </a:ext>
              </a:extLst>
            </p:cNvPr>
            <p:cNvSpPr>
              <a:spLocks noChangeArrowheads="1"/>
            </p:cNvSpPr>
            <p:nvPr/>
          </p:nvSpPr>
          <p:spPr bwMode="auto">
            <a:xfrm>
              <a:off x="415718" y="-198077"/>
              <a:ext cx="529400" cy="525954"/>
            </a:xfrm>
            <a:prstGeom prst="ellipse">
              <a:avLst/>
            </a:prstGeom>
            <a:solidFill>
              <a:srgbClr val="FABF00"/>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27" name="AutoShape 14">
              <a:extLst>
                <a:ext uri="{FF2B5EF4-FFF2-40B4-BE49-F238E27FC236}">
                  <a16:creationId xmlns:a16="http://schemas.microsoft.com/office/drawing/2014/main" id="{5B5F8DEE-AD96-A69D-B5D8-C81CC3966E0D}"/>
                </a:ext>
              </a:extLst>
            </p:cNvPr>
            <p:cNvSpPr>
              <a:spLocks noChangeArrowheads="1"/>
            </p:cNvSpPr>
            <p:nvPr/>
          </p:nvSpPr>
          <p:spPr bwMode="auto">
            <a:xfrm>
              <a:off x="945120" y="-198077"/>
              <a:ext cx="6939173" cy="525954"/>
            </a:xfrm>
            <a:prstGeom prst="roundRect">
              <a:avLst>
                <a:gd name="adj" fmla="val 50000"/>
              </a:avLst>
            </a:prstGeom>
            <a:solidFill>
              <a:srgbClr val="009944"/>
            </a:solidFill>
            <a:ln w="9525">
              <a:noFill/>
              <a:round/>
              <a:headEnd/>
              <a:tailEnd/>
            </a:ln>
          </p:spPr>
          <p:txBody>
            <a:bodyPr vert="horz" wrap="square" lIns="77705" tIns="9298" rIns="77705" bIns="9298"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grpSp>
      <p:sp>
        <p:nvSpPr>
          <p:cNvPr id="16" name="正方形/長方形 15">
            <a:extLst>
              <a:ext uri="{FF2B5EF4-FFF2-40B4-BE49-F238E27FC236}">
                <a16:creationId xmlns:a16="http://schemas.microsoft.com/office/drawing/2014/main" id="{8BEC5D17-1588-DE39-8FDE-58383FC7804D}"/>
              </a:ext>
            </a:extLst>
          </p:cNvPr>
          <p:cNvSpPr/>
          <p:nvPr/>
        </p:nvSpPr>
        <p:spPr bwMode="auto">
          <a:xfrm>
            <a:off x="-1619537" y="9246660"/>
            <a:ext cx="982060" cy="1427838"/>
          </a:xfrm>
          <a:prstGeom prst="rect">
            <a:avLst/>
          </a:prstGeom>
          <a:solidFill>
            <a:schemeClr val="bg1"/>
          </a:solidFill>
          <a:ln w="9525">
            <a:noFill/>
            <a:miter lim="800000"/>
            <a:headEnd/>
            <a:tailEnd/>
          </a:ln>
        </p:spPr>
        <p:txBody>
          <a:bodyPr vert="horz" wrap="square" lIns="0" tIns="0" rIns="0" bIns="0" numCol="1" rtlCol="0" anchor="ctr" anchorCtr="0" compatLnSpc="1">
            <a:prstTxWarp prst="textNoShape">
              <a:avLst/>
            </a:prstTxWarp>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defTabSz="806501" fontAlgn="base">
              <a:spcBef>
                <a:spcPct val="0"/>
              </a:spcBef>
              <a:spcAft>
                <a:spcPct val="0"/>
              </a:spcAft>
            </a:pPr>
            <a:endParaRPr kumimoji="1" lang="ja-JP" altLang="en-US" sz="882" b="1" dirty="0">
              <a:solidFill>
                <a:schemeClr val="accent2"/>
              </a:solidFill>
              <a:latin typeface="BIZ UDゴシック" panose="020B0400000000000000" pitchFamily="49" charset="-128"/>
              <a:ea typeface="BIZ UDゴシック" panose="020B0400000000000000" pitchFamily="49" charset="-128"/>
              <a:cs typeface="Meiryo UI" panose="020B0604030504040204" pitchFamily="50" charset="-128"/>
            </a:endParaRPr>
          </a:p>
        </p:txBody>
      </p:sp>
      <p:sp>
        <p:nvSpPr>
          <p:cNvPr id="17" name="正方形/長方形 16">
            <a:extLst>
              <a:ext uri="{FF2B5EF4-FFF2-40B4-BE49-F238E27FC236}">
                <a16:creationId xmlns:a16="http://schemas.microsoft.com/office/drawing/2014/main" id="{DECBE8C0-50AF-AF56-0D2C-6CD5DD911F16}"/>
              </a:ext>
            </a:extLst>
          </p:cNvPr>
          <p:cNvSpPr/>
          <p:nvPr/>
        </p:nvSpPr>
        <p:spPr>
          <a:xfrm>
            <a:off x="-1479984" y="9823533"/>
            <a:ext cx="317517" cy="317517"/>
          </a:xfrm>
          <a:prstGeom prst="rect">
            <a:avLst/>
          </a:prstGeom>
          <a:solidFill>
            <a:srgbClr val="FAB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solidFill>
                <a:srgbClr val="DB4D6D"/>
              </a:solidFill>
              <a:latin typeface="BIZ UDゴシック" panose="020B0400000000000000" pitchFamily="49" charset="-128"/>
              <a:ea typeface="BIZ UDゴシック" panose="020B0400000000000000" pitchFamily="49" charset="-128"/>
            </a:endParaRPr>
          </a:p>
        </p:txBody>
      </p:sp>
      <p:sp>
        <p:nvSpPr>
          <p:cNvPr id="18" name="正方形/長方形 17">
            <a:extLst>
              <a:ext uri="{FF2B5EF4-FFF2-40B4-BE49-F238E27FC236}">
                <a16:creationId xmlns:a16="http://schemas.microsoft.com/office/drawing/2014/main" id="{590A1093-F468-FDCB-3EDC-D74403493E91}"/>
              </a:ext>
            </a:extLst>
          </p:cNvPr>
          <p:cNvSpPr/>
          <p:nvPr/>
        </p:nvSpPr>
        <p:spPr>
          <a:xfrm>
            <a:off x="-1479983" y="9378354"/>
            <a:ext cx="317517" cy="317517"/>
          </a:xfrm>
          <a:prstGeom prst="rect">
            <a:avLst/>
          </a:prstGeom>
          <a:solidFill>
            <a:srgbClr val="FE6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19" name="正方形/長方形 18">
            <a:extLst>
              <a:ext uri="{FF2B5EF4-FFF2-40B4-BE49-F238E27FC236}">
                <a16:creationId xmlns:a16="http://schemas.microsoft.com/office/drawing/2014/main" id="{ABCD2DC5-A702-7E52-043E-9BAC9A1927F0}"/>
              </a:ext>
            </a:extLst>
          </p:cNvPr>
          <p:cNvSpPr/>
          <p:nvPr/>
        </p:nvSpPr>
        <p:spPr>
          <a:xfrm>
            <a:off x="-1479985" y="10268712"/>
            <a:ext cx="317517" cy="317517"/>
          </a:xfrm>
          <a:prstGeom prst="rect">
            <a:avLst/>
          </a:prstGeom>
          <a:solidFill>
            <a:srgbClr val="FDF3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20" name="正方形/長方形 19">
            <a:extLst>
              <a:ext uri="{FF2B5EF4-FFF2-40B4-BE49-F238E27FC236}">
                <a16:creationId xmlns:a16="http://schemas.microsoft.com/office/drawing/2014/main" id="{02DE8265-85D0-4687-3E4F-D3EB899C910D}"/>
              </a:ext>
            </a:extLst>
          </p:cNvPr>
          <p:cNvSpPr/>
          <p:nvPr/>
        </p:nvSpPr>
        <p:spPr>
          <a:xfrm>
            <a:off x="-1059977" y="9823533"/>
            <a:ext cx="317517" cy="317517"/>
          </a:xfrm>
          <a:prstGeom prst="rect">
            <a:avLst/>
          </a:prstGeom>
          <a:solidFill>
            <a:srgbClr val="009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21" name="正方形/長方形 20">
            <a:extLst>
              <a:ext uri="{FF2B5EF4-FFF2-40B4-BE49-F238E27FC236}">
                <a16:creationId xmlns:a16="http://schemas.microsoft.com/office/drawing/2014/main" id="{A9F014F4-482D-8D74-0557-C26BA7B3F2E5}"/>
              </a:ext>
            </a:extLst>
          </p:cNvPr>
          <p:cNvSpPr/>
          <p:nvPr/>
        </p:nvSpPr>
        <p:spPr>
          <a:xfrm>
            <a:off x="-1059977" y="10245570"/>
            <a:ext cx="317517" cy="317517"/>
          </a:xfrm>
          <a:prstGeom prst="rect">
            <a:avLst/>
          </a:prstGeom>
          <a:solidFill>
            <a:srgbClr val="E5F1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lang="ja-JP" altLang="en-US" sz="1263">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AFF7BD3B-579A-B5B9-3980-69C8D22D5C88}"/>
              </a:ext>
            </a:extLst>
          </p:cNvPr>
          <p:cNvSpPr/>
          <p:nvPr/>
        </p:nvSpPr>
        <p:spPr>
          <a:xfrm>
            <a:off x="617961" y="885193"/>
            <a:ext cx="6337301" cy="4882940"/>
          </a:xfrm>
          <a:prstGeom prst="rect">
            <a:avLst/>
          </a:prstGeom>
        </p:spPr>
        <p:txBody>
          <a:bodyPr wrap="square">
            <a:spAutoFit/>
          </a:bodyPr>
          <a:lstStyle/>
          <a:p>
            <a:pPr marL="287849" indent="-287849">
              <a:lnSpc>
                <a:spcPct val="120000"/>
              </a:lnSpc>
              <a:spcBef>
                <a:spcPts val="600"/>
              </a:spcBef>
              <a:buFont typeface="Wingdings" panose="05000000000000000000" pitchFamily="2" charset="2"/>
              <a:buChar char="p"/>
            </a:pPr>
            <a:r>
              <a:rPr lang="ja-JP" altLang="en-US" sz="1100" spc="50" dirty="0">
                <a:solidFill>
                  <a:prstClr val="black"/>
                </a:solidFill>
                <a:latin typeface="BIZ UDPゴシック" panose="020B0400000000000000" pitchFamily="50" charset="-128"/>
                <a:ea typeface="BIZ UDPゴシック" panose="020B0400000000000000" pitchFamily="50" charset="-128"/>
              </a:rPr>
              <a:t>オンライン職業相談の利用対象者は以下に該当されている方となります。</a:t>
            </a:r>
            <a:endParaRPr lang="en-US" altLang="ja-JP" sz="1100" spc="50" dirty="0">
              <a:solidFill>
                <a:prstClr val="black"/>
              </a:solidFill>
              <a:latin typeface="BIZ UDPゴシック" panose="020B0400000000000000" pitchFamily="50" charset="-128"/>
              <a:ea typeface="BIZ UDPゴシック" panose="020B0400000000000000" pitchFamily="50" charset="-128"/>
            </a:endParaRPr>
          </a:p>
          <a:p>
            <a:pPr marL="266700">
              <a:lnSpc>
                <a:spcPct val="150000"/>
              </a:lnSpc>
            </a:pPr>
            <a:r>
              <a:rPr lang="ja-JP" altLang="en-US" sz="1100" spc="50" dirty="0">
                <a:solidFill>
                  <a:prstClr val="black"/>
                </a:solidFill>
                <a:latin typeface="BIZ UDPゴシック" panose="020B0400000000000000" pitchFamily="50" charset="-128"/>
                <a:ea typeface="BIZ UDPゴシック" panose="020B0400000000000000" pitchFamily="50" charset="-128"/>
              </a:rPr>
              <a:t>①ハローワークに求職登録をしている方</a:t>
            </a:r>
            <a:endParaRPr lang="en-US" altLang="ja-JP" sz="1100" spc="50" dirty="0">
              <a:solidFill>
                <a:prstClr val="black"/>
              </a:solidFill>
              <a:latin typeface="BIZ UDPゴシック" panose="020B0400000000000000" pitchFamily="50" charset="-128"/>
              <a:ea typeface="BIZ UDPゴシック" panose="020B0400000000000000" pitchFamily="50" charset="-128"/>
            </a:endParaRPr>
          </a:p>
          <a:p>
            <a:pPr marL="266700">
              <a:lnSpc>
                <a:spcPct val="150000"/>
              </a:lnSpc>
            </a:pPr>
            <a:r>
              <a:rPr lang="ja-JP" altLang="en-US" sz="1100" spc="50" dirty="0">
                <a:solidFill>
                  <a:prstClr val="black"/>
                </a:solidFill>
                <a:latin typeface="BIZ UDPゴシック" panose="020B0400000000000000" pitchFamily="50" charset="-128"/>
                <a:ea typeface="BIZ UDPゴシック" panose="020B0400000000000000" pitchFamily="50" charset="-128"/>
              </a:rPr>
              <a:t>②スマートフォン・タブレット・パソコン等の通信可能な</a:t>
            </a:r>
            <a:r>
              <a:rPr lang="en-US" altLang="ja-JP" sz="1100" spc="50" dirty="0">
                <a:solidFill>
                  <a:prstClr val="black"/>
                </a:solidFill>
                <a:latin typeface="BIZ UDPゴシック" panose="020B0400000000000000" pitchFamily="50" charset="-128"/>
                <a:ea typeface="BIZ UDPゴシック" panose="020B0400000000000000" pitchFamily="50" charset="-128"/>
              </a:rPr>
              <a:t>WEB</a:t>
            </a:r>
            <a:r>
              <a:rPr lang="ja-JP" altLang="en-US" sz="1100" spc="50" dirty="0">
                <a:solidFill>
                  <a:prstClr val="black"/>
                </a:solidFill>
                <a:latin typeface="BIZ UDPゴシック" panose="020B0400000000000000" pitchFamily="50" charset="-128"/>
                <a:ea typeface="BIZ UDPゴシック" panose="020B0400000000000000" pitchFamily="50" charset="-128"/>
              </a:rPr>
              <a:t>カメラ付き端末を利用できる方</a:t>
            </a:r>
            <a:endParaRPr lang="en-US" altLang="ja-JP" sz="1100" spc="50" dirty="0">
              <a:solidFill>
                <a:prstClr val="black"/>
              </a:solidFill>
              <a:latin typeface="BIZ UDPゴシック" panose="020B0400000000000000" pitchFamily="50" charset="-128"/>
              <a:ea typeface="BIZ UDPゴシック" panose="020B0400000000000000" pitchFamily="50" charset="-128"/>
            </a:endParaRPr>
          </a:p>
          <a:p>
            <a:pPr marL="266700">
              <a:lnSpc>
                <a:spcPct val="150000"/>
              </a:lnSpc>
            </a:pPr>
            <a:r>
              <a:rPr lang="ja-JP" altLang="en-US" sz="1100" spc="50" dirty="0">
                <a:solidFill>
                  <a:prstClr val="black"/>
                </a:solidFill>
                <a:latin typeface="BIZ UDPゴシック" panose="020B0400000000000000" pitchFamily="50" charset="-128"/>
                <a:ea typeface="BIZ UDPゴシック" panose="020B0400000000000000" pitchFamily="50" charset="-128"/>
              </a:rPr>
              <a:t>③利用規約に同意いただける方</a:t>
            </a:r>
            <a:endParaRPr lang="en-US" altLang="ja-JP" sz="1100" spc="50" dirty="0">
              <a:solidFill>
                <a:prstClr val="black"/>
              </a:solidFill>
              <a:latin typeface="BIZ UDPゴシック" panose="020B0400000000000000" pitchFamily="50" charset="-128"/>
              <a:ea typeface="BIZ UDPゴシック" panose="020B0400000000000000" pitchFamily="50" charset="-128"/>
            </a:endParaRPr>
          </a:p>
          <a:p>
            <a:pPr marL="287849" indent="-287849">
              <a:lnSpc>
                <a:spcPct val="120000"/>
              </a:lnSpc>
              <a:spcBef>
                <a:spcPts val="1200"/>
              </a:spcBef>
              <a:buFont typeface="Wingdings" panose="05000000000000000000" pitchFamily="2" charset="2"/>
              <a:buChar char="p"/>
            </a:pPr>
            <a:r>
              <a:rPr lang="ja-JP" altLang="en-US" sz="1100" spc="50" dirty="0">
                <a:solidFill>
                  <a:prstClr val="black"/>
                </a:solidFill>
                <a:latin typeface="BIZ UDPゴシック" panose="020B0400000000000000" pitchFamily="50" charset="-128"/>
                <a:ea typeface="BIZ UDPゴシック" panose="020B0400000000000000" pitchFamily="50" charset="-128"/>
              </a:rPr>
              <a:t>オンライン職業相談の利用可能日時はハローワークごとに異なります。</a:t>
            </a:r>
            <a:r>
              <a:rPr lang="ja-JP" altLang="en-US" sz="1100" spc="50" dirty="0">
                <a:latin typeface="BIZ UDPゴシック" panose="020B0400000000000000" pitchFamily="50" charset="-128"/>
                <a:ea typeface="BIZ UDPゴシック" panose="020B0400000000000000" pitchFamily="50" charset="-128"/>
              </a:rPr>
              <a:t>詳しくは</a:t>
            </a:r>
            <a:r>
              <a:rPr lang="ja-JP" altLang="en-US" sz="1100" spc="50" dirty="0">
                <a:solidFill>
                  <a:prstClr val="black"/>
                </a:solidFill>
                <a:latin typeface="BIZ UDPゴシック" panose="020B0400000000000000" pitchFamily="50" charset="-128"/>
                <a:ea typeface="BIZ UDPゴシック" panose="020B0400000000000000" pitchFamily="50" charset="-128"/>
              </a:rPr>
              <a:t>、予約手続き画面または最寄りのハローワークでご確認ください。</a:t>
            </a:r>
            <a:endParaRPr lang="en-US" altLang="ja-JP" sz="1100" spc="50" dirty="0">
              <a:solidFill>
                <a:prstClr val="black"/>
              </a:solidFill>
              <a:latin typeface="游ゴシック" panose="020B0400000000000000" pitchFamily="50" charset="-128"/>
              <a:ea typeface="游ゴシック" panose="020B0400000000000000" pitchFamily="50" charset="-128"/>
            </a:endParaRPr>
          </a:p>
          <a:p>
            <a:pPr marL="287849" indent="-287849">
              <a:lnSpc>
                <a:spcPts val="1439"/>
              </a:lnSpc>
              <a:spcBef>
                <a:spcPts val="1200"/>
              </a:spcBef>
              <a:buFont typeface="Wingdings" panose="05000000000000000000" pitchFamily="2" charset="2"/>
              <a:buChar char="p"/>
            </a:pPr>
            <a:r>
              <a:rPr lang="ja-JP" altLang="en-US" sz="1100" spc="50" dirty="0">
                <a:latin typeface="BIZ UDPゴシック" panose="020B0400000000000000" pitchFamily="50" charset="-128"/>
                <a:ea typeface="BIZ UDPゴシック" panose="020B0400000000000000" pitchFamily="50" charset="-128"/>
                <a:cs typeface="メイリオ" panose="020B0604030504040204" pitchFamily="50" charset="-128"/>
              </a:rPr>
              <a:t>オンライン職業相談にかかる費用（電気代や通信費等）は求職者のご負担となります。</a:t>
            </a:r>
            <a:endParaRPr lang="en-US" altLang="ja-JP" sz="1100" spc="50" dirty="0">
              <a:latin typeface="BIZ UDPゴシック" panose="020B0400000000000000" pitchFamily="50" charset="-128"/>
              <a:ea typeface="BIZ UDPゴシック" panose="020B0400000000000000" pitchFamily="50" charset="-128"/>
              <a:cs typeface="メイリオ" panose="020B0604030504040204" pitchFamily="50" charset="-128"/>
            </a:endParaRPr>
          </a:p>
          <a:p>
            <a:pPr marL="287849" indent="-287849">
              <a:lnSpc>
                <a:spcPts val="1439"/>
              </a:lnSpc>
              <a:spcBef>
                <a:spcPts val="1200"/>
              </a:spcBef>
              <a:buFont typeface="Wingdings" panose="05000000000000000000" pitchFamily="2" charset="2"/>
              <a:buChar char="p"/>
            </a:pPr>
            <a:r>
              <a:rPr lang="ja-JP" altLang="en-US" sz="1100" spc="50" dirty="0">
                <a:solidFill>
                  <a:prstClr val="black"/>
                </a:solidFill>
                <a:latin typeface="BIZ UDPゴシック" panose="020B0400000000000000" pitchFamily="50" charset="-128"/>
                <a:ea typeface="BIZ UDPゴシック" panose="020B0400000000000000" pitchFamily="50" charset="-128"/>
              </a:rPr>
              <a:t>ご利用のスマートフォン等の端末の推奨環境等は満たす必要があります</a:t>
            </a:r>
            <a:r>
              <a:rPr lang="ja-JP" altLang="en-US" sz="1100" spc="50" dirty="0">
                <a:latin typeface="BIZ UDPゴシック" panose="020B0400000000000000" pitchFamily="50" charset="-128"/>
                <a:ea typeface="BIZ UDPゴシック" panose="020B0400000000000000" pitchFamily="50" charset="-128"/>
                <a:cs typeface="メイリオ" panose="020B0604030504040204" pitchFamily="50" charset="-128"/>
              </a:rPr>
              <a:t>。</a:t>
            </a:r>
            <a:endParaRPr lang="en-US" altLang="ja-JP" sz="1100" spc="50" dirty="0">
              <a:latin typeface="BIZ UDPゴシック" panose="020B0400000000000000" pitchFamily="50" charset="-128"/>
              <a:ea typeface="BIZ UDPゴシック" panose="020B0400000000000000" pitchFamily="50" charset="-128"/>
              <a:cs typeface="メイリオ" panose="020B0604030504040204" pitchFamily="50" charset="-128"/>
            </a:endParaRPr>
          </a:p>
          <a:p>
            <a:pPr marL="287849" indent="-287849" defTabSz="939935">
              <a:lnSpc>
                <a:spcPct val="120000"/>
              </a:lnSpc>
              <a:spcBef>
                <a:spcPts val="8400"/>
              </a:spcBef>
              <a:buFont typeface="Wingdings" panose="05000000000000000000" pitchFamily="2" charset="2"/>
              <a:buChar char="p"/>
              <a:defRPr/>
            </a:pPr>
            <a:r>
              <a:rPr lang="ja-JP" altLang="en-US" sz="1100" spc="50" dirty="0">
                <a:solidFill>
                  <a:prstClr val="black"/>
                </a:solidFill>
                <a:latin typeface="BIZ UDPゴシック" panose="020B0400000000000000" pitchFamily="50" charset="-128"/>
                <a:ea typeface="BIZ UDPゴシック" panose="020B0400000000000000" pitchFamily="50" charset="-128"/>
              </a:rPr>
              <a:t>オンライン・ハローワークシステム（以下「システム」といいます。）からのメールを受信できるようにしてください。ドメイン指定をされている方は「</a:t>
            </a:r>
            <a:r>
              <a:rPr lang="en-US" altLang="ja-JP" sz="1100" spc="50" dirty="0">
                <a:solidFill>
                  <a:prstClr val="black"/>
                </a:solidFill>
                <a:latin typeface="BIZ UDPゴシック" panose="020B0400000000000000" pitchFamily="50" charset="-128"/>
                <a:ea typeface="BIZ UDPゴシック" panose="020B0400000000000000" pitchFamily="50" charset="-128"/>
              </a:rPr>
              <a:t>@</a:t>
            </a:r>
            <a:r>
              <a:rPr lang="en-US" altLang="ja-JP" sz="1100" spc="50" dirty="0">
                <a:solidFill>
                  <a:srgbClr val="000000"/>
                </a:solidFill>
                <a:latin typeface="BIZ UDPゴシック" panose="020B0400000000000000" pitchFamily="50" charset="-128"/>
                <a:ea typeface="BIZ UDPゴシック" panose="020B0400000000000000" pitchFamily="50" charset="-128"/>
              </a:rPr>
              <a:t>onlinehellowork.mhlw.go.jp</a:t>
            </a:r>
            <a:r>
              <a:rPr lang="ja-JP" altLang="en-US" sz="1100" spc="50" dirty="0">
                <a:solidFill>
                  <a:srgbClr val="000000"/>
                </a:solidFill>
                <a:latin typeface="BIZ UDPゴシック" panose="020B0400000000000000" pitchFamily="50" charset="-128"/>
                <a:ea typeface="BIZ UDPゴシック" panose="020B0400000000000000" pitchFamily="50" charset="-128"/>
              </a:rPr>
              <a:t>」</a:t>
            </a:r>
            <a:r>
              <a:rPr lang="ja-JP" altLang="en-US" sz="1100" spc="50" dirty="0">
                <a:solidFill>
                  <a:prstClr val="black"/>
                </a:solidFill>
                <a:latin typeface="BIZ UDPゴシック" panose="020B0400000000000000" pitchFamily="50" charset="-128"/>
                <a:ea typeface="BIZ UDPゴシック" panose="020B0400000000000000" pitchFamily="50" charset="-128"/>
              </a:rPr>
              <a:t>から受信できるように変更してください。</a:t>
            </a:r>
            <a:endParaRPr lang="en-US" altLang="ja-JP" sz="1100" spc="50" dirty="0">
              <a:solidFill>
                <a:prstClr val="black"/>
              </a:solidFill>
              <a:latin typeface="BIZ UDPゴシック" panose="020B0400000000000000" pitchFamily="50" charset="-128"/>
              <a:ea typeface="BIZ UDPゴシック" panose="020B0400000000000000" pitchFamily="50" charset="-128"/>
            </a:endParaRPr>
          </a:p>
          <a:p>
            <a:pPr marL="287849" indent="-287849" defTabSz="939935">
              <a:spcBef>
                <a:spcPts val="1200"/>
              </a:spcBef>
              <a:buFont typeface="Wingdings" panose="05000000000000000000" pitchFamily="2" charset="2"/>
              <a:buChar char="p"/>
              <a:defRPr/>
            </a:pPr>
            <a:r>
              <a:rPr lang="ja-JP" altLang="en-US" sz="1100" spc="50" dirty="0">
                <a:solidFill>
                  <a:prstClr val="black"/>
                </a:solidFill>
                <a:latin typeface="BIZ UDPゴシック" panose="020B0400000000000000" pitchFamily="50" charset="-128"/>
                <a:ea typeface="BIZ UDPゴシック" panose="020B0400000000000000" pitchFamily="50" charset="-128"/>
              </a:rPr>
              <a:t>システムの利用に当たっては、あらかじめ利用規約への同意が必要になります。</a:t>
            </a:r>
          </a:p>
          <a:p>
            <a:pPr marL="287849" indent="-287849" defTabSz="939935">
              <a:lnSpc>
                <a:spcPct val="120000"/>
              </a:lnSpc>
              <a:spcBef>
                <a:spcPts val="1200"/>
              </a:spcBef>
              <a:buFont typeface="Wingdings" panose="05000000000000000000" pitchFamily="2" charset="2"/>
              <a:buChar char="p"/>
              <a:defRPr/>
            </a:pPr>
            <a:r>
              <a:rPr lang="ja-JP" altLang="en-US" sz="1100" spc="50" dirty="0">
                <a:solidFill>
                  <a:prstClr val="black"/>
                </a:solidFill>
                <a:latin typeface="BIZ UDPゴシック" panose="020B0400000000000000" pitchFamily="50" charset="-128"/>
                <a:ea typeface="BIZ UDPゴシック" panose="020B0400000000000000" pitchFamily="50" charset="-128"/>
              </a:rPr>
              <a:t>システムの操作に当たっては、操作方法に関する動画と操作マニュアルをご覧ください。また、操作方法に関するご不明点は、ヘルプデスクにお問い合わせください。</a:t>
            </a:r>
            <a:endParaRPr lang="en-US" altLang="ja-JP" sz="1100" spc="50" dirty="0">
              <a:solidFill>
                <a:prstClr val="black"/>
              </a:solidFill>
              <a:latin typeface="BIZ UDPゴシック" panose="020B0400000000000000" pitchFamily="50" charset="-128"/>
              <a:ea typeface="BIZ UDPゴシック" panose="020B0400000000000000" pitchFamily="50" charset="-128"/>
            </a:endParaRPr>
          </a:p>
        </p:txBody>
      </p:sp>
      <p:sp>
        <p:nvSpPr>
          <p:cNvPr id="25" name="正方形/長方形 24">
            <a:extLst>
              <a:ext uri="{FF2B5EF4-FFF2-40B4-BE49-F238E27FC236}">
                <a16:creationId xmlns:a16="http://schemas.microsoft.com/office/drawing/2014/main" id="{19CF5BE4-3083-4FD9-71CF-6685587BE922}"/>
              </a:ext>
            </a:extLst>
          </p:cNvPr>
          <p:cNvSpPr/>
          <p:nvPr/>
        </p:nvSpPr>
        <p:spPr>
          <a:xfrm>
            <a:off x="228288" y="705823"/>
            <a:ext cx="7046248" cy="669316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43" dirty="0"/>
          </a:p>
        </p:txBody>
      </p:sp>
      <p:sp>
        <p:nvSpPr>
          <p:cNvPr id="29" name="正方形/長方形 28">
            <a:extLst>
              <a:ext uri="{FF2B5EF4-FFF2-40B4-BE49-F238E27FC236}">
                <a16:creationId xmlns:a16="http://schemas.microsoft.com/office/drawing/2014/main" id="{DED9BEDD-B47A-BAFB-C5C2-2AF1C8955635}"/>
              </a:ext>
            </a:extLst>
          </p:cNvPr>
          <p:cNvSpPr/>
          <p:nvPr/>
        </p:nvSpPr>
        <p:spPr>
          <a:xfrm>
            <a:off x="1338269" y="6917942"/>
            <a:ext cx="1511829" cy="369332"/>
          </a:xfrm>
          <a:prstGeom prst="rect">
            <a:avLst/>
          </a:prstGeom>
        </p:spPr>
        <p:txBody>
          <a:bodyPr wrap="square" anchor="ctr" anchorCtr="0">
            <a:spAutoFit/>
          </a:bodyPr>
          <a:lstStyle/>
          <a:p>
            <a:pPr algn="ctr" defTabSz="939935">
              <a:defRPr/>
            </a:pPr>
            <a:r>
              <a:rPr lang="ja-JP" altLang="en-US" sz="900" dirty="0">
                <a:latin typeface="BIZ UDPゴシック" panose="020B0400000000000000" pitchFamily="50" charset="-128"/>
                <a:ea typeface="BIZ UDPゴシック" panose="020B0400000000000000" pitchFamily="50" charset="-128"/>
              </a:rPr>
              <a:t>オンライン職業相談</a:t>
            </a:r>
            <a:endParaRPr lang="en-US" altLang="ja-JP" sz="900" dirty="0">
              <a:latin typeface="BIZ UDPゴシック" panose="020B0400000000000000" pitchFamily="50" charset="-128"/>
              <a:ea typeface="BIZ UDPゴシック" panose="020B0400000000000000" pitchFamily="50" charset="-128"/>
            </a:endParaRPr>
          </a:p>
          <a:p>
            <a:pPr algn="ctr" defTabSz="939935">
              <a:defRPr/>
            </a:pPr>
            <a:r>
              <a:rPr lang="ja-JP" altLang="en-US" sz="900" dirty="0">
                <a:latin typeface="BIZ UDPゴシック" panose="020B0400000000000000" pitchFamily="50" charset="-128"/>
                <a:ea typeface="BIZ UDPゴシック" panose="020B0400000000000000" pitchFamily="50" charset="-128"/>
              </a:rPr>
              <a:t>の流れ</a:t>
            </a:r>
            <a:r>
              <a:rPr lang="en-US" altLang="ja-JP" sz="900" dirty="0">
                <a:latin typeface="BIZ UDPゴシック" panose="020B0400000000000000" pitchFamily="50" charset="-128"/>
                <a:ea typeface="BIZ UDPゴシック" panose="020B0400000000000000" pitchFamily="50" charset="-128"/>
              </a:rPr>
              <a:t>(</a:t>
            </a:r>
            <a:r>
              <a:rPr lang="ja-JP" altLang="en-US" sz="900" dirty="0">
                <a:latin typeface="BIZ UDPゴシック" panose="020B0400000000000000" pitchFamily="50" charset="-128"/>
                <a:ea typeface="BIZ UDPゴシック" panose="020B0400000000000000" pitchFamily="50" charset="-128"/>
              </a:rPr>
              <a:t>動画）</a:t>
            </a:r>
            <a:endParaRPr lang="en-US" altLang="ja-JP" sz="900" dirty="0">
              <a:latin typeface="BIZ UDPゴシック" panose="020B0400000000000000" pitchFamily="50" charset="-128"/>
              <a:ea typeface="BIZ UDPゴシック" panose="020B0400000000000000" pitchFamily="50" charset="-128"/>
            </a:endParaRPr>
          </a:p>
        </p:txBody>
      </p:sp>
      <p:sp>
        <p:nvSpPr>
          <p:cNvPr id="38" name="正方形/長方形 37">
            <a:extLst>
              <a:ext uri="{FF2B5EF4-FFF2-40B4-BE49-F238E27FC236}">
                <a16:creationId xmlns:a16="http://schemas.microsoft.com/office/drawing/2014/main" id="{6AF616AF-4010-968F-71DC-FDD8B7DB74F0}"/>
              </a:ext>
            </a:extLst>
          </p:cNvPr>
          <p:cNvSpPr/>
          <p:nvPr/>
        </p:nvSpPr>
        <p:spPr>
          <a:xfrm>
            <a:off x="3104349" y="6364662"/>
            <a:ext cx="3384981" cy="253916"/>
          </a:xfrm>
          <a:prstGeom prst="rect">
            <a:avLst/>
          </a:prstGeom>
        </p:spPr>
        <p:txBody>
          <a:bodyPr wrap="square">
            <a:spAutoFit/>
          </a:bodyPr>
          <a:lstStyle/>
          <a:p>
            <a:pPr defTabSz="939935">
              <a:defRPr/>
            </a:pPr>
            <a:r>
              <a:rPr lang="ja-JP" altLang="en-US" sz="1050" b="1" dirty="0">
                <a:latin typeface="BIZ UDPゴシック" panose="020B0400000000000000" pitchFamily="50" charset="-128"/>
                <a:ea typeface="BIZ UDPゴシック" panose="020B0400000000000000" pitchFamily="50" charset="-128"/>
              </a:rPr>
              <a:t>オンライン・ハローワークシステム　操作マニュアル</a:t>
            </a:r>
            <a:endParaRPr lang="en-US" altLang="ja-JP" sz="1050" b="1" dirty="0">
              <a:latin typeface="BIZ UDPゴシック" panose="020B0400000000000000" pitchFamily="50" charset="-128"/>
              <a:ea typeface="BIZ UDPゴシック" panose="020B0400000000000000" pitchFamily="50" charset="-128"/>
            </a:endParaRPr>
          </a:p>
        </p:txBody>
      </p:sp>
      <p:sp>
        <p:nvSpPr>
          <p:cNvPr id="40" name="正方形/長方形 39">
            <a:extLst>
              <a:ext uri="{FF2B5EF4-FFF2-40B4-BE49-F238E27FC236}">
                <a16:creationId xmlns:a16="http://schemas.microsoft.com/office/drawing/2014/main" id="{032D251C-F86D-2D41-65F1-4C0DD48C7779}"/>
              </a:ext>
            </a:extLst>
          </p:cNvPr>
          <p:cNvSpPr/>
          <p:nvPr/>
        </p:nvSpPr>
        <p:spPr>
          <a:xfrm>
            <a:off x="1589687" y="7904970"/>
            <a:ext cx="891495" cy="230832"/>
          </a:xfrm>
          <a:prstGeom prst="rect">
            <a:avLst/>
          </a:prstGeom>
        </p:spPr>
        <p:txBody>
          <a:bodyPr wrap="square">
            <a:spAutoFit/>
          </a:bodyPr>
          <a:lstStyle/>
          <a:p>
            <a:pPr defTabSz="939935">
              <a:defRPr/>
            </a:pPr>
            <a:r>
              <a:rPr lang="ja-JP" altLang="en-US" sz="900" dirty="0">
                <a:latin typeface="BIZ UDPゴシック" panose="020B0400000000000000" pitchFamily="50" charset="-128"/>
                <a:ea typeface="BIZ UDPゴシック" panose="020B0400000000000000" pitchFamily="50" charset="-128"/>
              </a:rPr>
              <a:t>利用規約</a:t>
            </a:r>
            <a:endParaRPr lang="en-US" altLang="ja-JP" sz="900" dirty="0">
              <a:latin typeface="BIZ UDPゴシック" panose="020B0400000000000000" pitchFamily="50" charset="-128"/>
              <a:ea typeface="BIZ UDPゴシック" panose="020B0400000000000000" pitchFamily="50" charset="-128"/>
            </a:endParaRPr>
          </a:p>
        </p:txBody>
      </p:sp>
      <p:sp>
        <p:nvSpPr>
          <p:cNvPr id="41" name="テキスト ボックス 36">
            <a:extLst>
              <a:ext uri="{FF2B5EF4-FFF2-40B4-BE49-F238E27FC236}">
                <a16:creationId xmlns:a16="http://schemas.microsoft.com/office/drawing/2014/main" id="{39CAE468-5D6F-0196-100E-24752C6E0A63}"/>
              </a:ext>
            </a:extLst>
          </p:cNvPr>
          <p:cNvSpPr txBox="1"/>
          <p:nvPr/>
        </p:nvSpPr>
        <p:spPr>
          <a:xfrm>
            <a:off x="1634663" y="9837611"/>
            <a:ext cx="6766409" cy="513346"/>
          </a:xfrm>
          <a:prstGeom prst="rect">
            <a:avLst/>
          </a:prstGeom>
          <a:noFill/>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20000"/>
              </a:lnSpc>
            </a:pPr>
            <a:r>
              <a:rPr lang="ja-JP" altLang="en-US" sz="800" u="sng" dirty="0"/>
              <a:t>登録商標又は商標</a:t>
            </a:r>
            <a:endParaRPr lang="en-US" altLang="ja-JP" sz="800" u="sng" dirty="0"/>
          </a:p>
          <a:p>
            <a:pPr>
              <a:lnSpc>
                <a:spcPct val="120000"/>
              </a:lnSpc>
            </a:pPr>
            <a:r>
              <a:rPr lang="ja-JP" altLang="en-US" sz="800" dirty="0"/>
              <a:t>本リーフレットに記載されている以下の会社名、製品名は、各社の登録商標又は商標です。</a:t>
            </a:r>
            <a:endParaRPr lang="en-US" altLang="ja-JP" sz="800" dirty="0"/>
          </a:p>
          <a:p>
            <a:pPr>
              <a:lnSpc>
                <a:spcPct val="120000"/>
              </a:lnSpc>
            </a:pPr>
            <a:r>
              <a:rPr lang="en-US" altLang="ja-JP" sz="800" dirty="0"/>
              <a:t>Zoom</a:t>
            </a:r>
            <a:r>
              <a:rPr lang="ja-JP" altLang="en-US" sz="800" dirty="0"/>
              <a:t>は、</a:t>
            </a:r>
            <a:r>
              <a:rPr lang="en-US" altLang="ja-JP" sz="800" dirty="0"/>
              <a:t>Zoom Video Communications</a:t>
            </a:r>
            <a:r>
              <a:rPr lang="ja-JP" altLang="en-US" sz="800" dirty="0"/>
              <a:t>，</a:t>
            </a:r>
            <a:r>
              <a:rPr lang="en-US" altLang="ja-JP" sz="800" dirty="0"/>
              <a:t>Inc.</a:t>
            </a:r>
            <a:r>
              <a:rPr lang="ja-JP" altLang="en-US" sz="800" dirty="0"/>
              <a:t>の商標又は登録商標です。</a:t>
            </a:r>
          </a:p>
        </p:txBody>
      </p:sp>
      <p:sp>
        <p:nvSpPr>
          <p:cNvPr id="2" name="テキスト ボックス 1">
            <a:extLst>
              <a:ext uri="{FF2B5EF4-FFF2-40B4-BE49-F238E27FC236}">
                <a16:creationId xmlns:a16="http://schemas.microsoft.com/office/drawing/2014/main" id="{A90A228A-C7A9-1313-B93A-57A1AD39A66C}"/>
              </a:ext>
            </a:extLst>
          </p:cNvPr>
          <p:cNvSpPr txBox="1"/>
          <p:nvPr/>
        </p:nvSpPr>
        <p:spPr>
          <a:xfrm>
            <a:off x="399896" y="482567"/>
            <a:ext cx="6766344" cy="345327"/>
          </a:xfrm>
          <a:prstGeom prst="rect">
            <a:avLst/>
          </a:prstGeom>
          <a:solidFill>
            <a:schemeClr val="accent3"/>
          </a:solidFill>
          <a:ln w="63500">
            <a:noFill/>
          </a:ln>
        </p:spPr>
        <p:style>
          <a:lnRef idx="2">
            <a:schemeClr val="accent3"/>
          </a:lnRef>
          <a:fillRef idx="1">
            <a:schemeClr val="lt1"/>
          </a:fillRef>
          <a:effectRef idx="0">
            <a:schemeClr val="accent3"/>
          </a:effectRef>
          <a:fontRef idx="minor">
            <a:schemeClr val="dk1"/>
          </a:fontRef>
        </p:style>
        <p:txBody>
          <a:bodyPr wrap="square" lIns="194279" tIns="77712" rIns="116567" bIns="77712" rtlCol="0">
            <a:spAutoFit/>
          </a:bodyPr>
          <a:lstStyle/>
          <a:p>
            <a:pPr marL="27871" defTabSz="1049826">
              <a:lnSpc>
                <a:spcPct val="120000"/>
              </a:lnSpc>
              <a:spcBef>
                <a:spcPts val="324"/>
              </a:spcBef>
              <a:defRPr/>
            </a:pPr>
            <a:r>
              <a:rPr kumimoji="1" lang="ja-JP" altLang="en-US" sz="12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オンライン職業相談チェックリスト</a:t>
            </a:r>
            <a:endParaRPr kumimoji="1" lang="en-US" altLang="ja-JP" sz="12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graphicFrame>
        <p:nvGraphicFramePr>
          <p:cNvPr id="4" name="表 3">
            <a:extLst>
              <a:ext uri="{FF2B5EF4-FFF2-40B4-BE49-F238E27FC236}">
                <a16:creationId xmlns:a16="http://schemas.microsoft.com/office/drawing/2014/main" id="{86E69CA1-9294-CB46-B729-041319F286EB}"/>
              </a:ext>
            </a:extLst>
          </p:cNvPr>
          <p:cNvGraphicFramePr>
            <a:graphicFrameLocks noGrp="1"/>
          </p:cNvGraphicFramePr>
          <p:nvPr>
            <p:extLst>
              <p:ext uri="{D42A27DB-BD31-4B8C-83A1-F6EECF244321}">
                <p14:modId xmlns:p14="http://schemas.microsoft.com/office/powerpoint/2010/main" val="329137968"/>
              </p:ext>
            </p:extLst>
          </p:nvPr>
        </p:nvGraphicFramePr>
        <p:xfrm>
          <a:off x="945118" y="3206937"/>
          <a:ext cx="5616625" cy="842675"/>
        </p:xfrm>
        <a:graphic>
          <a:graphicData uri="http://schemas.openxmlformats.org/drawingml/2006/table">
            <a:tbl>
              <a:tblPr/>
              <a:tblGrid>
                <a:gridCol w="1872209">
                  <a:extLst>
                    <a:ext uri="{9D8B030D-6E8A-4147-A177-3AD203B41FA5}">
                      <a16:colId xmlns:a16="http://schemas.microsoft.com/office/drawing/2014/main" val="994277231"/>
                    </a:ext>
                  </a:extLst>
                </a:gridCol>
                <a:gridCol w="2841902">
                  <a:extLst>
                    <a:ext uri="{9D8B030D-6E8A-4147-A177-3AD203B41FA5}">
                      <a16:colId xmlns:a16="http://schemas.microsoft.com/office/drawing/2014/main" val="3013420279"/>
                    </a:ext>
                  </a:extLst>
                </a:gridCol>
                <a:gridCol w="902514">
                  <a:extLst>
                    <a:ext uri="{9D8B030D-6E8A-4147-A177-3AD203B41FA5}">
                      <a16:colId xmlns:a16="http://schemas.microsoft.com/office/drawing/2014/main" val="1010123499"/>
                    </a:ext>
                  </a:extLst>
                </a:gridCol>
              </a:tblGrid>
              <a:tr h="199151">
                <a:tc gridSpan="3">
                  <a:txBody>
                    <a:bodyPr/>
                    <a:lstStyle/>
                    <a:p>
                      <a:pPr algn="ctr" fontAlgn="ctr"/>
                      <a:r>
                        <a:rPr lang="ja-JP" altLang="en-US" sz="900" b="0" i="0" u="none" strike="noStrike" dirty="0">
                          <a:solidFill>
                            <a:schemeClr val="tx1"/>
                          </a:solidFill>
                          <a:effectLst/>
                          <a:latin typeface="BIZ UDPゴシック" panose="020B0400000000000000" pitchFamily="50" charset="-128"/>
                          <a:ea typeface="BIZ UDPゴシック" panose="020B0400000000000000" pitchFamily="50" charset="-128"/>
                        </a:rPr>
                        <a:t>推奨・動作環境</a:t>
                      </a: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4"/>
                    </a:solidFill>
                  </a:tcPr>
                </a:tc>
                <a:tc hMerge="1">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endParaRPr lang="ja-JP" altLang="en-US" sz="105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ja-JP" altLang="en-US" sz="105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9486253"/>
                  </a:ext>
                </a:extLst>
              </a:tr>
              <a:tr h="207642">
                <a:tc>
                  <a:txBody>
                    <a:bodyPr/>
                    <a:lstStyle/>
                    <a:p>
                      <a:pPr algn="ctr" fontAlgn="ctr"/>
                      <a:r>
                        <a:rPr lang="en-US" altLang="ja-JP" sz="900" b="0" i="0" u="none" strike="noStrike" dirty="0">
                          <a:solidFill>
                            <a:srgbClr val="000000"/>
                          </a:solidFill>
                          <a:effectLst/>
                          <a:latin typeface="BIZ UDPゴシック" panose="020B0400000000000000" pitchFamily="50" charset="-128"/>
                          <a:ea typeface="BIZ UDPゴシック" panose="020B0400000000000000" pitchFamily="50" charset="-128"/>
                        </a:rPr>
                        <a:t>OS</a:t>
                      </a:r>
                      <a:endPar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900" dirty="0">
                          <a:effectLst/>
                          <a:latin typeface="BIZ UDPゴシック" panose="020B0400000000000000" pitchFamily="50" charset="-128"/>
                          <a:ea typeface="BIZ UDPゴシック" panose="020B0400000000000000" pitchFamily="50" charset="-128"/>
                        </a:rPr>
                        <a:t>Android5.0</a:t>
                      </a:r>
                      <a:r>
                        <a:rPr lang="ja-JP" altLang="ja-JP" sz="900" dirty="0">
                          <a:effectLst/>
                          <a:latin typeface="BIZ UDPゴシック" panose="020B0400000000000000" pitchFamily="50" charset="-128"/>
                          <a:ea typeface="BIZ UDPゴシック" panose="020B0400000000000000" pitchFamily="50" charset="-128"/>
                        </a:rPr>
                        <a:t>以降</a:t>
                      </a:r>
                      <a:r>
                        <a:rPr lang="ja-JP" altLang="en-US" sz="900" dirty="0">
                          <a:effectLst/>
                          <a:latin typeface="BIZ UDPゴシック" panose="020B0400000000000000" pitchFamily="50" charset="-128"/>
                          <a:ea typeface="BIZ UDPゴシック" panose="020B0400000000000000" pitchFamily="50" charset="-128"/>
                        </a:rPr>
                        <a:t>、</a:t>
                      </a:r>
                      <a:r>
                        <a:rPr lang="en-US" altLang="ja-JP" sz="900" dirty="0">
                          <a:effectLst/>
                          <a:latin typeface="BIZ UDPゴシック" panose="020B0400000000000000" pitchFamily="50" charset="-128"/>
                          <a:ea typeface="BIZ UDPゴシック" panose="020B0400000000000000" pitchFamily="50" charset="-128"/>
                        </a:rPr>
                        <a:t>iOS11.0</a:t>
                      </a:r>
                      <a:r>
                        <a:rPr lang="ja-JP" altLang="ja-JP" sz="900" dirty="0">
                          <a:effectLst/>
                          <a:latin typeface="BIZ UDPゴシック" panose="020B0400000000000000" pitchFamily="50" charset="-128"/>
                          <a:ea typeface="BIZ UDPゴシック" panose="020B0400000000000000" pitchFamily="50" charset="-128"/>
                        </a:rPr>
                        <a:t>以降</a:t>
                      </a:r>
                      <a:endPar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rPr>
                        <a:t>推奨</a:t>
                      </a: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193435"/>
                  </a:ext>
                </a:extLst>
              </a:tr>
              <a:tr h="217941">
                <a:tc rowSpan="2">
                  <a:txBody>
                    <a:bodyPr/>
                    <a:lstStyle/>
                    <a:p>
                      <a:pPr algn="ctr" fontAlgn="ctr"/>
                      <a:r>
                        <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rPr>
                        <a:t>　ブラウザ</a:t>
                      </a: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900" dirty="0">
                          <a:effectLst/>
                          <a:latin typeface="BIZ UDPゴシック" panose="020B0400000000000000" pitchFamily="50" charset="-128"/>
                          <a:ea typeface="BIZ UDPゴシック" panose="020B0400000000000000" pitchFamily="50" charset="-128"/>
                        </a:rPr>
                        <a:t>Google Chrome</a:t>
                      </a:r>
                      <a:r>
                        <a:rPr lang="ja-JP" altLang="en-US" sz="900" dirty="0">
                          <a:effectLst/>
                          <a:latin typeface="BIZ UDPゴシック" panose="020B0400000000000000" pitchFamily="50" charset="-128"/>
                          <a:ea typeface="BIZ UDPゴシック" panose="020B0400000000000000" pitchFamily="50" charset="-128"/>
                        </a:rPr>
                        <a:t>、</a:t>
                      </a:r>
                      <a:r>
                        <a:rPr lang="en-US" altLang="ja-JP" sz="900" dirty="0">
                          <a:effectLst/>
                          <a:latin typeface="BIZ UDPゴシック" panose="020B0400000000000000" pitchFamily="50" charset="-128"/>
                          <a:ea typeface="BIZ UDPゴシック" panose="020B0400000000000000" pitchFamily="50" charset="-128"/>
                        </a:rPr>
                        <a:t>Safari</a:t>
                      </a:r>
                      <a:endPar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51435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rPr>
                        <a:t>推奨</a:t>
                      </a: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8810042"/>
                  </a:ext>
                </a:extLst>
              </a:tr>
              <a:tr h="217941">
                <a:tc vMerge="1">
                  <a:txBody>
                    <a:bodyPr/>
                    <a:lstStyle/>
                    <a:p>
                      <a:endParaRPr kumimoji="1" lang="ja-JP" altLang="en-US"/>
                    </a:p>
                  </a:txBody>
                  <a:tcPr/>
                </a:tc>
                <a:tc>
                  <a:txBody>
                    <a:bodyPr/>
                    <a:lstStyle/>
                    <a:p>
                      <a:pPr marL="0" marR="0" lvl="0" indent="0" algn="l" defTabSz="514350" rtl="0" eaLnBrk="1" fontAlgn="ctr" latinLnBrk="0" hangingPunct="1">
                        <a:lnSpc>
                          <a:spcPct val="100000"/>
                        </a:lnSpc>
                        <a:spcBef>
                          <a:spcPts val="0"/>
                        </a:spcBef>
                        <a:spcAft>
                          <a:spcPts val="0"/>
                        </a:spcAft>
                        <a:buClrTx/>
                        <a:buSzTx/>
                        <a:buFontTx/>
                        <a:buNone/>
                        <a:tabLst/>
                        <a:defRPr/>
                      </a:pPr>
                      <a:r>
                        <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rPr>
                        <a:t>　</a:t>
                      </a:r>
                      <a:r>
                        <a:rPr lang="en-US" altLang="ja-JP" sz="900" dirty="0">
                          <a:effectLst/>
                          <a:latin typeface="BIZ UDPゴシック" panose="020B0400000000000000" pitchFamily="50" charset="-128"/>
                          <a:ea typeface="BIZ UDPゴシック" panose="020B0400000000000000" pitchFamily="50" charset="-128"/>
                        </a:rPr>
                        <a:t>Firefox68</a:t>
                      </a:r>
                      <a:endPar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900" b="0" i="0" u="none" strike="noStrike" dirty="0">
                          <a:solidFill>
                            <a:srgbClr val="000000"/>
                          </a:solidFill>
                          <a:effectLst/>
                          <a:latin typeface="BIZ UDPゴシック" panose="020B0400000000000000" pitchFamily="50" charset="-128"/>
                          <a:ea typeface="BIZ UDPゴシック" panose="020B0400000000000000" pitchFamily="50" charset="-128"/>
                        </a:rPr>
                        <a:t>動作可能</a:t>
                      </a:r>
                    </a:p>
                  </a:txBody>
                  <a:tcPr marL="10281" marR="10281" marT="102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186467"/>
                  </a:ext>
                </a:extLst>
              </a:tr>
            </a:tbl>
          </a:graphicData>
        </a:graphic>
      </p:graphicFrame>
      <p:sp>
        <p:nvSpPr>
          <p:cNvPr id="5" name="正方形/長方形 4">
            <a:extLst>
              <a:ext uri="{FF2B5EF4-FFF2-40B4-BE49-F238E27FC236}">
                <a16:creationId xmlns:a16="http://schemas.microsoft.com/office/drawing/2014/main" id="{357F1CBD-F9CE-245D-033D-3F4408EAB712}"/>
              </a:ext>
            </a:extLst>
          </p:cNvPr>
          <p:cNvSpPr/>
          <p:nvPr/>
        </p:nvSpPr>
        <p:spPr>
          <a:xfrm>
            <a:off x="6775" y="8745474"/>
            <a:ext cx="7559675" cy="1078059"/>
          </a:xfrm>
          <a:prstGeom prst="rect">
            <a:avLst/>
          </a:prstGeom>
          <a:pattFill prst="dkUpDiag">
            <a:fgClr>
              <a:schemeClr val="accent5"/>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chemeClr val="accent4"/>
              </a:solidFill>
            </a:endParaRPr>
          </a:p>
        </p:txBody>
      </p:sp>
      <p:sp>
        <p:nvSpPr>
          <p:cNvPr id="7" name="テキスト ボックス 36">
            <a:extLst>
              <a:ext uri="{FF2B5EF4-FFF2-40B4-BE49-F238E27FC236}">
                <a16:creationId xmlns:a16="http://schemas.microsoft.com/office/drawing/2014/main" id="{85F13884-E650-C6BA-F16B-3D522D3E94B7}"/>
              </a:ext>
            </a:extLst>
          </p:cNvPr>
          <p:cNvSpPr txBox="1"/>
          <p:nvPr/>
        </p:nvSpPr>
        <p:spPr>
          <a:xfrm>
            <a:off x="544249" y="8882259"/>
            <a:ext cx="6471178" cy="812530"/>
          </a:xfrm>
          <a:prstGeom prst="rect">
            <a:avLst/>
          </a:prstGeom>
          <a:noFill/>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pPr>
            <a:r>
              <a:rPr lang="ja-JP" altLang="en-US" sz="1050" spc="100" dirty="0"/>
              <a:t>お困りごとや不明点はお問い合わせください</a:t>
            </a:r>
            <a:endParaRPr lang="en-US" altLang="ja-JP" sz="1050" spc="100" dirty="0"/>
          </a:p>
          <a:p>
            <a:pPr algn="ctr">
              <a:lnSpc>
                <a:spcPct val="120000"/>
              </a:lnSpc>
            </a:pPr>
            <a:r>
              <a:rPr lang="ja-JP" altLang="en-US" sz="1600" b="1" spc="100" dirty="0">
                <a:latin typeface="BIZ UDPゴシック" panose="020B0400000000000000" pitchFamily="50" charset="-128"/>
                <a:ea typeface="BIZ UDPゴシック" panose="020B0400000000000000" pitchFamily="50" charset="-128"/>
              </a:rPr>
              <a:t>ヘルプデスク</a:t>
            </a:r>
            <a:r>
              <a:rPr lang="en-US" altLang="ja-JP" sz="1600" b="1" spc="100" dirty="0">
                <a:latin typeface="BIZ UDPゴシック" panose="020B0400000000000000" pitchFamily="50" charset="-128"/>
                <a:ea typeface="BIZ UDPゴシック" panose="020B0400000000000000" pitchFamily="50" charset="-128"/>
              </a:rPr>
              <a:t>  </a:t>
            </a:r>
            <a:r>
              <a:rPr lang="ja-JP" altLang="en-US" sz="2000" b="1" spc="100" dirty="0">
                <a:latin typeface="BIZ UDPゴシック" panose="020B0400000000000000" pitchFamily="50" charset="-128"/>
                <a:ea typeface="BIZ UDPゴシック" panose="020B0400000000000000" pitchFamily="50" charset="-128"/>
              </a:rPr>
              <a:t>0570-02ｰ８609</a:t>
            </a:r>
            <a:r>
              <a:rPr lang="ja-JP" altLang="en-US" sz="1400" b="1" spc="100" dirty="0">
                <a:latin typeface="BIZ UDPゴシック" panose="020B0400000000000000" pitchFamily="50" charset="-128"/>
                <a:ea typeface="BIZ UDPゴシック" panose="020B0400000000000000" pitchFamily="50" charset="-128"/>
              </a:rPr>
              <a:t>（有料）　</a:t>
            </a:r>
            <a:endParaRPr lang="en-US" altLang="ja-JP" sz="1400" b="1" spc="100" dirty="0">
              <a:latin typeface="BIZ UDPゴシック" panose="020B0400000000000000" pitchFamily="50" charset="-128"/>
              <a:ea typeface="BIZ UDPゴシック" panose="020B0400000000000000" pitchFamily="50" charset="-128"/>
            </a:endParaRPr>
          </a:p>
          <a:p>
            <a:pPr algn="ctr">
              <a:lnSpc>
                <a:spcPct val="120000"/>
              </a:lnSpc>
            </a:pPr>
            <a:r>
              <a:rPr lang="ja-JP" altLang="en-US" sz="1000" spc="80" dirty="0"/>
              <a:t>受付可能時間：平日8:00～18:00　</a:t>
            </a:r>
            <a:r>
              <a:rPr lang="en-US" altLang="ja-JP" sz="1000" spc="80" dirty="0"/>
              <a:t>※</a:t>
            </a:r>
            <a:r>
              <a:rPr lang="ja-JP" altLang="en-US" sz="1000" spc="80" dirty="0"/>
              <a:t>土・日・祝・年末年始は除く</a:t>
            </a:r>
          </a:p>
        </p:txBody>
      </p:sp>
      <p:sp>
        <p:nvSpPr>
          <p:cNvPr id="42" name="テキスト ボックス 41">
            <a:extLst>
              <a:ext uri="{FF2B5EF4-FFF2-40B4-BE49-F238E27FC236}">
                <a16:creationId xmlns:a16="http://schemas.microsoft.com/office/drawing/2014/main" id="{D8C5DC9F-269C-5773-8B3F-2ECFA1F7A090}"/>
              </a:ext>
            </a:extLst>
          </p:cNvPr>
          <p:cNvSpPr txBox="1"/>
          <p:nvPr/>
        </p:nvSpPr>
        <p:spPr>
          <a:xfrm>
            <a:off x="398044" y="5842829"/>
            <a:ext cx="6766344" cy="345327"/>
          </a:xfrm>
          <a:prstGeom prst="rect">
            <a:avLst/>
          </a:prstGeom>
          <a:solidFill>
            <a:schemeClr val="accent3"/>
          </a:solidFill>
          <a:ln w="63500">
            <a:noFill/>
          </a:ln>
        </p:spPr>
        <p:style>
          <a:lnRef idx="2">
            <a:schemeClr val="accent3"/>
          </a:lnRef>
          <a:fillRef idx="1">
            <a:schemeClr val="lt1"/>
          </a:fillRef>
          <a:effectRef idx="0">
            <a:schemeClr val="accent3"/>
          </a:effectRef>
          <a:fontRef idx="minor">
            <a:schemeClr val="dk1"/>
          </a:fontRef>
        </p:style>
        <p:txBody>
          <a:bodyPr wrap="square" lIns="194279" tIns="77712" rIns="116567" bIns="77712" rtlCol="0">
            <a:spAutoFit/>
          </a:bodyPr>
          <a:lstStyle/>
          <a:p>
            <a:pPr marL="27871" defTabSz="1049826">
              <a:lnSpc>
                <a:spcPct val="120000"/>
              </a:lnSpc>
              <a:spcBef>
                <a:spcPts val="324"/>
              </a:spcBef>
              <a:defRPr/>
            </a:pPr>
            <a:r>
              <a:rPr kumimoji="1" lang="ja-JP" altLang="en-US" sz="12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rPr>
              <a:t>操作マニュアル等</a:t>
            </a:r>
            <a:endParaRPr kumimoji="1" lang="en-US" altLang="ja-JP" sz="1200" b="1" spc="150" dirty="0">
              <a:solidFill>
                <a:schemeClr val="bg1"/>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sp>
        <p:nvSpPr>
          <p:cNvPr id="45" name="正方形/長方形 44">
            <a:extLst>
              <a:ext uri="{FF2B5EF4-FFF2-40B4-BE49-F238E27FC236}">
                <a16:creationId xmlns:a16="http://schemas.microsoft.com/office/drawing/2014/main" id="{C9B82A5F-C9FA-1DD6-DD32-187C0409E86C}"/>
              </a:ext>
            </a:extLst>
          </p:cNvPr>
          <p:cNvSpPr/>
          <p:nvPr/>
        </p:nvSpPr>
        <p:spPr>
          <a:xfrm>
            <a:off x="3050545" y="6709650"/>
            <a:ext cx="1823357" cy="785916"/>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33" name="正方形/長方形 32">
            <a:extLst>
              <a:ext uri="{FF2B5EF4-FFF2-40B4-BE49-F238E27FC236}">
                <a16:creationId xmlns:a16="http://schemas.microsoft.com/office/drawing/2014/main" id="{20031828-75D1-579C-E127-153041C3A203}"/>
              </a:ext>
            </a:extLst>
          </p:cNvPr>
          <p:cNvSpPr/>
          <p:nvPr/>
        </p:nvSpPr>
        <p:spPr>
          <a:xfrm>
            <a:off x="5645395" y="6981742"/>
            <a:ext cx="1234096" cy="241733"/>
          </a:xfrm>
          <a:prstGeom prst="rect">
            <a:avLst/>
          </a:prstGeom>
        </p:spPr>
        <p:txBody>
          <a:bodyPr wrap="square">
            <a:spAutoFit/>
          </a:bodyPr>
          <a:lstStyle/>
          <a:p>
            <a:pPr defTabSz="939935">
              <a:defRPr/>
            </a:pPr>
            <a:r>
              <a:rPr lang="ja-JP" altLang="en-US" sz="971" dirty="0">
                <a:latin typeface="BIZ UDPゴシック" panose="020B0400000000000000" pitchFamily="50" charset="-128"/>
                <a:ea typeface="BIZ UDPゴシック" panose="020B0400000000000000" pitchFamily="50" charset="-128"/>
              </a:rPr>
              <a:t>　</a:t>
            </a:r>
            <a:r>
              <a:rPr lang="ja-JP" altLang="en-US" sz="900" dirty="0">
                <a:latin typeface="BIZ UDPゴシック" panose="020B0400000000000000" pitchFamily="50" charset="-128"/>
                <a:ea typeface="BIZ UDPゴシック" panose="020B0400000000000000" pitchFamily="50" charset="-128"/>
              </a:rPr>
              <a:t>クイックマニュアル</a:t>
            </a:r>
            <a:endParaRPr lang="en-US" altLang="ja-JP" sz="900" dirty="0">
              <a:latin typeface="BIZ UDPゴシック" panose="020B0400000000000000" pitchFamily="50" charset="-128"/>
              <a:ea typeface="BIZ UDPゴシック" panose="020B0400000000000000" pitchFamily="50" charset="-128"/>
            </a:endParaRPr>
          </a:p>
        </p:txBody>
      </p:sp>
      <p:sp>
        <p:nvSpPr>
          <p:cNvPr id="47" name="正方形/長方形 46">
            <a:extLst>
              <a:ext uri="{FF2B5EF4-FFF2-40B4-BE49-F238E27FC236}">
                <a16:creationId xmlns:a16="http://schemas.microsoft.com/office/drawing/2014/main" id="{28401DA5-16FD-A2E6-7196-A2AF6D056A3B}"/>
              </a:ext>
            </a:extLst>
          </p:cNvPr>
          <p:cNvSpPr/>
          <p:nvPr/>
        </p:nvSpPr>
        <p:spPr>
          <a:xfrm>
            <a:off x="3059068" y="7627428"/>
            <a:ext cx="1806310" cy="7859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49" name="正方形/長方形 48">
            <a:extLst>
              <a:ext uri="{FF2B5EF4-FFF2-40B4-BE49-F238E27FC236}">
                <a16:creationId xmlns:a16="http://schemas.microsoft.com/office/drawing/2014/main" id="{4B35A7AF-D4C7-8D3F-C7FF-FFC07C8E1EBD}"/>
              </a:ext>
            </a:extLst>
          </p:cNvPr>
          <p:cNvSpPr/>
          <p:nvPr/>
        </p:nvSpPr>
        <p:spPr>
          <a:xfrm>
            <a:off x="759773" y="6709650"/>
            <a:ext cx="1942947" cy="78591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50" name="正方形/長方形 49">
            <a:extLst>
              <a:ext uri="{FF2B5EF4-FFF2-40B4-BE49-F238E27FC236}">
                <a16:creationId xmlns:a16="http://schemas.microsoft.com/office/drawing/2014/main" id="{03F31EE4-9BE0-9836-56D8-985DD76344E2}"/>
              </a:ext>
            </a:extLst>
          </p:cNvPr>
          <p:cNvSpPr/>
          <p:nvPr/>
        </p:nvSpPr>
        <p:spPr>
          <a:xfrm>
            <a:off x="766212" y="7627429"/>
            <a:ext cx="1942947" cy="785915"/>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dirty="0">
              <a:solidFill>
                <a:sysClr val="windowText" lastClr="000000"/>
              </a:solidFill>
            </a:endParaRPr>
          </a:p>
        </p:txBody>
      </p:sp>
      <p:sp>
        <p:nvSpPr>
          <p:cNvPr id="32" name="正方形/長方形 31">
            <a:extLst>
              <a:ext uri="{FF2B5EF4-FFF2-40B4-BE49-F238E27FC236}">
                <a16:creationId xmlns:a16="http://schemas.microsoft.com/office/drawing/2014/main" id="{C39BC124-4CAF-E0D8-FAE4-8E15FFA7D410}"/>
              </a:ext>
            </a:extLst>
          </p:cNvPr>
          <p:cNvSpPr/>
          <p:nvPr/>
        </p:nvSpPr>
        <p:spPr>
          <a:xfrm>
            <a:off x="3766357" y="7904970"/>
            <a:ext cx="1515543" cy="230832"/>
          </a:xfrm>
          <a:prstGeom prst="rect">
            <a:avLst/>
          </a:prstGeom>
        </p:spPr>
        <p:txBody>
          <a:bodyPr wrap="square">
            <a:spAutoFit/>
          </a:bodyPr>
          <a:lstStyle/>
          <a:p>
            <a:pPr defTabSz="939935">
              <a:defRPr/>
            </a:pPr>
            <a:r>
              <a:rPr lang="ja-JP" altLang="en-US" sz="900" dirty="0">
                <a:latin typeface="BIZ UDPゴシック" panose="020B0400000000000000" pitchFamily="50" charset="-128"/>
                <a:ea typeface="BIZ UDPゴシック" panose="020B0400000000000000" pitchFamily="50" charset="-128"/>
              </a:rPr>
              <a:t>職業相談について</a:t>
            </a:r>
            <a:endParaRPr lang="en-US" altLang="ja-JP" sz="9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2336854C-3821-2700-31A0-618910B41116}"/>
              </a:ext>
            </a:extLst>
          </p:cNvPr>
          <p:cNvSpPr txBox="1"/>
          <p:nvPr/>
        </p:nvSpPr>
        <p:spPr>
          <a:xfrm>
            <a:off x="-3137409" y="12032"/>
            <a:ext cx="2733110" cy="633571"/>
          </a:xfrm>
          <a:prstGeom prst="rect">
            <a:avLst/>
          </a:prstGeom>
          <a:solidFill>
            <a:schemeClr val="bg1"/>
          </a:solidFill>
          <a:ln>
            <a:solidFill>
              <a:srgbClr val="00B0F0"/>
            </a:solidFill>
          </a:ln>
        </p:spPr>
        <p:txBody>
          <a:bodyPr wrap="square" lIns="70739" tIns="35370" rIns="70739" bIns="0" rtlCol="0" anchor="t" anchorCtr="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93456" fontAlgn="auto">
              <a:spcBef>
                <a:spcPts val="0"/>
              </a:spcBef>
              <a:spcAft>
                <a:spcPts val="0"/>
              </a:spcAft>
              <a:defRPr/>
            </a:pPr>
            <a:endParaRPr kumimoji="0" lang="en-US" altLang="ja-JP" sz="1295" dirty="0">
              <a:solidFill>
                <a:prstClr val="black"/>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algn="ctr" defTabSz="493456" fontAlgn="auto">
              <a:spcBef>
                <a:spcPts val="0"/>
              </a:spcBef>
              <a:spcAft>
                <a:spcPts val="0"/>
              </a:spcAft>
              <a:defRPr/>
            </a:pPr>
            <a:r>
              <a:rPr kumimoji="0" lang="ja-JP" altLang="en-US" sz="1295" b="1" dirty="0">
                <a:solidFill>
                  <a:prstClr val="black"/>
                </a:solidFill>
                <a:latin typeface="BIZ UDPゴシック" panose="020B0400000000000000" pitchFamily="50" charset="-128"/>
                <a:ea typeface="BIZ UDPゴシック" panose="020B0400000000000000" pitchFamily="50" charset="-128"/>
                <a:cs typeface="メイリオ" panose="020B0604030504040204" pitchFamily="50" charset="-128"/>
              </a:rPr>
              <a:t>溶け込み案</a:t>
            </a:r>
            <a:endParaRPr kumimoji="0" lang="en-US" altLang="ja-JP" sz="1295" b="1" dirty="0">
              <a:solidFill>
                <a:prstClr val="black"/>
              </a:solidFill>
              <a:latin typeface="BIZ UDPゴシック" panose="020B0400000000000000" pitchFamily="50" charset="-128"/>
              <a:ea typeface="BIZ UDPゴシック" panose="020B0400000000000000" pitchFamily="50" charset="-128"/>
              <a:cs typeface="メイリオ" panose="020B0604030504040204" pitchFamily="50" charset="-128"/>
            </a:endParaRPr>
          </a:p>
          <a:p>
            <a:pPr defTabSz="493456" fontAlgn="auto">
              <a:spcBef>
                <a:spcPts val="0"/>
              </a:spcBef>
              <a:spcAft>
                <a:spcPts val="0"/>
              </a:spcAft>
              <a:defRPr/>
            </a:pPr>
            <a:endParaRPr kumimoji="0" lang="en-US" altLang="ja-JP" sz="1295" b="1" dirty="0">
              <a:solidFill>
                <a:prstClr val="black"/>
              </a:solidFill>
              <a:latin typeface="BIZ UDPゴシック" panose="020B0400000000000000" pitchFamily="50" charset="-128"/>
              <a:ea typeface="BIZ UDPゴシック" panose="020B0400000000000000" pitchFamily="50" charset="-128"/>
              <a:cs typeface="メイリオ" panose="020B0604030504040204" pitchFamily="50" charset="-128"/>
            </a:endParaRPr>
          </a:p>
        </p:txBody>
      </p:sp>
      <p:pic>
        <p:nvPicPr>
          <p:cNvPr id="8" name="図 7">
            <a:extLst>
              <a:ext uri="{FF2B5EF4-FFF2-40B4-BE49-F238E27FC236}">
                <a16:creationId xmlns:a16="http://schemas.microsoft.com/office/drawing/2014/main" id="{3F81BDA7-23AA-A6AC-F348-41471D9AFC8C}"/>
              </a:ext>
            </a:extLst>
          </p:cNvPr>
          <p:cNvPicPr>
            <a:picLocks noChangeAspect="1"/>
          </p:cNvPicPr>
          <p:nvPr/>
        </p:nvPicPr>
        <p:blipFill>
          <a:blip r:embed="rId3"/>
          <a:stretch>
            <a:fillRect/>
          </a:stretch>
        </p:blipFill>
        <p:spPr>
          <a:xfrm>
            <a:off x="872864" y="6769206"/>
            <a:ext cx="618395" cy="640285"/>
          </a:xfrm>
          <a:prstGeom prst="rect">
            <a:avLst/>
          </a:prstGeom>
        </p:spPr>
      </p:pic>
      <p:pic>
        <p:nvPicPr>
          <p:cNvPr id="22" name="図 21">
            <a:extLst>
              <a:ext uri="{FF2B5EF4-FFF2-40B4-BE49-F238E27FC236}">
                <a16:creationId xmlns:a16="http://schemas.microsoft.com/office/drawing/2014/main" id="{903C912A-5BEE-AB4A-77AD-1C4565C2283B}"/>
              </a:ext>
            </a:extLst>
          </p:cNvPr>
          <p:cNvPicPr>
            <a:picLocks noChangeAspect="1"/>
          </p:cNvPicPr>
          <p:nvPr/>
        </p:nvPicPr>
        <p:blipFill>
          <a:blip r:embed="rId4"/>
          <a:stretch>
            <a:fillRect/>
          </a:stretch>
        </p:blipFill>
        <p:spPr>
          <a:xfrm>
            <a:off x="5173086" y="6778443"/>
            <a:ext cx="608788" cy="629781"/>
          </a:xfrm>
          <a:prstGeom prst="rect">
            <a:avLst/>
          </a:prstGeom>
        </p:spPr>
      </p:pic>
      <p:pic>
        <p:nvPicPr>
          <p:cNvPr id="30" name="図 29">
            <a:extLst>
              <a:ext uri="{FF2B5EF4-FFF2-40B4-BE49-F238E27FC236}">
                <a16:creationId xmlns:a16="http://schemas.microsoft.com/office/drawing/2014/main" id="{DF194A9E-6A16-13C8-A021-9A32F09470B7}"/>
              </a:ext>
            </a:extLst>
          </p:cNvPr>
          <p:cNvPicPr>
            <a:picLocks noChangeAspect="1"/>
          </p:cNvPicPr>
          <p:nvPr/>
        </p:nvPicPr>
        <p:blipFill>
          <a:blip r:embed="rId5"/>
          <a:stretch>
            <a:fillRect/>
          </a:stretch>
        </p:blipFill>
        <p:spPr>
          <a:xfrm>
            <a:off x="3126589" y="6789625"/>
            <a:ext cx="598672" cy="609362"/>
          </a:xfrm>
          <a:prstGeom prst="rect">
            <a:avLst/>
          </a:prstGeom>
        </p:spPr>
      </p:pic>
      <p:pic>
        <p:nvPicPr>
          <p:cNvPr id="46" name="図 45">
            <a:extLst>
              <a:ext uri="{FF2B5EF4-FFF2-40B4-BE49-F238E27FC236}">
                <a16:creationId xmlns:a16="http://schemas.microsoft.com/office/drawing/2014/main" id="{3C186481-2D09-3942-10AE-E9064CB245AE}"/>
              </a:ext>
            </a:extLst>
          </p:cNvPr>
          <p:cNvPicPr>
            <a:picLocks noChangeAspect="1"/>
          </p:cNvPicPr>
          <p:nvPr/>
        </p:nvPicPr>
        <p:blipFill>
          <a:blip r:embed="rId6"/>
          <a:stretch>
            <a:fillRect/>
          </a:stretch>
        </p:blipFill>
        <p:spPr>
          <a:xfrm>
            <a:off x="3120140" y="7690276"/>
            <a:ext cx="640337" cy="640337"/>
          </a:xfrm>
          <a:prstGeom prst="rect">
            <a:avLst/>
          </a:prstGeom>
        </p:spPr>
      </p:pic>
      <p:sp>
        <p:nvSpPr>
          <p:cNvPr id="51" name="正方形/長方形 50">
            <a:extLst>
              <a:ext uri="{FF2B5EF4-FFF2-40B4-BE49-F238E27FC236}">
                <a16:creationId xmlns:a16="http://schemas.microsoft.com/office/drawing/2014/main" id="{D01946A5-51AA-987E-351E-EB8A0C0EDC6A}"/>
              </a:ext>
            </a:extLst>
          </p:cNvPr>
          <p:cNvSpPr/>
          <p:nvPr/>
        </p:nvSpPr>
        <p:spPr>
          <a:xfrm>
            <a:off x="3694887" y="6934809"/>
            <a:ext cx="1282107" cy="275012"/>
          </a:xfrm>
          <a:prstGeom prst="rect">
            <a:avLst/>
          </a:prstGeom>
        </p:spPr>
        <p:txBody>
          <a:bodyPr wrap="square">
            <a:spAutoFit/>
          </a:bodyPr>
          <a:lstStyle/>
          <a:p>
            <a:pPr defTabSz="939935">
              <a:defRPr/>
            </a:pPr>
            <a:r>
              <a:rPr lang="ja-JP" altLang="en-US" sz="1187" dirty="0">
                <a:latin typeface="BIZ UDPゴシック" panose="020B0400000000000000" pitchFamily="50" charset="-128"/>
                <a:ea typeface="BIZ UDPゴシック" panose="020B0400000000000000" pitchFamily="50" charset="-128"/>
              </a:rPr>
              <a:t>　</a:t>
            </a:r>
            <a:r>
              <a:rPr lang="ja-JP" altLang="en-US" sz="900" dirty="0">
                <a:latin typeface="BIZ UDPゴシック" panose="020B0400000000000000" pitchFamily="50" charset="-128"/>
                <a:ea typeface="BIZ UDPゴシック" panose="020B0400000000000000" pitchFamily="50" charset="-128"/>
              </a:rPr>
              <a:t>システム操作全般</a:t>
            </a:r>
            <a:endParaRPr lang="en-US" altLang="ja-JP" sz="900" dirty="0">
              <a:latin typeface="BIZ UDPゴシック" panose="020B0400000000000000" pitchFamily="50" charset="-128"/>
              <a:ea typeface="BIZ UDPゴシック" panose="020B0400000000000000" pitchFamily="50" charset="-128"/>
            </a:endParaRPr>
          </a:p>
        </p:txBody>
      </p:sp>
      <p:pic>
        <p:nvPicPr>
          <p:cNvPr id="54" name="図 53">
            <a:extLst>
              <a:ext uri="{FF2B5EF4-FFF2-40B4-BE49-F238E27FC236}">
                <a16:creationId xmlns:a16="http://schemas.microsoft.com/office/drawing/2014/main" id="{03425919-6067-5C93-4077-A14D13C6745E}"/>
              </a:ext>
            </a:extLst>
          </p:cNvPr>
          <p:cNvPicPr>
            <a:picLocks noChangeAspect="1"/>
          </p:cNvPicPr>
          <p:nvPr/>
        </p:nvPicPr>
        <p:blipFill>
          <a:blip r:embed="rId7"/>
          <a:stretch>
            <a:fillRect/>
          </a:stretch>
        </p:blipFill>
        <p:spPr>
          <a:xfrm>
            <a:off x="872864" y="7731117"/>
            <a:ext cx="604848" cy="599496"/>
          </a:xfrm>
          <a:prstGeom prst="rect">
            <a:avLst/>
          </a:prstGeom>
        </p:spPr>
      </p:pic>
    </p:spTree>
    <p:extLst>
      <p:ext uri="{BB962C8B-B14F-4D97-AF65-F5344CB8AC3E}">
        <p14:creationId xmlns:p14="http://schemas.microsoft.com/office/powerpoint/2010/main" val="389724538"/>
      </p:ext>
    </p:extLst>
  </p:cSld>
  <p:clrMapOvr>
    <a:masterClrMapping/>
  </p:clrMapOvr>
</p:sld>
</file>

<file path=ppt/theme/theme1.xml><?xml version="1.0" encoding="utf-8"?>
<a:theme xmlns:a="http://schemas.openxmlformats.org/drawingml/2006/main" name="テーマ1">
  <a:themeElements>
    <a:clrScheme name="都道府県労働局・ハローワーク">
      <a:dk1>
        <a:srgbClr val="000000"/>
      </a:dk1>
      <a:lt1>
        <a:srgbClr val="FFFFFF"/>
      </a:lt1>
      <a:dk2>
        <a:srgbClr val="103185"/>
      </a:dk2>
      <a:lt2>
        <a:srgbClr val="E4E2ED"/>
      </a:lt2>
      <a:accent1>
        <a:srgbClr val="FF6600"/>
      </a:accent1>
      <a:accent2>
        <a:srgbClr val="FFC000"/>
      </a:accent2>
      <a:accent3>
        <a:srgbClr val="009900"/>
      </a:accent3>
      <a:accent4>
        <a:srgbClr val="D7F0C8"/>
      </a:accent4>
      <a:accent5>
        <a:srgbClr val="FCF5C8"/>
      </a:accent5>
      <a:accent6>
        <a:srgbClr val="FEDFE1"/>
      </a:accent6>
      <a:hlink>
        <a:srgbClr val="00489E"/>
      </a:hlink>
      <a:folHlink>
        <a:srgbClr val="00489E"/>
      </a:folHlink>
    </a:clrScheme>
    <a:fontScheme name="厚生労働省推奨フォント">
      <a:majorFont>
        <a:latin typeface="BIZ UDPゴシック"/>
        <a:ea typeface="BIZ UDPゴシック"/>
        <a:cs typeface=""/>
      </a:majorFont>
      <a:minorFont>
        <a:latin typeface="BIZ UDPゴシック"/>
        <a:ea typeface="BIZ UDP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kumimoji="1" sz="1200" dirty="0" smtClean="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lnSpc>
            <a:spcPct val="120000"/>
          </a:lnSpc>
          <a:spcAft>
            <a:spcPts val="600"/>
          </a:spcAft>
          <a:buClr>
            <a:schemeClr val="tx2"/>
          </a:buClr>
          <a:defRPr kumimoji="1" sz="1200" smtClean="0"/>
        </a:defPPr>
      </a:lstStyle>
    </a:txDef>
  </a:objectDefaults>
  <a:extraClrSchemeLst/>
  <a:extLst>
    <a:ext uri="{05A4C25C-085E-4340-85A3-A5531E510DB2}">
      <thm15:themeFamily xmlns:thm15="http://schemas.microsoft.com/office/thememl/2012/main" name="テーマ1" id="{B8680BF0-AF34-4D4D-A58A-6EE543DC5A41}" vid="{2011E3C7-A2DA-4E89-9333-0F9C6FC8E3D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4856c1c-163a-4db4-9f2d-e69ab44d016d" xsi:nil="true"/>
    <lcf76f155ced4ddcb4097134ff3c332f xmlns="7a393142-b00d-4903-a026-cdb33fe5ce51">
      <Terms xmlns="http://schemas.microsoft.com/office/infopath/2007/PartnerControls"/>
    </lcf76f155ced4ddcb4097134ff3c332f>
    <Owner xmlns="7a393142-b00d-4903-a026-cdb33fe5ce51">
      <UserInfo>
        <DisplayName/>
        <AccountId xsi:nil="true"/>
        <AccountType/>
      </UserInfo>
    </Owner>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AD47529DEAB56C4B8A9427BA1A78011E" ma:contentTypeVersion="12" ma:contentTypeDescription="新しいドキュメントを作成します。" ma:contentTypeScope="" ma:versionID="0ec104a0d1382108fb8db87a4e016727">
  <xsd:schema xmlns:xsd="http://www.w3.org/2001/XMLSchema" xmlns:xs="http://www.w3.org/2001/XMLSchema" xmlns:p="http://schemas.microsoft.com/office/2006/metadata/properties" xmlns:ns2="7a393142-b00d-4903-a026-cdb33fe5ce51" xmlns:ns3="44856c1c-163a-4db4-9f2d-e69ab44d016d" targetNamespace="http://schemas.microsoft.com/office/2006/metadata/properties" ma:root="true" ma:fieldsID="b31684f2d52a05aabc0a938bfc35e488" ns2:_="" ns3:_="">
    <xsd:import namespace="7a393142-b00d-4903-a026-cdb33fe5ce51"/>
    <xsd:import namespace="44856c1c-163a-4db4-9f2d-e69ab44d016d"/>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393142-b00d-4903-a026-cdb33fe5ce51"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4856c1c-163a-4db4-9f2d-e69ab44d016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54b43bc-2f33-45c5-b56a-a1a771b076a3}" ma:internalName="TaxCatchAll" ma:showField="CatchAllData" ma:web="44856c1c-163a-4db4-9f2d-e69ab44d01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6E7941-E540-4535-B3B9-0A3FCC7F1639}">
  <ds:schemaRefs>
    <ds:schemaRef ds:uri="http://schemas.microsoft.com/sharepoint/v3/contenttype/forms"/>
  </ds:schemaRefs>
</ds:datastoreItem>
</file>

<file path=customXml/itemProps2.xml><?xml version="1.0" encoding="utf-8"?>
<ds:datastoreItem xmlns:ds="http://schemas.openxmlformats.org/officeDocument/2006/customXml" ds:itemID="{DD665F32-FA56-4F98-B277-0823034A040C}">
  <ds:schemaRefs>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 ds:uri="http://schemas.microsoft.com/office/2006/documentManagement/types"/>
    <ds:schemaRef ds:uri="http://schemas.microsoft.com/office/2006/metadata/properties"/>
    <ds:schemaRef ds:uri="85cf2b44-be8a-4843-b38b-52e2d2c670ca"/>
    <ds:schemaRef ds:uri="263dbbe5-076b-4606-a03b-9598f5f2f35a"/>
    <ds:schemaRef ds:uri="http://purl.org/dc/elements/1.1/"/>
  </ds:schemaRefs>
</ds:datastoreItem>
</file>

<file path=customXml/itemProps3.xml><?xml version="1.0" encoding="utf-8"?>
<ds:datastoreItem xmlns:ds="http://schemas.openxmlformats.org/officeDocument/2006/customXml" ds:itemID="{7B3BD9B7-4992-4DD0-8C59-6379D2688234}"/>
</file>

<file path=docProps/app.xml><?xml version="1.0" encoding="utf-8"?>
<Properties xmlns="http://schemas.openxmlformats.org/officeDocument/2006/extended-properties" xmlns:vt="http://schemas.openxmlformats.org/officeDocument/2006/docPropsVTypes">
  <Template>テーマ1</Template>
  <Words>749</Words>
  <PresentationFormat>ユーザー設定</PresentationFormat>
  <Paragraphs>83</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BIZ UDゴシック</vt:lpstr>
      <vt:lpstr>メイリオ</vt:lpstr>
      <vt:lpstr>メイリオ</vt:lpstr>
      <vt:lpstr>游ゴシック</vt:lpstr>
      <vt:lpstr>Arial</vt:lpstr>
      <vt:lpstr>Calibri</vt:lpstr>
      <vt:lpstr>Wingdings</vt:lpstr>
      <vt:lpstr>テーマ1</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0x010100AD47529DEAB56C4B8A9427BA1A78011E</vt:lpwstr>
  </property>
  <property fmtid="{D5CDD505-2E9C-101B-9397-08002B2CF9AE}" pid="3" name="MediaServiceImageTags">
    <vt:lpwstr/>
  </property>
</Properties>
</file>