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9" r:id="rId4"/>
  </p:sldMasterIdLst>
  <p:notesMasterIdLst>
    <p:notesMasterId r:id="rId7"/>
  </p:notesMasterIdLst>
  <p:sldIdLst>
    <p:sldId id="261" r:id="rId5"/>
    <p:sldId id="260" r:id="rId6"/>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5050"/>
    <a:srgbClr val="FF9966"/>
    <a:srgbClr val="A50021"/>
    <a:srgbClr val="CC3300"/>
    <a:srgbClr val="993300"/>
    <a:srgbClr val="6CA883"/>
    <a:srgbClr val="FF66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7045E4-4888-41F9-A2A1-44C55FA58374}" v="102" dt="2026-08-21T05:30:42.087"/>
    <p1510:client id="{F4D784AA-2BB1-4734-BC5B-45420EAB1EBB}" v="16" dt="2026-08-21T05:34:40.949"/>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6" d="100"/>
          <a:sy n="116" d="100"/>
        </p:scale>
        <p:origin x="936" y="96"/>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12" Target="changesInfos/changesInfo1.xml" Type="http://schemas.microsoft.com/office/2016/11/relationships/changesInfo"/><Relationship Id="rId13"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滝浪愛" userId="e9000f73-d8bc-41ab-b305-f089581553db" providerId="ADAL" clId="{A46A31E4-82DA-4799-A5CD-679C35E7E442}"/>
    <pc:docChg chg="undo custSel modSld modMainMaster">
      <pc:chgData name="滝浪愛" userId="e9000f73-d8bc-41ab-b305-f089581553db" providerId="ADAL" clId="{A46A31E4-82DA-4799-A5CD-679C35E7E442}" dt="2026-08-03T03:59:52.854" v="1424" actId="1076"/>
      <pc:docMkLst>
        <pc:docMk/>
      </pc:docMkLst>
      <pc:sldChg chg="modSp mod setBg">
        <pc:chgData name="滝浪愛" userId="e9000f73-d8bc-41ab-b305-f089581553db" providerId="ADAL" clId="{A46A31E4-82DA-4799-A5CD-679C35E7E442}" dt="2026-08-03T03:39:29.940" v="1088"/>
        <pc:sldMkLst>
          <pc:docMk/>
          <pc:sldMk cId="3856460301" sldId="260"/>
        </pc:sldMkLst>
        <pc:spChg chg="mod">
          <ac:chgData name="滝浪愛" userId="e9000f73-d8bc-41ab-b305-f089581553db" providerId="ADAL" clId="{A46A31E4-82DA-4799-A5CD-679C35E7E442}" dt="2026-08-03T03:26:41.709" v="16" actId="1076"/>
          <ac:spMkLst>
            <pc:docMk/>
            <pc:sldMk cId="3856460301" sldId="260"/>
            <ac:spMk id="2" creationId="{00000000-0000-0000-0000-000000000000}"/>
          </ac:spMkLst>
        </pc:spChg>
        <pc:graphicFrameChg chg="mod modGraphic">
          <ac:chgData name="滝浪愛" userId="e9000f73-d8bc-41ab-b305-f089581553db" providerId="ADAL" clId="{A46A31E4-82DA-4799-A5CD-679C35E7E442}" dt="2026-08-03T03:39:29.940" v="1088"/>
          <ac:graphicFrameMkLst>
            <pc:docMk/>
            <pc:sldMk cId="3856460301" sldId="260"/>
            <ac:graphicFrameMk id="3" creationId="{3D49CC80-52B5-C4D9-6C36-E9C659066B9F}"/>
          </ac:graphicFrameMkLst>
        </pc:graphicFrameChg>
      </pc:sldChg>
      <pc:sldChg chg="addSp delSp modSp mod setBg">
        <pc:chgData name="滝浪愛" userId="e9000f73-d8bc-41ab-b305-f089581553db" providerId="ADAL" clId="{A46A31E4-82DA-4799-A5CD-679C35E7E442}" dt="2026-08-03T03:59:52.854" v="1424" actId="1076"/>
        <pc:sldMkLst>
          <pc:docMk/>
          <pc:sldMk cId="2162582381" sldId="261"/>
        </pc:sldMkLst>
        <pc:spChg chg="mod">
          <ac:chgData name="滝浪愛" userId="e9000f73-d8bc-41ab-b305-f089581553db" providerId="ADAL" clId="{A46A31E4-82DA-4799-A5CD-679C35E7E442}" dt="2026-08-03T03:54:53.006" v="1357" actId="1076"/>
          <ac:spMkLst>
            <pc:docMk/>
            <pc:sldMk cId="2162582381" sldId="261"/>
            <ac:spMk id="4" creationId="{00000000-0000-0000-0000-000000000000}"/>
          </ac:spMkLst>
        </pc:spChg>
        <pc:spChg chg="mod">
          <ac:chgData name="滝浪愛" userId="e9000f73-d8bc-41ab-b305-f089581553db" providerId="ADAL" clId="{A46A31E4-82DA-4799-A5CD-679C35E7E442}" dt="2026-08-03T03:59:52.854" v="1424" actId="1076"/>
          <ac:spMkLst>
            <pc:docMk/>
            <pc:sldMk cId="2162582381" sldId="261"/>
            <ac:spMk id="10" creationId="{9568B787-D770-B830-FF28-21E1C4EAAE55}"/>
          </ac:spMkLst>
        </pc:spChg>
        <pc:spChg chg="mod">
          <ac:chgData name="滝浪愛" userId="e9000f73-d8bc-41ab-b305-f089581553db" providerId="ADAL" clId="{A46A31E4-82DA-4799-A5CD-679C35E7E442}" dt="2026-08-03T03:53:22.058" v="1218" actId="1076"/>
          <ac:spMkLst>
            <pc:docMk/>
            <pc:sldMk cId="2162582381" sldId="261"/>
            <ac:spMk id="18" creationId="{8CB39D9B-A9DB-F7AB-7907-F704C4305B07}"/>
          </ac:spMkLst>
        </pc:spChg>
        <pc:spChg chg="mod">
          <ac:chgData name="滝浪愛" userId="e9000f73-d8bc-41ab-b305-f089581553db" providerId="ADAL" clId="{A46A31E4-82DA-4799-A5CD-679C35E7E442}" dt="2026-08-03T03:53:11.390" v="1215" actId="1076"/>
          <ac:spMkLst>
            <pc:docMk/>
            <pc:sldMk cId="2162582381" sldId="261"/>
            <ac:spMk id="20" creationId="{CAC39BFC-7C51-29FD-A629-E69A32AFB5AB}"/>
          </ac:spMkLst>
        </pc:spChg>
        <pc:spChg chg="mod">
          <ac:chgData name="滝浪愛" userId="e9000f73-d8bc-41ab-b305-f089581553db" providerId="ADAL" clId="{A46A31E4-82DA-4799-A5CD-679C35E7E442}" dt="2026-08-03T03:53:06.790" v="1214" actId="1076"/>
          <ac:spMkLst>
            <pc:docMk/>
            <pc:sldMk cId="2162582381" sldId="261"/>
            <ac:spMk id="23" creationId="{15248F5D-3FAE-72FF-06E1-2B8B7139BABA}"/>
          </ac:spMkLst>
        </pc:spChg>
        <pc:spChg chg="mod">
          <ac:chgData name="滝浪愛" userId="e9000f73-d8bc-41ab-b305-f089581553db" providerId="ADAL" clId="{A46A31E4-82DA-4799-A5CD-679C35E7E442}" dt="2026-08-03T03:54:00.534" v="1225" actId="1076"/>
          <ac:spMkLst>
            <pc:docMk/>
            <pc:sldMk cId="2162582381" sldId="261"/>
            <ac:spMk id="31" creationId="{2D874BA8-4AB1-434B-9866-C91E79DFFC2A}"/>
          </ac:spMkLst>
        </pc:spChg>
        <pc:spChg chg="mod">
          <ac:chgData name="滝浪愛" userId="e9000f73-d8bc-41ab-b305-f089581553db" providerId="ADAL" clId="{A46A31E4-82DA-4799-A5CD-679C35E7E442}" dt="2026-08-03T03:55:01.399" v="1359" actId="1076"/>
          <ac:spMkLst>
            <pc:docMk/>
            <pc:sldMk cId="2162582381" sldId="261"/>
            <ac:spMk id="34" creationId="{00000000-0000-0000-0000-000000000000}"/>
          </ac:spMkLst>
        </pc:spChg>
        <pc:spChg chg="mod">
          <ac:chgData name="滝浪愛" userId="e9000f73-d8bc-41ab-b305-f089581553db" providerId="ADAL" clId="{A46A31E4-82DA-4799-A5CD-679C35E7E442}" dt="2026-08-03T03:56:07.611" v="1370" actId="1076"/>
          <ac:spMkLst>
            <pc:docMk/>
            <pc:sldMk cId="2162582381" sldId="261"/>
            <ac:spMk id="50" creationId="{00000000-0000-0000-0000-000000000000}"/>
          </ac:spMkLst>
        </pc:spChg>
        <pc:spChg chg="mod">
          <ac:chgData name="滝浪愛" userId="e9000f73-d8bc-41ab-b305-f089581553db" providerId="ADAL" clId="{A46A31E4-82DA-4799-A5CD-679C35E7E442}" dt="2026-08-03T03:56:21.174" v="1371" actId="113"/>
          <ac:spMkLst>
            <pc:docMk/>
            <pc:sldMk cId="2162582381" sldId="261"/>
            <ac:spMk id="52" creationId="{00000000-0000-0000-0000-000000000000}"/>
          </ac:spMkLst>
        </pc:spChg>
        <pc:spChg chg="mod">
          <ac:chgData name="滝浪愛" userId="e9000f73-d8bc-41ab-b305-f089581553db" providerId="ADAL" clId="{A46A31E4-82DA-4799-A5CD-679C35E7E442}" dt="2026-08-03T03:55:06.931" v="1360" actId="1076"/>
          <ac:spMkLst>
            <pc:docMk/>
            <pc:sldMk cId="2162582381" sldId="261"/>
            <ac:spMk id="53" creationId="{00000000-0000-0000-0000-000000000000}"/>
          </ac:spMkLst>
        </pc:spChg>
        <pc:picChg chg="add mod">
          <ac:chgData name="滝浪愛" userId="e9000f73-d8bc-41ab-b305-f089581553db" providerId="ADAL" clId="{A46A31E4-82DA-4799-A5CD-679C35E7E442}" dt="2026-08-03T03:53:52.458" v="1223" actId="1076"/>
          <ac:picMkLst>
            <pc:docMk/>
            <pc:sldMk cId="2162582381" sldId="261"/>
            <ac:picMk id="3" creationId="{204605BC-3E5B-B419-123B-DB81E2219C4A}"/>
          </ac:picMkLst>
        </pc:picChg>
        <pc:picChg chg="add mod">
          <ac:chgData name="滝浪愛" userId="e9000f73-d8bc-41ab-b305-f089581553db" providerId="ADAL" clId="{A46A31E4-82DA-4799-A5CD-679C35E7E442}" dt="2026-08-03T03:53:56.150" v="1224" actId="1076"/>
          <ac:picMkLst>
            <pc:docMk/>
            <pc:sldMk cId="2162582381" sldId="261"/>
            <ac:picMk id="8" creationId="{FF2479DA-5FF8-08BC-58E5-ADE156E07C66}"/>
          </ac:picMkLst>
        </pc:picChg>
        <pc:picChg chg="add mod">
          <ac:chgData name="滝浪愛" userId="e9000f73-d8bc-41ab-b305-f089581553db" providerId="ADAL" clId="{A46A31E4-82DA-4799-A5CD-679C35E7E442}" dt="2026-08-03T03:55:17.156" v="1361" actId="14100"/>
          <ac:picMkLst>
            <pc:docMk/>
            <pc:sldMk cId="2162582381" sldId="261"/>
            <ac:picMk id="19" creationId="{216B5874-5DB7-5010-FF83-D11207235893}"/>
          </ac:picMkLst>
        </pc:picChg>
        <pc:picChg chg="add mod modCrop">
          <ac:chgData name="滝浪愛" userId="e9000f73-d8bc-41ab-b305-f089581553db" providerId="ADAL" clId="{A46A31E4-82DA-4799-A5CD-679C35E7E442}" dt="2026-08-03T03:51:23.677" v="1194" actId="1076"/>
          <ac:picMkLst>
            <pc:docMk/>
            <pc:sldMk cId="2162582381" sldId="261"/>
            <ac:picMk id="24" creationId="{AD69F108-78A0-ECBF-FBD5-75481265D5EF}"/>
          </ac:picMkLst>
        </pc:picChg>
        <pc:picChg chg="add mod modCrop">
          <ac:chgData name="滝浪愛" userId="e9000f73-d8bc-41ab-b305-f089581553db" providerId="ADAL" clId="{A46A31E4-82DA-4799-A5CD-679C35E7E442}" dt="2026-08-03T03:59:19.391" v="1395" actId="1076"/>
          <ac:picMkLst>
            <pc:docMk/>
            <pc:sldMk cId="2162582381" sldId="261"/>
            <ac:picMk id="27" creationId="{F2AFF5CB-9A8E-7470-B4BD-E71ECECF4EE5}"/>
          </ac:picMkLst>
        </pc:picChg>
        <pc:picChg chg="add mod modCrop">
          <ac:chgData name="滝浪愛" userId="e9000f73-d8bc-41ab-b305-f089581553db" providerId="ADAL" clId="{A46A31E4-82DA-4799-A5CD-679C35E7E442}" dt="2026-08-03T03:59:10.814" v="1391" actId="1076"/>
          <ac:picMkLst>
            <pc:docMk/>
            <pc:sldMk cId="2162582381" sldId="261"/>
            <ac:picMk id="28" creationId="{0969DA20-3F30-B859-75EA-8F0AFCB58C7C}"/>
          </ac:picMkLst>
        </pc:picChg>
      </pc:sldChg>
      <pc:sldMasterChg chg="setBg modSldLayout">
        <pc:chgData name="滝浪愛" userId="e9000f73-d8bc-41ab-b305-f089581553db" providerId="ADAL" clId="{A46A31E4-82DA-4799-A5CD-679C35E7E442}" dt="2026-08-03T03:25:03.645" v="4"/>
        <pc:sldMasterMkLst>
          <pc:docMk/>
          <pc:sldMasterMk cId="984591525" sldId="2147484049"/>
        </pc:sldMasterMkLst>
        <pc:sldLayoutChg chg="setBg">
          <pc:chgData name="滝浪愛" userId="e9000f73-d8bc-41ab-b305-f089581553db" providerId="ADAL" clId="{A46A31E4-82DA-4799-A5CD-679C35E7E442}" dt="2026-08-03T03:25:03.645" v="4"/>
          <pc:sldLayoutMkLst>
            <pc:docMk/>
            <pc:sldMasterMk cId="984591525" sldId="2147484049"/>
            <pc:sldLayoutMk cId="22699788" sldId="2147484050"/>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932801872" sldId="2147484051"/>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627003339" sldId="2147484052"/>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2153817040" sldId="2147484053"/>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49460136" sldId="2147484054"/>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028885301" sldId="2147484055"/>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710085985" sldId="2147484056"/>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959115096" sldId="2147484057"/>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28344214" sldId="2147484058"/>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1969913069" sldId="2147484059"/>
          </pc:sldLayoutMkLst>
        </pc:sldLayoutChg>
        <pc:sldLayoutChg chg="setBg">
          <pc:chgData name="滝浪愛" userId="e9000f73-d8bc-41ab-b305-f089581553db" providerId="ADAL" clId="{A46A31E4-82DA-4799-A5CD-679C35E7E442}" dt="2026-08-03T03:25:03.645" v="4"/>
          <pc:sldLayoutMkLst>
            <pc:docMk/>
            <pc:sldMasterMk cId="984591525" sldId="2147484049"/>
            <pc:sldLayoutMk cId="2742418597" sldId="2147484060"/>
          </pc:sldLayoutMkLst>
        </pc:sldLayoutChg>
      </pc:sldMasterChg>
    </pc:docChg>
  </pc:docChgLst>
  <pc:docChgLst>
    <pc:chgData name="滝浪愛" userId="e9000f73-d8bc-41ab-b305-f089581553db" providerId="ADAL" clId="{E7653304-16DB-42DC-AB18-09B57AD94304}"/>
    <pc:docChg chg="undo custSel modSld modNotesMaster">
      <pc:chgData name="滝浪愛" userId="e9000f73-d8bc-41ab-b305-f089581553db" providerId="ADAL" clId="{E7653304-16DB-42DC-AB18-09B57AD94304}" dt="2026-08-21T05:30:44.441" v="798" actId="20577"/>
      <pc:docMkLst>
        <pc:docMk/>
      </pc:docMkLst>
      <pc:sldChg chg="modSp mod">
        <pc:chgData name="滝浪愛" userId="e9000f73-d8bc-41ab-b305-f089581553db" providerId="ADAL" clId="{E7653304-16DB-42DC-AB18-09B57AD94304}" dt="2026-08-21T05:30:44.441" v="798" actId="20577"/>
        <pc:sldMkLst>
          <pc:docMk/>
          <pc:sldMk cId="3856460301" sldId="260"/>
        </pc:sldMkLst>
        <pc:graphicFrameChg chg="mod modGraphic">
          <ac:chgData name="滝浪愛" userId="e9000f73-d8bc-41ab-b305-f089581553db" providerId="ADAL" clId="{E7653304-16DB-42DC-AB18-09B57AD94304}" dt="2026-08-21T05:30:44.441" v="798" actId="20577"/>
          <ac:graphicFrameMkLst>
            <pc:docMk/>
            <pc:sldMk cId="3856460301" sldId="260"/>
            <ac:graphicFrameMk id="3" creationId="{3D49CC80-52B5-C4D9-6C36-E9C659066B9F}"/>
          </ac:graphicFrameMkLst>
        </pc:graphicFrameChg>
      </pc:sldChg>
      <pc:sldChg chg="addSp delSp modSp mod">
        <pc:chgData name="滝浪愛" userId="e9000f73-d8bc-41ab-b305-f089581553db" providerId="ADAL" clId="{E7653304-16DB-42DC-AB18-09B57AD94304}" dt="2026-08-21T04:59:20.230" v="342" actId="1076"/>
        <pc:sldMkLst>
          <pc:docMk/>
          <pc:sldMk cId="2162582381" sldId="261"/>
        </pc:sldMkLst>
        <pc:spChg chg="mod">
          <ac:chgData name="滝浪愛" userId="e9000f73-d8bc-41ab-b305-f089581553db" providerId="ADAL" clId="{E7653304-16DB-42DC-AB18-09B57AD94304}" dt="2026-08-21T04:59:20.230" v="342" actId="1076"/>
          <ac:spMkLst>
            <pc:docMk/>
            <pc:sldMk cId="2162582381" sldId="261"/>
            <ac:spMk id="4" creationId="{00000000-0000-0000-0000-000000000000}"/>
          </ac:spMkLst>
        </pc:spChg>
        <pc:spChg chg="add mod">
          <ac:chgData name="滝浪愛" userId="e9000f73-d8bc-41ab-b305-f089581553db" providerId="ADAL" clId="{E7653304-16DB-42DC-AB18-09B57AD94304}" dt="2026-08-12T03:04:03.285" v="112" actId="1076"/>
          <ac:spMkLst>
            <pc:docMk/>
            <pc:sldMk cId="2162582381" sldId="261"/>
            <ac:spMk id="6" creationId="{181C969C-C82C-ED9D-7CD8-539039FF8567}"/>
          </ac:spMkLst>
        </pc:spChg>
        <pc:spChg chg="mod">
          <ac:chgData name="滝浪愛" userId="e9000f73-d8bc-41ab-b305-f089581553db" providerId="ADAL" clId="{E7653304-16DB-42DC-AB18-09B57AD94304}" dt="2026-08-12T05:12:51.499" v="291" actId="1076"/>
          <ac:spMkLst>
            <pc:docMk/>
            <pc:sldMk cId="2162582381" sldId="261"/>
            <ac:spMk id="11" creationId="{6BFCDC1E-EC0B-C1DE-BF28-2917751E3CD9}"/>
          </ac:spMkLst>
        </pc:spChg>
        <pc:spChg chg="mod">
          <ac:chgData name="滝浪愛" userId="e9000f73-d8bc-41ab-b305-f089581553db" providerId="ADAL" clId="{E7653304-16DB-42DC-AB18-09B57AD94304}" dt="2026-08-12T05:13:05.501" v="295" actId="1076"/>
          <ac:spMkLst>
            <pc:docMk/>
            <pc:sldMk cId="2162582381" sldId="261"/>
            <ac:spMk id="14" creationId="{CDFF616B-F803-243D-B625-101F3F79FE03}"/>
          </ac:spMkLst>
        </pc:spChg>
        <pc:spChg chg="mod">
          <ac:chgData name="滝浪愛" userId="e9000f73-d8bc-41ab-b305-f089581553db" providerId="ADAL" clId="{E7653304-16DB-42DC-AB18-09B57AD94304}" dt="2026-08-12T05:12:46.942" v="290" actId="1076"/>
          <ac:spMkLst>
            <pc:docMk/>
            <pc:sldMk cId="2162582381" sldId="261"/>
            <ac:spMk id="20" creationId="{CAC39BFC-7C51-29FD-A629-E69A32AFB5AB}"/>
          </ac:spMkLst>
        </pc:spChg>
        <pc:spChg chg="mod">
          <ac:chgData name="滝浪愛" userId="e9000f73-d8bc-41ab-b305-f089581553db" providerId="ADAL" clId="{E7653304-16DB-42DC-AB18-09B57AD94304}" dt="2026-08-12T05:13:00.603" v="294" actId="1076"/>
          <ac:spMkLst>
            <pc:docMk/>
            <pc:sldMk cId="2162582381" sldId="261"/>
            <ac:spMk id="23" creationId="{15248F5D-3FAE-72FF-06E1-2B8B7139BABA}"/>
          </ac:spMkLst>
        </pc:spChg>
        <pc:spChg chg="add mod">
          <ac:chgData name="滝浪愛" userId="e9000f73-d8bc-41ab-b305-f089581553db" providerId="ADAL" clId="{E7653304-16DB-42DC-AB18-09B57AD94304}" dt="2026-08-12T05:06:38.605" v="193" actId="1076"/>
          <ac:spMkLst>
            <pc:docMk/>
            <pc:sldMk cId="2162582381" sldId="261"/>
            <ac:spMk id="41" creationId="{C55EE884-2E7F-7A25-ABA7-3AE4663150F6}"/>
          </ac:spMkLst>
        </pc:spChg>
        <pc:spChg chg="mod">
          <ac:chgData name="滝浪愛" userId="e9000f73-d8bc-41ab-b305-f089581553db" providerId="ADAL" clId="{E7653304-16DB-42DC-AB18-09B57AD94304}" dt="2026-08-21T04:59:17.290" v="341" actId="1076"/>
          <ac:spMkLst>
            <pc:docMk/>
            <pc:sldMk cId="2162582381" sldId="261"/>
            <ac:spMk id="53" creationId="{00000000-0000-0000-0000-000000000000}"/>
          </ac:spMkLst>
        </pc:spChg>
        <pc:spChg chg="mod">
          <ac:chgData name="滝浪愛" userId="e9000f73-d8bc-41ab-b305-f089581553db" providerId="ADAL" clId="{E7653304-16DB-42DC-AB18-09B57AD94304}" dt="2026-08-12T05:12:56.105" v="292" actId="1076"/>
          <ac:spMkLst>
            <pc:docMk/>
            <pc:sldMk cId="2162582381" sldId="261"/>
            <ac:spMk id="1063" creationId="{D4B02BEF-89F0-1F05-6271-4F8D27C1E9E5}"/>
          </ac:spMkLst>
        </pc:spChg>
        <pc:spChg chg="mod">
          <ac:chgData name="滝浪愛" userId="e9000f73-d8bc-41ab-b305-f089581553db" providerId="ADAL" clId="{E7653304-16DB-42DC-AB18-09B57AD94304}" dt="2026-08-12T05:13:18.523" v="303"/>
          <ac:spMkLst>
            <pc:docMk/>
            <pc:sldMk cId="2162582381" sldId="261"/>
            <ac:spMk id="1064" creationId="{FFAA7C7F-75B5-41EE-4E6F-9C875FECF0DE}"/>
          </ac:spMkLst>
        </pc:spChg>
        <pc:picChg chg="add mod">
          <ac:chgData name="滝浪愛" userId="e9000f73-d8bc-41ab-b305-f089581553db" providerId="ADAL" clId="{E7653304-16DB-42DC-AB18-09B57AD94304}" dt="2026-08-12T05:22:49.572" v="327" actId="1076"/>
          <ac:picMkLst>
            <pc:docMk/>
            <pc:sldMk cId="2162582381" sldId="261"/>
            <ac:picMk id="35" creationId="{3677F3BA-23FA-8E40-1DAF-0EA4285F0028}"/>
          </ac:picMkLst>
        </pc:picChg>
        <pc:picChg chg="add mod">
          <ac:chgData name="滝浪愛" userId="e9000f73-d8bc-41ab-b305-f089581553db" providerId="ADAL" clId="{E7653304-16DB-42DC-AB18-09B57AD94304}" dt="2026-08-12T05:22:51.556" v="328" actId="1076"/>
          <ac:picMkLst>
            <pc:docMk/>
            <pc:sldMk cId="2162582381" sldId="261"/>
            <ac:picMk id="43" creationId="{0FC01C58-F378-F8A5-2B92-47D5897E7BD2}"/>
          </ac:picMkLst>
        </pc:picChg>
      </pc:sldChg>
    </pc:docChg>
  </pc:docChgLst>
  <pc:docChgLst>
    <pc:chgData name="桑原由美子" userId="cbb4e296-a67d-4148-862b-f92167a8f653" providerId="ADAL" clId="{E93C360F-D2DC-4023-AB19-F10FFFC2DA9C}"/>
    <pc:docChg chg="modSld">
      <pc:chgData name="桑原由美子" userId="cbb4e296-a67d-4148-862b-f92167a8f653" providerId="ADAL" clId="{E93C360F-D2DC-4023-AB19-F10FFFC2DA9C}" dt="2026-08-19T04:55:20.189" v="500" actId="20577"/>
      <pc:docMkLst>
        <pc:docMk/>
      </pc:docMkLst>
      <pc:sldChg chg="modSp mod">
        <pc:chgData name="桑原由美子" userId="cbb4e296-a67d-4148-862b-f92167a8f653" providerId="ADAL" clId="{E93C360F-D2DC-4023-AB19-F10FFFC2DA9C}" dt="2026-08-19T04:55:20.189" v="500" actId="20577"/>
        <pc:sldMkLst>
          <pc:docMk/>
          <pc:sldMk cId="3856460301" sldId="260"/>
        </pc:sldMkLst>
        <pc:graphicFrameChg chg="mod modGraphic">
          <ac:chgData name="桑原由美子" userId="cbb4e296-a67d-4148-862b-f92167a8f653" providerId="ADAL" clId="{E93C360F-D2DC-4023-AB19-F10FFFC2DA9C}" dt="2026-08-19T04:55:20.189" v="500" actId="20577"/>
          <ac:graphicFrameMkLst>
            <pc:docMk/>
            <pc:sldMk cId="3856460301" sldId="260"/>
            <ac:graphicFrameMk id="3" creationId="{3D49CC80-52B5-C4D9-6C36-E9C659066B9F}"/>
          </ac:graphicFrameMkLst>
        </pc:graphicFrameChg>
      </pc:sldChg>
    </pc:docChg>
  </pc:docChgLst>
  <pc:docChgLst>
    <pc:chgData name="渡邊範子" userId="a7335058-7a36-497e-9914-aa9405347892" providerId="ADAL" clId="{7615A9CE-88B8-43D9-B316-B0032B6465FB}"/>
    <pc:docChg chg="undo redo custSel modSld">
      <pc:chgData name="渡邊範子" userId="a7335058-7a36-497e-9914-aa9405347892" providerId="ADAL" clId="{7615A9CE-88B8-43D9-B316-B0032B6465FB}" dt="2026-08-21T05:35:41.685" v="2531" actId="20577"/>
      <pc:docMkLst>
        <pc:docMk/>
      </pc:docMkLst>
      <pc:sldChg chg="modSp mod">
        <pc:chgData name="渡邊範子" userId="a7335058-7a36-497e-9914-aa9405347892" providerId="ADAL" clId="{7615A9CE-88B8-43D9-B316-B0032B6465FB}" dt="2026-08-21T05:35:41.685" v="2531" actId="20577"/>
        <pc:sldMkLst>
          <pc:docMk/>
          <pc:sldMk cId="3856460301" sldId="260"/>
        </pc:sldMkLst>
        <pc:spChg chg="mod">
          <ac:chgData name="渡邊範子" userId="a7335058-7a36-497e-9914-aa9405347892" providerId="ADAL" clId="{7615A9CE-88B8-43D9-B316-B0032B6465FB}" dt="2026-08-14T03:27:44.284" v="2298" actId="1076"/>
          <ac:spMkLst>
            <pc:docMk/>
            <pc:sldMk cId="3856460301" sldId="260"/>
            <ac:spMk id="2" creationId="{00000000-0000-0000-0000-000000000000}"/>
          </ac:spMkLst>
        </pc:spChg>
        <pc:spChg chg="mod">
          <ac:chgData name="渡邊範子" userId="a7335058-7a36-497e-9914-aa9405347892" providerId="ADAL" clId="{7615A9CE-88B8-43D9-B316-B0032B6465FB}" dt="2026-08-14T03:15:04.978" v="1874" actId="1076"/>
          <ac:spMkLst>
            <pc:docMk/>
            <pc:sldMk cId="3856460301" sldId="260"/>
            <ac:spMk id="10" creationId="{A11B8035-4F9E-7A55-D5F7-EE3196CCF9D1}"/>
          </ac:spMkLst>
        </pc:spChg>
        <pc:graphicFrameChg chg="mod modGraphic">
          <ac:chgData name="渡邊範子" userId="a7335058-7a36-497e-9914-aa9405347892" providerId="ADAL" clId="{7615A9CE-88B8-43D9-B316-B0032B6465FB}" dt="2026-08-21T05:35:41.685" v="2531" actId="20577"/>
          <ac:graphicFrameMkLst>
            <pc:docMk/>
            <pc:sldMk cId="3856460301" sldId="260"/>
            <ac:graphicFrameMk id="3" creationId="{3D49CC80-52B5-C4D9-6C36-E9C659066B9F}"/>
          </ac:graphicFrameMkLst>
        </pc:graphicFrameChg>
        <pc:cxnChg chg="mod">
          <ac:chgData name="渡邊範子" userId="a7335058-7a36-497e-9914-aa9405347892" providerId="ADAL" clId="{7615A9CE-88B8-43D9-B316-B0032B6465FB}" dt="2026-08-14T03:18:05.515" v="1905" actId="1076"/>
          <ac:cxnSpMkLst>
            <pc:docMk/>
            <pc:sldMk cId="3856460301" sldId="260"/>
            <ac:cxnSpMk id="8" creationId="{3E8CA667-4934-75ED-C3DD-7151FC51AE66}"/>
          </ac:cxnSpMkLst>
        </pc:cxnChg>
      </pc:sldChg>
    </pc:docChg>
  </pc:docChgLst>
  <pc:docChgLst>
    <pc:chgData name="滝浪愛" userId="e9000f73-d8bc-41ab-b305-f089581553db" providerId="ADAL" clId="{3D931510-ABFB-4603-8193-993918BD7FAF}"/>
    <pc:docChg chg="undo custSel modSld">
      <pc:chgData name="滝浪愛" userId="e9000f73-d8bc-41ab-b305-f089581553db" providerId="ADAL" clId="{3D931510-ABFB-4603-8193-993918BD7FAF}" dt="2026-07-30T03:02:19.373" v="69" actId="478"/>
      <pc:docMkLst>
        <pc:docMk/>
      </pc:docMkLst>
      <pc:sldChg chg="addSp modSp">
        <pc:chgData name="滝浪愛" userId="e9000f73-d8bc-41ab-b305-f089581553db" providerId="ADAL" clId="{3D931510-ABFB-4603-8193-993918BD7FAF}" dt="2026-07-30T02:51:59.965" v="67" actId="14100"/>
        <pc:sldMkLst>
          <pc:docMk/>
          <pc:sldMk cId="3856460301" sldId="260"/>
        </pc:sldMkLst>
        <pc:spChg chg="add mod">
          <ac:chgData name="滝浪愛" userId="e9000f73-d8bc-41ab-b305-f089581553db" providerId="ADAL" clId="{3D931510-ABFB-4603-8193-993918BD7FAF}" dt="2026-07-30T02:51:59.965" v="67" actId="14100"/>
          <ac:spMkLst>
            <pc:docMk/>
            <pc:sldMk cId="3856460301" sldId="260"/>
            <ac:spMk id="5" creationId="{1844CC20-40A8-76F8-0A77-647E43B9CF64}"/>
          </ac:spMkLst>
        </pc:spChg>
      </pc:sldChg>
      <pc:sldChg chg="addSp delSp modSp mod">
        <pc:chgData name="滝浪愛" userId="e9000f73-d8bc-41ab-b305-f089581553db" providerId="ADAL" clId="{3D931510-ABFB-4603-8193-993918BD7FAF}" dt="2026-07-30T03:02:19.373" v="69" actId="478"/>
        <pc:sldMkLst>
          <pc:docMk/>
          <pc:sldMk cId="2162582381" sldId="261"/>
        </pc:sldMkLst>
        <pc:spChg chg="add">
          <ac:chgData name="滝浪愛" userId="e9000f73-d8bc-41ab-b305-f089581553db" providerId="ADAL" clId="{3D931510-ABFB-4603-8193-993918BD7FAF}" dt="2026-07-30T02:46:42.636" v="61"/>
          <ac:spMkLst>
            <pc:docMk/>
            <pc:sldMk cId="2162582381" sldId="261"/>
            <ac:spMk id="9" creationId="{6B8B37EA-733C-2774-6BFD-CB29E5034D2C}"/>
          </ac:spMkLst>
        </pc:spChg>
        <pc:spChg chg="add mod">
          <ac:chgData name="滝浪愛" userId="e9000f73-d8bc-41ab-b305-f089581553db" providerId="ADAL" clId="{3D931510-ABFB-4603-8193-993918BD7FAF}" dt="2026-07-30T02:47:23.633" v="64"/>
          <ac:spMkLst>
            <pc:docMk/>
            <pc:sldMk cId="2162582381" sldId="261"/>
            <ac:spMk id="15" creationId="{A3BED211-2160-B0EE-0BE7-6AEDC2D31C60}"/>
          </ac:spMkLst>
        </pc:spChg>
        <pc:spChg chg="add mod">
          <ac:chgData name="滝浪愛" userId="e9000f73-d8bc-41ab-b305-f089581553db" providerId="ADAL" clId="{3D931510-ABFB-4603-8193-993918BD7FAF}" dt="2026-07-30T02:47:26.517" v="65"/>
          <ac:spMkLst>
            <pc:docMk/>
            <pc:sldMk cId="2162582381" sldId="261"/>
            <ac:spMk id="16" creationId="{3705C573-AA4D-33D1-63F7-1783BD142490}"/>
          </ac:spMkLst>
        </pc:spChg>
        <pc:spChg chg="add mod">
          <ac:chgData name="滝浪愛" userId="e9000f73-d8bc-41ab-b305-f089581553db" providerId="ADAL" clId="{3D931510-ABFB-4603-8193-993918BD7FAF}" dt="2026-07-30T02:52:12.740" v="68"/>
          <ac:spMkLst>
            <pc:docMk/>
            <pc:sldMk cId="2162582381" sldId="261"/>
            <ac:spMk id="17" creationId="{0DCEDCA5-E3C4-1B27-7815-320AE258BF36}"/>
          </ac:spMkLst>
        </pc:spChg>
        <pc:spChg chg="mod">
          <ac:chgData name="滝浪愛" userId="e9000f73-d8bc-41ab-b305-f089581553db" providerId="ADAL" clId="{3D931510-ABFB-4603-8193-993918BD7FAF}" dt="2026-07-30T02:46:45.936" v="63" actId="1076"/>
          <ac:spMkLst>
            <pc:docMk/>
            <pc:sldMk cId="2162582381" sldId="261"/>
            <ac:spMk id="20" creationId="{CAC39BFC-7C51-29FD-A629-E69A32AFB5AB}"/>
          </ac:spMkLst>
        </pc:spChg>
        <pc:spChg chg="mod">
          <ac:chgData name="滝浪愛" userId="e9000f73-d8bc-41ab-b305-f089581553db" providerId="ADAL" clId="{3D931510-ABFB-4603-8193-993918BD7FAF}" dt="2026-07-30T02:41:41.684" v="7" actId="20577"/>
          <ac:spMkLst>
            <pc:docMk/>
            <pc:sldMk cId="2162582381" sldId="261"/>
            <ac:spMk id="50" creationId="{00000000-0000-0000-0000-000000000000}"/>
          </ac:spMkLst>
        </pc:spChg>
        <pc:spChg chg="mod">
          <ac:chgData name="滝浪愛" userId="e9000f73-d8bc-41ab-b305-f089581553db" providerId="ADAL" clId="{3D931510-ABFB-4603-8193-993918BD7FAF}" dt="2026-07-30T02:42:18.149" v="33" actId="20577"/>
          <ac:spMkLst>
            <pc:docMk/>
            <pc:sldMk cId="2162582381" sldId="261"/>
            <ac:spMk id="52" creationId="{00000000-0000-0000-0000-000000000000}"/>
          </ac:spMkLst>
        </pc:spChg>
      </pc:sldChg>
    </pc:docChg>
  </pc:docChgLst>
  <pc:docChgLst>
    <pc:chgData name="滝浪愛" userId="e9000f73-d8bc-41ab-b305-f089581553db" providerId="ADAL" clId="{F383C1F7-B7AD-436C-92A5-5F292049274F}"/>
    <pc:docChg chg="undo custSel modSld">
      <pc:chgData name="滝浪愛" userId="e9000f73-d8bc-41ab-b305-f089581553db" providerId="ADAL" clId="{F383C1F7-B7AD-436C-92A5-5F292049274F}" dt="2026-08-04T03:53:06.832" v="30" actId="20577"/>
      <pc:docMkLst>
        <pc:docMk/>
      </pc:docMkLst>
      <pc:sldChg chg="modSp mod">
        <pc:chgData name="滝浪愛" userId="e9000f73-d8bc-41ab-b305-f089581553db" providerId="ADAL" clId="{F383C1F7-B7AD-436C-92A5-5F292049274F}" dt="2026-08-04T03:53:06.832" v="30" actId="20577"/>
        <pc:sldMkLst>
          <pc:docMk/>
          <pc:sldMk cId="3856460301" sldId="260"/>
        </pc:sldMkLst>
        <pc:graphicFrameChg chg="modGraphic">
          <ac:chgData name="滝浪愛" userId="e9000f73-d8bc-41ab-b305-f089581553db" providerId="ADAL" clId="{F383C1F7-B7AD-436C-92A5-5F292049274F}" dt="2026-08-04T03:53:06.832" v="30" actId="20577"/>
          <ac:graphicFrameMkLst>
            <pc:docMk/>
            <pc:sldMk cId="3856460301" sldId="260"/>
            <ac:graphicFrameMk id="3" creationId="{3D49CC80-52B5-C4D9-6C36-E9C659066B9F}"/>
          </ac:graphicFrameMkLst>
        </pc:graphicFrameChg>
      </pc:sldChg>
    </pc:docChg>
  </pc:docChgLst>
  <pc:docChgLst>
    <pc:chgData name="滝浪愛" userId="e9000f73-d8bc-41ab-b305-f089581553db" providerId="ADAL" clId="{088A1AFE-43B4-4358-BF6C-0E7C528A045C}"/>
    <pc:docChg chg="undo custSel modSld">
      <pc:chgData name="滝浪愛" userId="e9000f73-d8bc-41ab-b305-f089581553db" providerId="ADAL" clId="{088A1AFE-43B4-4358-BF6C-0E7C528A045C}" dt="2026-08-03T06:43:48.214" v="412" actId="1076"/>
      <pc:docMkLst>
        <pc:docMk/>
      </pc:docMkLst>
      <pc:sldChg chg="addSp delSp modSp mod">
        <pc:chgData name="滝浪愛" userId="e9000f73-d8bc-41ab-b305-f089581553db" providerId="ADAL" clId="{088A1AFE-43B4-4358-BF6C-0E7C528A045C}" dt="2026-08-03T06:43:48.214" v="412" actId="1076"/>
        <pc:sldMkLst>
          <pc:docMk/>
          <pc:sldMk cId="2162582381" sldId="261"/>
        </pc:sldMkLst>
        <pc:spChg chg="mod">
          <ac:chgData name="滝浪愛" userId="e9000f73-d8bc-41ab-b305-f089581553db" providerId="ADAL" clId="{088A1AFE-43B4-4358-BF6C-0E7C528A045C}" dt="2026-08-03T05:16:34.952" v="103" actId="1076"/>
          <ac:spMkLst>
            <pc:docMk/>
            <pc:sldMk cId="2162582381" sldId="261"/>
            <ac:spMk id="23" creationId="{15248F5D-3FAE-72FF-06E1-2B8B7139BABA}"/>
          </ac:spMkLst>
        </pc:spChg>
        <pc:spChg chg="mod">
          <ac:chgData name="滝浪愛" userId="e9000f73-d8bc-41ab-b305-f089581553db" providerId="ADAL" clId="{088A1AFE-43B4-4358-BF6C-0E7C528A045C}" dt="2026-08-03T06:42:31.428" v="323" actId="1076"/>
          <ac:spMkLst>
            <pc:docMk/>
            <pc:sldMk cId="2162582381" sldId="261"/>
            <ac:spMk id="63" creationId="{22B9AAED-3103-5D50-C953-CCE7B01EC3EB}"/>
          </ac:spMkLst>
        </pc:spChg>
        <pc:spChg chg="mod">
          <ac:chgData name="滝浪愛" userId="e9000f73-d8bc-41ab-b305-f089581553db" providerId="ADAL" clId="{088A1AFE-43B4-4358-BF6C-0E7C528A045C}" dt="2026-08-03T06:43:00.717" v="326" actId="1076"/>
          <ac:spMkLst>
            <pc:docMk/>
            <pc:sldMk cId="2162582381" sldId="261"/>
            <ac:spMk id="1027" creationId="{D29EEFCC-CA2A-56D7-4C67-9BDB369FDEAC}"/>
          </ac:spMkLst>
        </pc:spChg>
        <pc:spChg chg="mod">
          <ac:chgData name="滝浪愛" userId="e9000f73-d8bc-41ab-b305-f089581553db" providerId="ADAL" clId="{088A1AFE-43B4-4358-BF6C-0E7C528A045C}" dt="2026-08-03T06:43:48.214" v="412" actId="1076"/>
          <ac:spMkLst>
            <pc:docMk/>
            <pc:sldMk cId="2162582381" sldId="261"/>
            <ac:spMk id="1062" creationId="{9DAAF749-7D1C-64DD-E2B0-A54F1CF9D826}"/>
          </ac:spMkLst>
        </pc:spChg>
        <pc:spChg chg="mod">
          <ac:chgData name="滝浪愛" userId="e9000f73-d8bc-41ab-b305-f089581553db" providerId="ADAL" clId="{088A1AFE-43B4-4358-BF6C-0E7C528A045C}" dt="2026-08-03T05:17:27.680" v="229"/>
          <ac:spMkLst>
            <pc:docMk/>
            <pc:sldMk cId="2162582381" sldId="261"/>
            <ac:spMk id="1064" creationId="{FFAA7C7F-75B5-41EE-4E6F-9C875FECF0DE}"/>
          </ac:spMkLst>
        </pc:spChg>
        <pc:picChg chg="add mod modCrop">
          <ac:chgData name="滝浪愛" userId="e9000f73-d8bc-41ab-b305-f089581553db" providerId="ADAL" clId="{088A1AFE-43B4-4358-BF6C-0E7C528A045C}" dt="2026-08-03T05:29:09.045" v="245" actId="1076"/>
          <ac:picMkLst>
            <pc:docMk/>
            <pc:sldMk cId="2162582381" sldId="261"/>
            <ac:picMk id="21" creationId="{54BFB302-F4B0-EBD5-1843-D3800467EC0D}"/>
          </ac:picMkLst>
        </pc:picChg>
        <pc:picChg chg="add mod modCrop">
          <ac:chgData name="滝浪愛" userId="e9000f73-d8bc-41ab-b305-f089581553db" providerId="ADAL" clId="{088A1AFE-43B4-4358-BF6C-0E7C528A045C}" dt="2026-08-03T05:29:00.163" v="242" actId="1076"/>
          <ac:picMkLst>
            <pc:docMk/>
            <pc:sldMk cId="2162582381" sldId="261"/>
            <ac:picMk id="29" creationId="{1A2059E8-E6FE-A74B-1C4B-9D366208764D}"/>
          </ac:picMkLst>
        </pc:picChg>
        <pc:picChg chg="add mod modCrop">
          <ac:chgData name="滝浪愛" userId="e9000f73-d8bc-41ab-b305-f089581553db" providerId="ADAL" clId="{088A1AFE-43B4-4358-BF6C-0E7C528A045C}" dt="2026-08-03T06:35:52.625" v="310" actId="1076"/>
          <ac:picMkLst>
            <pc:docMk/>
            <pc:sldMk cId="2162582381" sldId="261"/>
            <ac:picMk id="30" creationId="{9F511810-0E91-0EC6-3059-A6B754F4A643}"/>
          </ac:picMkLst>
        </pc:picChg>
        <pc:picChg chg="add mod modCrop">
          <ac:chgData name="滝浪愛" userId="e9000f73-d8bc-41ab-b305-f089581553db" providerId="ADAL" clId="{088A1AFE-43B4-4358-BF6C-0E7C528A045C}" dt="2026-08-03T06:36:01.922" v="314" actId="1076"/>
          <ac:picMkLst>
            <pc:docMk/>
            <pc:sldMk cId="2162582381" sldId="261"/>
            <ac:picMk id="32" creationId="{D729238F-1E35-40D1-A82C-A261AA4B7B8D}"/>
          </ac:picMkLst>
        </pc:picChg>
        <pc:picChg chg="add mod">
          <ac:chgData name="滝浪愛" userId="e9000f73-d8bc-41ab-b305-f089581553db" providerId="ADAL" clId="{088A1AFE-43B4-4358-BF6C-0E7C528A045C}" dt="2026-08-03T06:42:40.101" v="325" actId="1076"/>
          <ac:picMkLst>
            <pc:docMk/>
            <pc:sldMk cId="2162582381" sldId="261"/>
            <ac:picMk id="1026" creationId="{723159C7-ED9E-E610-97F9-E7E76F777B23}"/>
          </ac:picMkLst>
        </pc:picChg>
      </pc:sldChg>
    </pc:docChg>
  </pc:docChgLst>
  <pc:docChgLst>
    <pc:chgData name="滝浪愛" userId="e9000f73-d8bc-41ab-b305-f089581553db" providerId="ADAL" clId="{E7C7CAA1-45CB-41F6-A094-AE083E6CD270}"/>
    <pc:docChg chg="undo custSel modSld">
      <pc:chgData name="滝浪愛" userId="e9000f73-d8bc-41ab-b305-f089581553db" providerId="ADAL" clId="{E7C7CAA1-45CB-41F6-A094-AE083E6CD270}" dt="2026-08-04T07:17:44.440" v="563"/>
      <pc:docMkLst>
        <pc:docMk/>
      </pc:docMkLst>
      <pc:sldChg chg="addSp modSp mod">
        <pc:chgData name="滝浪愛" userId="e9000f73-d8bc-41ab-b305-f089581553db" providerId="ADAL" clId="{E7C7CAA1-45CB-41F6-A094-AE083E6CD270}" dt="2026-08-04T07:17:44.440" v="563"/>
        <pc:sldMkLst>
          <pc:docMk/>
          <pc:sldMk cId="3856460301" sldId="260"/>
        </pc:sldMkLst>
        <pc:spChg chg="mod">
          <ac:chgData name="滝浪愛" userId="e9000f73-d8bc-41ab-b305-f089581553db" providerId="ADAL" clId="{E7C7CAA1-45CB-41F6-A094-AE083E6CD270}" dt="2026-08-04T07:16:11.707" v="531" actId="1076"/>
          <ac:spMkLst>
            <pc:docMk/>
            <pc:sldMk cId="3856460301" sldId="260"/>
            <ac:spMk id="2" creationId="{00000000-0000-0000-0000-000000000000}"/>
          </ac:spMkLst>
        </pc:spChg>
        <pc:spChg chg="add mod">
          <ac:chgData name="滝浪愛" userId="e9000f73-d8bc-41ab-b305-f089581553db" providerId="ADAL" clId="{E7C7CAA1-45CB-41F6-A094-AE083E6CD270}" dt="2026-08-04T06:40:37.893" v="393" actId="1076"/>
          <ac:spMkLst>
            <pc:docMk/>
            <pc:sldMk cId="3856460301" sldId="260"/>
            <ac:spMk id="10" creationId="{A11B8035-4F9E-7A55-D5F7-EE3196CCF9D1}"/>
          </ac:spMkLst>
        </pc:spChg>
        <pc:graphicFrameChg chg="mod modGraphic">
          <ac:chgData name="滝浪愛" userId="e9000f73-d8bc-41ab-b305-f089581553db" providerId="ADAL" clId="{E7C7CAA1-45CB-41F6-A094-AE083E6CD270}" dt="2026-08-04T07:17:44.440" v="563"/>
          <ac:graphicFrameMkLst>
            <pc:docMk/>
            <pc:sldMk cId="3856460301" sldId="260"/>
            <ac:graphicFrameMk id="3" creationId="{3D49CC80-52B5-C4D9-6C36-E9C659066B9F}"/>
          </ac:graphicFrameMkLst>
        </pc:graphicFrameChg>
        <pc:graphicFrameChg chg="add mod modGraphic">
          <ac:chgData name="滝浪愛" userId="e9000f73-d8bc-41ab-b305-f089581553db" providerId="ADAL" clId="{E7C7CAA1-45CB-41F6-A094-AE083E6CD270}" dt="2026-08-04T06:27:53.027" v="213"/>
          <ac:graphicFrameMkLst>
            <pc:docMk/>
            <pc:sldMk cId="3856460301" sldId="260"/>
            <ac:graphicFrameMk id="6" creationId="{5482DE14-EDA0-029F-37A5-76979671F114}"/>
          </ac:graphicFrameMkLst>
        </pc:graphicFrameChg>
        <pc:cxnChg chg="add mod">
          <ac:chgData name="滝浪愛" userId="e9000f73-d8bc-41ab-b305-f089581553db" providerId="ADAL" clId="{E7C7CAA1-45CB-41F6-A094-AE083E6CD270}" dt="2026-08-04T06:40:49.371" v="395" actId="14100"/>
          <ac:cxnSpMkLst>
            <pc:docMk/>
            <pc:sldMk cId="3856460301" sldId="260"/>
            <ac:cxnSpMk id="7" creationId="{68F0BE62-A632-A1A4-D88E-78FEF9F8EB9F}"/>
          </ac:cxnSpMkLst>
        </pc:cxnChg>
        <pc:cxnChg chg="add mod">
          <ac:chgData name="滝浪愛" userId="e9000f73-d8bc-41ab-b305-f089581553db" providerId="ADAL" clId="{E7C7CAA1-45CB-41F6-A094-AE083E6CD270}" dt="2026-08-04T06:40:41.004" v="394" actId="1076"/>
          <ac:cxnSpMkLst>
            <pc:docMk/>
            <pc:sldMk cId="3856460301" sldId="260"/>
            <ac:cxnSpMk id="8" creationId="{3E8CA667-4934-75ED-C3DD-7151FC51AE66}"/>
          </ac:cxnSpMkLst>
        </pc:cxnChg>
      </pc:sldChg>
      <pc:sldChg chg="addSp delSp modSp mod">
        <pc:chgData name="滝浪愛" userId="e9000f73-d8bc-41ab-b305-f089581553db" providerId="ADAL" clId="{E7C7CAA1-45CB-41F6-A094-AE083E6CD270}" dt="2026-08-04T06:51:27.987" v="529" actId="166"/>
        <pc:sldMkLst>
          <pc:docMk/>
          <pc:sldMk cId="2162582381" sldId="261"/>
        </pc:sldMkLst>
        <pc:spChg chg="add mod ord">
          <ac:chgData name="滝浪愛" userId="e9000f73-d8bc-41ab-b305-f089581553db" providerId="ADAL" clId="{E7C7CAA1-45CB-41F6-A094-AE083E6CD270}" dt="2026-08-04T06:51:27.987" v="529" actId="166"/>
          <ac:spMkLst>
            <pc:docMk/>
            <pc:sldMk cId="2162582381" sldId="261"/>
            <ac:spMk id="22" creationId="{5968EB3E-CEFC-9C44-3828-2B3AE95B3360}"/>
          </ac:spMkLst>
        </pc:spChg>
        <pc:spChg chg="mod">
          <ac:chgData name="滝浪愛" userId="e9000f73-d8bc-41ab-b305-f089581553db" providerId="ADAL" clId="{E7C7CAA1-45CB-41F6-A094-AE083E6CD270}" dt="2026-08-04T06:10:53.273" v="4" actId="1076"/>
          <ac:spMkLst>
            <pc:docMk/>
            <pc:sldMk cId="2162582381" sldId="261"/>
            <ac:spMk id="37" creationId="{00000000-0000-0000-0000-000000000000}"/>
          </ac:spMkLst>
        </pc:spChg>
        <pc:spChg chg="add mod ord">
          <ac:chgData name="滝浪愛" userId="e9000f73-d8bc-41ab-b305-f089581553db" providerId="ADAL" clId="{E7C7CAA1-45CB-41F6-A094-AE083E6CD270}" dt="2026-08-04T06:51:16.929" v="528" actId="207"/>
          <ac:spMkLst>
            <pc:docMk/>
            <pc:sldMk cId="2162582381" sldId="261"/>
            <ac:spMk id="40" creationId="{E2F06522-6C8C-61D6-157F-D181479A6094}"/>
          </ac:spMkLst>
        </pc:spChg>
        <pc:spChg chg="mod">
          <ac:chgData name="滝浪愛" userId="e9000f73-d8bc-41ab-b305-f089581553db" providerId="ADAL" clId="{E7C7CAA1-45CB-41F6-A094-AE083E6CD270}" dt="2026-08-04T06:47:34.421" v="502" actId="1076"/>
          <ac:spMkLst>
            <pc:docMk/>
            <pc:sldMk cId="2162582381" sldId="261"/>
            <ac:spMk id="50" creationId="{00000000-0000-0000-0000-000000000000}"/>
          </ac:spMkLst>
        </pc:spChg>
        <pc:spChg chg="mod">
          <ac:chgData name="滝浪愛" userId="e9000f73-d8bc-41ab-b305-f089581553db" providerId="ADAL" clId="{E7C7CAA1-45CB-41F6-A094-AE083E6CD270}" dt="2026-08-04T06:09:49.619" v="1" actId="20577"/>
          <ac:spMkLst>
            <pc:docMk/>
            <pc:sldMk cId="2162582381" sldId="261"/>
            <ac:spMk id="1063" creationId="{D4B02BEF-89F0-1F05-6271-4F8D27C1E9E5}"/>
          </ac:spMkLst>
        </pc:spChg>
      </pc:sldChg>
    </pc:docChg>
  </pc:docChgLst>
  <pc:docChgLst>
    <pc:chgData name="滝浪愛" userId="e9000f73-d8bc-41ab-b305-f089581553db" providerId="ADAL" clId="{6973C192-A05F-48BB-9D84-80D45DEC923B}"/>
    <pc:docChg chg="undo custSel modSld modMainMaster">
      <pc:chgData name="滝浪愛" userId="e9000f73-d8bc-41ab-b305-f089581553db" providerId="ADAL" clId="{6973C192-A05F-48BB-9D84-80D45DEC923B}" dt="2026-07-28T00:06:03.605" v="23"/>
      <pc:docMkLst>
        <pc:docMk/>
      </pc:docMkLst>
      <pc:sldChg chg="modSp mod setBg">
        <pc:chgData name="滝浪愛" userId="e9000f73-d8bc-41ab-b305-f089581553db" providerId="ADAL" clId="{6973C192-A05F-48BB-9D84-80D45DEC923B}" dt="2026-07-28T00:06:03.605" v="23"/>
        <pc:sldMkLst>
          <pc:docMk/>
          <pc:sldMk cId="3856460301" sldId="260"/>
        </pc:sldMkLst>
        <pc:graphicFrameChg chg="modGraphic">
          <ac:chgData name="滝浪愛" userId="e9000f73-d8bc-41ab-b305-f089581553db" providerId="ADAL" clId="{6973C192-A05F-48BB-9D84-80D45DEC923B}" dt="2026-07-28T00:05:39.291" v="14"/>
          <ac:graphicFrameMkLst>
            <pc:docMk/>
            <pc:sldMk cId="3856460301" sldId="260"/>
            <ac:graphicFrameMk id="3" creationId="{3D49CC80-52B5-C4D9-6C36-E9C659066B9F}"/>
          </ac:graphicFrameMkLst>
        </pc:graphicFrameChg>
      </pc:sldChg>
      <pc:sldChg chg="modSp mod setBg">
        <pc:chgData name="滝浪愛" userId="e9000f73-d8bc-41ab-b305-f089581553db" providerId="ADAL" clId="{6973C192-A05F-48BB-9D84-80D45DEC923B}" dt="2026-07-28T00:05:59.794" v="20"/>
        <pc:sldMkLst>
          <pc:docMk/>
          <pc:sldMk cId="2162582381" sldId="261"/>
        </pc:sldMkLst>
      </pc:sldChg>
      <pc:sldMasterChg chg="setBg modSldLayout">
        <pc:chgData name="滝浪愛" userId="e9000f73-d8bc-41ab-b305-f089581553db" providerId="ADAL" clId="{6973C192-A05F-48BB-9D84-80D45DEC923B}" dt="2026-07-28T00:05:59.794" v="20"/>
        <pc:sldMasterMkLst>
          <pc:docMk/>
          <pc:sldMasterMk cId="984591525" sldId="2147484049"/>
        </pc:sldMasterMkLst>
        <pc:sldLayoutChg chg="setBg">
          <pc:chgData name="滝浪愛" userId="e9000f73-d8bc-41ab-b305-f089581553db" providerId="ADAL" clId="{6973C192-A05F-48BB-9D84-80D45DEC923B}" dt="2026-07-28T00:05:59.794" v="20"/>
          <pc:sldLayoutMkLst>
            <pc:docMk/>
            <pc:sldMasterMk cId="984591525" sldId="2147484049"/>
            <pc:sldLayoutMk cId="22699788" sldId="2147484050"/>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932801872" sldId="2147484051"/>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627003339" sldId="2147484052"/>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2153817040" sldId="2147484053"/>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49460136" sldId="2147484054"/>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028885301" sldId="2147484055"/>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710085985" sldId="2147484056"/>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959115096" sldId="2147484057"/>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28344214" sldId="2147484058"/>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1969913069" sldId="2147484059"/>
          </pc:sldLayoutMkLst>
        </pc:sldLayoutChg>
        <pc:sldLayoutChg chg="setBg">
          <pc:chgData name="滝浪愛" userId="e9000f73-d8bc-41ab-b305-f089581553db" providerId="ADAL" clId="{6973C192-A05F-48BB-9D84-80D45DEC923B}" dt="2026-07-28T00:05:59.794" v="20"/>
          <pc:sldLayoutMkLst>
            <pc:docMk/>
            <pc:sldMasterMk cId="984591525" sldId="2147484049"/>
            <pc:sldLayoutMk cId="2742418597" sldId="2147484060"/>
          </pc:sldLayoutMkLst>
        </pc:sldLayoutChg>
      </pc:sldMasterChg>
    </pc:docChg>
  </pc:docChgLst>
</pc:chgInfo>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4307742" cy="341393"/>
          </a:xfrm>
          <a:prstGeom prst="rect">
            <a:avLst/>
          </a:prstGeom>
        </p:spPr>
        <p:txBody>
          <a:bodyPr vert="horz" lIns="91427" tIns="45714" rIns="91427" bIns="45714"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9278" y="1"/>
            <a:ext cx="4307742" cy="341393"/>
          </a:xfrm>
          <a:prstGeom prst="rect">
            <a:avLst/>
          </a:prstGeom>
        </p:spPr>
        <p:txBody>
          <a:bodyPr vert="horz" lIns="91427" tIns="45714" rIns="91427" bIns="45714" rtlCol="0"/>
          <a:lstStyle>
            <a:lvl1pPr algn="r">
              <a:defRPr sz="1200"/>
            </a:lvl1pPr>
          </a:lstStyle>
          <a:p>
            <a:fld id="{D4850249-F62E-41CE-A123-A72C4A800776}"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3309938" y="850900"/>
            <a:ext cx="3319462" cy="2297113"/>
          </a:xfrm>
          <a:prstGeom prst="rect">
            <a:avLst/>
          </a:prstGeom>
          <a:noFill/>
          <a:ln w="12700">
            <a:solidFill>
              <a:prstClr val="black"/>
            </a:solidFill>
          </a:ln>
        </p:spPr>
        <p:txBody>
          <a:bodyPr vert="horz" lIns="91427" tIns="45714" rIns="91427" bIns="45714" rtlCol="0" anchor="ctr"/>
          <a:lstStyle/>
          <a:p>
            <a:endParaRPr lang="ja-JP" altLang="en-US"/>
          </a:p>
        </p:txBody>
      </p:sp>
      <p:sp>
        <p:nvSpPr>
          <p:cNvPr id="5" name="ノート プレースホルダー 4"/>
          <p:cNvSpPr>
            <a:spLocks noGrp="1"/>
          </p:cNvSpPr>
          <p:nvPr>
            <p:ph type="body" sz="quarter" idx="3"/>
          </p:nvPr>
        </p:nvSpPr>
        <p:spPr>
          <a:xfrm>
            <a:off x="994631" y="3275850"/>
            <a:ext cx="7950078" cy="2680043"/>
          </a:xfrm>
          <a:prstGeom prst="rect">
            <a:avLst/>
          </a:prstGeom>
        </p:spPr>
        <p:txBody>
          <a:bodyPr vert="horz" lIns="91427" tIns="45714" rIns="91427" bIns="457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465809"/>
            <a:ext cx="4307742" cy="341393"/>
          </a:xfrm>
          <a:prstGeom prst="rect">
            <a:avLst/>
          </a:prstGeom>
        </p:spPr>
        <p:txBody>
          <a:bodyPr vert="horz" lIns="91427" tIns="45714" rIns="91427" bIns="45714"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9278" y="6465809"/>
            <a:ext cx="4307742" cy="341393"/>
          </a:xfrm>
          <a:prstGeom prst="rect">
            <a:avLst/>
          </a:prstGeom>
        </p:spPr>
        <p:txBody>
          <a:bodyPr vert="horz" lIns="91427" tIns="45714" rIns="91427" bIns="45714" rtlCol="0" anchor="b"/>
          <a:lstStyle>
            <a:lvl1pPr algn="r">
              <a:defRPr sz="1200"/>
            </a:lvl1pPr>
          </a:lstStyle>
          <a:p>
            <a:fld id="{4D3AE20B-B637-49A9-A792-0488CE47256C}" type="slidenum">
              <a:rPr kumimoji="1" lang="ja-JP" altLang="en-US" smtClean="0"/>
              <a:t>‹#›</a:t>
            </a:fld>
            <a:endParaRPr kumimoji="1" lang="ja-JP" altLang="en-US"/>
          </a:p>
        </p:txBody>
      </p:sp>
    </p:spTree>
    <p:extLst>
      <p:ext uri="{BB962C8B-B14F-4D97-AF65-F5344CB8AC3E}">
        <p14:creationId xmlns:p14="http://schemas.microsoft.com/office/powerpoint/2010/main" val="349636422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3"/>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ja-JP" altLang="en-US"/>
          </a:p>
        </p:txBody>
      </p:sp>
      <p:sp>
        <p:nvSpPr>
          <p:cNvPr id="2" name="Title 1"/>
          <p:cNvSpPr>
            <a:spLocks noGrp="1"/>
          </p:cNvSpPr>
          <p:nvPr>
            <p:ph type="ctrTitle"/>
          </p:nvPr>
        </p:nvSpPr>
        <p:spPr>
          <a:xfrm>
            <a:off x="490347" y="770467"/>
            <a:ext cx="8760619" cy="3352800"/>
          </a:xfrm>
        </p:spPr>
        <p:txBody>
          <a:bodyPr anchor="b">
            <a:noAutofit/>
          </a:bodyPr>
          <a:lstStyle>
            <a:lvl1pPr algn="l">
              <a:lnSpc>
                <a:spcPct val="80000"/>
              </a:lnSpc>
              <a:defRPr sz="8000" spc="-120" baseline="0">
                <a:solidFill>
                  <a:srgbClr val="FFFFFF"/>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542354" y="4198409"/>
            <a:ext cx="7497914" cy="1645920"/>
          </a:xfrm>
        </p:spPr>
        <p:txBody>
          <a:bodyPr>
            <a:normAutofit/>
          </a:bodyPr>
          <a:lstStyle>
            <a:lvl1pPr marL="0" indent="0" algn="l">
              <a:buNone/>
              <a:defRPr sz="2800">
                <a:solidFill>
                  <a:srgbClr val="262626"/>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lvl1pPr>
              <a:defRPr>
                <a:solidFill>
                  <a:srgbClr val="FFFFFF">
                    <a:alpha val="75000"/>
                  </a:srgbClr>
                </a:solidFill>
              </a:defRPr>
            </a:lvl1pPr>
          </a:lstStyle>
          <a:p>
            <a:fld id="{79AA5DDC-3AC0-4BC4-8894-3801ABF2A68F}"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lvl1pPr>
              <a:defRPr>
                <a:solidFill>
                  <a:srgbClr val="FFFFFF">
                    <a:alpha val="75000"/>
                  </a:srgbClr>
                </a:solidFill>
              </a:defRPr>
            </a:lvl1pPr>
          </a:lstStyle>
          <a:p>
            <a:endParaRPr kumimoji="1" lang="ja-JP" altLang="en-US"/>
          </a:p>
        </p:txBody>
      </p:sp>
      <p:sp>
        <p:nvSpPr>
          <p:cNvPr id="9" name="Slide Number Placeholder 8"/>
          <p:cNvSpPr>
            <a:spLocks noGrp="1"/>
          </p:cNvSpPr>
          <p:nvPr>
            <p:ph type="sldNum" sz="quarter" idx="12"/>
          </p:nvPr>
        </p:nvSpPr>
        <p:spPr/>
        <p:txBody>
          <a:bodyPr/>
          <a:lstStyle>
            <a:lvl1pPr>
              <a:defRPr>
                <a:solidFill>
                  <a:srgbClr val="FFFFFF">
                    <a:alpha val="20000"/>
                  </a:srgbClr>
                </a:solidFill>
              </a:defRPr>
            </a:lvl1p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22699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96991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04461" y="695325"/>
            <a:ext cx="2135981" cy="48006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6865" y="714377"/>
            <a:ext cx="6284119" cy="54006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2742418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93280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0347" y="767419"/>
            <a:ext cx="8759381" cy="3355848"/>
          </a:xfrm>
        </p:spPr>
        <p:txBody>
          <a:bodyPr anchor="b">
            <a:normAutofit/>
          </a:bodyPr>
          <a:lstStyle>
            <a:lvl1pPr>
              <a:lnSpc>
                <a:spcPct val="80000"/>
              </a:lnSpc>
              <a:defRPr sz="8000" b="0" baseline="0">
                <a:solidFill>
                  <a:schemeClr val="accent1"/>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42353" y="4187275"/>
            <a:ext cx="7496366" cy="1645920"/>
          </a:xfrm>
        </p:spPr>
        <p:txBody>
          <a:bodyPr anchor="t">
            <a:normAutofit/>
          </a:bodyPr>
          <a:lstStyle>
            <a:lvl1pPr marL="0" indent="0">
              <a:buNone/>
              <a:defRPr sz="28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627003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49783" y="1993392"/>
            <a:ext cx="4123373"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54216" y="1993392"/>
            <a:ext cx="4123373" cy="3767328"/>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215381704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49783" y="2032000"/>
            <a:ext cx="4123373" cy="723400"/>
          </a:xfrm>
        </p:spPr>
        <p:txBody>
          <a:bodyPr anchor="ctr">
            <a:normAutofit/>
          </a:bodyPr>
          <a:lstStyle>
            <a:lvl1pPr marL="0" indent="0">
              <a:spcBef>
                <a:spcPts val="0"/>
              </a:spcBef>
              <a:buNone/>
              <a:defRPr sz="20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549783" y="2736150"/>
            <a:ext cx="4123373"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63502" y="2029968"/>
            <a:ext cx="4123373" cy="722376"/>
          </a:xfrm>
        </p:spPr>
        <p:txBody>
          <a:bodyPr anchor="ctr">
            <a:normAutofit/>
          </a:bodyPr>
          <a:lstStyle>
            <a:lvl1pPr marL="0" indent="0">
              <a:spcBef>
                <a:spcPts val="0"/>
              </a:spcBef>
              <a:buNone/>
              <a:defRPr sz="2000" b="0" cap="all"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163502" y="2734056"/>
            <a:ext cx="4123373" cy="320040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49460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028885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710085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Rectangle 1"/>
          <p:cNvSpPr/>
          <p:nvPr/>
        </p:nvSpPr>
        <p:spPr>
          <a:xfrm>
            <a:off x="6191250" y="0"/>
            <a:ext cx="37147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712391" y="542282"/>
            <a:ext cx="2748915" cy="1920240"/>
          </a:xfrm>
        </p:spPr>
        <p:txBody>
          <a:bodyPr anchor="b">
            <a:noAutofit/>
          </a:bodyPr>
          <a:lstStyle>
            <a:lvl1pPr>
              <a:lnSpc>
                <a:spcPct val="85000"/>
              </a:lnSpc>
              <a:defRPr sz="360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619125" y="762000"/>
            <a:ext cx="4953000" cy="4572000"/>
          </a:xfrm>
        </p:spPr>
        <p:txBody>
          <a:bodyPr/>
          <a:lstStyle>
            <a:lvl1pPr>
              <a:defRPr sz="2200"/>
            </a:lvl1pPr>
            <a:lvl2pPr>
              <a:defRPr sz="1900"/>
            </a:lvl2pPr>
            <a:lvl3pPr>
              <a:defRPr sz="1700"/>
            </a:lvl3pPr>
            <a:lvl4pPr>
              <a:defRPr sz="15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724236" y="2511813"/>
            <a:ext cx="2761298"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500">
                <a:solidFill>
                  <a:srgbClr val="404040"/>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ja-JP" altLang="en-US"/>
              <a:t>マスター テキストの書式設定</a:t>
            </a:r>
          </a:p>
        </p:txBody>
      </p:sp>
      <p:sp>
        <p:nvSpPr>
          <p:cNvPr id="5" name="Date Placeholder 4"/>
          <p:cNvSpPr>
            <a:spLocks noGrp="1"/>
          </p:cNvSpPr>
          <p:nvPr>
            <p:ph type="dt" sz="half" idx="10"/>
          </p:nvPr>
        </p:nvSpPr>
        <p:spPr/>
        <p:txBody>
          <a:bodyPr/>
          <a:lstStyle/>
          <a:p>
            <a:fld id="{79AA5DDC-3AC0-4BC4-8894-3801ABF2A68F}"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95911509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7494" y="5418669"/>
            <a:ext cx="8759381" cy="613283"/>
          </a:xfrm>
        </p:spPr>
        <p:txBody>
          <a:bodyPr anchor="b">
            <a:normAutofit/>
          </a:bodyPr>
          <a:lstStyle>
            <a:lvl1pPr>
              <a:lnSpc>
                <a:spcPct val="85000"/>
              </a:lnSpc>
              <a:defRPr sz="28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0" y="0"/>
            <a:ext cx="9906000" cy="5330952"/>
          </a:xfrm>
          <a:solidFill>
            <a:schemeClr val="accent1">
              <a:lumMod val="20000"/>
              <a:lumOff val="80000"/>
            </a:schemeClr>
          </a:solidFill>
        </p:spPr>
        <p:txBody>
          <a:bodyPr anchor="t"/>
          <a:lstStyle>
            <a:lvl1pPr marL="0" indent="0" algn="ctr">
              <a:spcBef>
                <a:spcPts val="800"/>
              </a:spcBef>
              <a:buNone/>
              <a:defRPr sz="3200">
                <a:solidFill>
                  <a:srgbClr val="4D4D4D"/>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49783" y="5909735"/>
            <a:ext cx="7498842" cy="533400"/>
          </a:xfrm>
        </p:spPr>
        <p:txBody>
          <a:bodyPr>
            <a:normAutofit/>
          </a:bodyPr>
          <a:lstStyle>
            <a:lvl1pPr marL="0" indent="0">
              <a:lnSpc>
                <a:spcPct val="90000"/>
              </a:lnSpc>
              <a:spcBef>
                <a:spcPts val="1200"/>
              </a:spcBef>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lvl1pPr>
              <a:defRPr>
                <a:solidFill>
                  <a:srgbClr val="FFFFFF">
                    <a:alpha val="75000"/>
                  </a:srgbClr>
                </a:solidFill>
              </a:defRPr>
            </a:lvl1pPr>
          </a:lstStyle>
          <a:p>
            <a:fld id="{79AA5DDC-3AC0-4BC4-8894-3801ABF2A68F}" type="datetimeFigureOut">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lvl1pPr>
              <a:defRPr>
                <a:solidFill>
                  <a:srgbClr val="FFFFFF">
                    <a:alpha val="75000"/>
                  </a:srgb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128344214"/>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996" y="499533"/>
            <a:ext cx="8752879" cy="165819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49473" y="1993394"/>
            <a:ext cx="8737402" cy="376618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57213" y="6412447"/>
            <a:ext cx="3343275" cy="228600"/>
          </a:xfrm>
          <a:prstGeom prst="rect">
            <a:avLst/>
          </a:prstGeom>
        </p:spPr>
        <p:txBody>
          <a:bodyPr vert="horz" lIns="91440" tIns="45720" rIns="91440" bIns="45720" rtlCol="0" anchor="ctr"/>
          <a:lstStyle>
            <a:lvl1pPr algn="l">
              <a:defRPr sz="950">
                <a:solidFill>
                  <a:schemeClr val="tx1">
                    <a:alpha val="75000"/>
                  </a:schemeClr>
                </a:solidFill>
              </a:defRPr>
            </a:lvl1pPr>
          </a:lstStyle>
          <a:p>
            <a:fld id="{79AA5DDC-3AC0-4BC4-8894-3801ABF2A68F}" type="datetimeFigureOut">
              <a:rPr kumimoji="1" lang="ja-JP" altLang="en-US" smtClean="0"/>
              <a:t>2026/8/21</a:t>
            </a:fld>
            <a:endParaRPr kumimoji="1" lang="ja-JP" altLang="en-US"/>
          </a:p>
        </p:txBody>
      </p:sp>
      <p:sp>
        <p:nvSpPr>
          <p:cNvPr id="5" name="Footer Placeholder 4"/>
          <p:cNvSpPr>
            <a:spLocks noGrp="1"/>
          </p:cNvSpPr>
          <p:nvPr>
            <p:ph type="ftr" sz="quarter" idx="3"/>
          </p:nvPr>
        </p:nvSpPr>
        <p:spPr>
          <a:xfrm>
            <a:off x="557213" y="6554697"/>
            <a:ext cx="4086225" cy="228600"/>
          </a:xfrm>
          <a:prstGeom prst="rect">
            <a:avLst/>
          </a:prstGeom>
        </p:spPr>
        <p:txBody>
          <a:bodyPr vert="horz" lIns="91440" tIns="45720" rIns="91440" bIns="45720" rtlCol="0" anchor="ctr"/>
          <a:lstStyle>
            <a:lvl1pPr algn="l">
              <a:defRPr sz="950" cap="all" baseline="0">
                <a:solidFill>
                  <a:schemeClr val="tx1">
                    <a:alpha val="75000"/>
                  </a:schemeClr>
                </a:solidFill>
              </a:defRPr>
            </a:lvl1pPr>
          </a:lstStyle>
          <a:p>
            <a:endParaRPr kumimoji="1" lang="ja-JP" altLang="en-US"/>
          </a:p>
        </p:txBody>
      </p:sp>
      <p:sp>
        <p:nvSpPr>
          <p:cNvPr id="6" name="Slide Number Placeholder 5"/>
          <p:cNvSpPr>
            <a:spLocks noGrp="1"/>
          </p:cNvSpPr>
          <p:nvPr>
            <p:ph type="sldNum" sz="quarter" idx="4"/>
          </p:nvPr>
        </p:nvSpPr>
        <p:spPr>
          <a:xfrm>
            <a:off x="7086292" y="5829749"/>
            <a:ext cx="2377440" cy="1397039"/>
          </a:xfrm>
          <a:prstGeom prst="rect">
            <a:avLst/>
          </a:prstGeom>
        </p:spPr>
        <p:txBody>
          <a:bodyPr vert="horz" lIns="91440" tIns="45720" rIns="91440" bIns="45720" rtlCol="0" anchor="b"/>
          <a:lstStyle>
            <a:lvl1pPr algn="r">
              <a:defRPr sz="9000" b="0">
                <a:ln>
                  <a:noFill/>
                </a:ln>
                <a:solidFill>
                  <a:schemeClr val="accent1">
                    <a:alpha val="20000"/>
                  </a:schemeClr>
                </a:solidFill>
                <a:latin typeface="+mj-lt"/>
              </a:defRPr>
            </a:lvl1pPr>
          </a:lstStyle>
          <a:p>
            <a:fld id="{7BA345F6-915A-4157-BA62-A4C1723B0266}" type="slidenum">
              <a:rPr kumimoji="1" lang="ja-JP" altLang="en-US" smtClean="0"/>
              <a:t>‹#›</a:t>
            </a:fld>
            <a:endParaRPr kumimoji="1" lang="ja-JP" altLang="en-US"/>
          </a:p>
        </p:txBody>
      </p:sp>
    </p:spTree>
    <p:extLst>
      <p:ext uri="{BB962C8B-B14F-4D97-AF65-F5344CB8AC3E}">
        <p14:creationId xmlns:p14="http://schemas.microsoft.com/office/powerpoint/2010/main" val="984591525"/>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Lst>
  <p:txStyles>
    <p:titleStyle>
      <a:lvl1pPr algn="l" defTabSz="914400" rtl="0" eaLnBrk="1" latinLnBrk="0" hangingPunct="1">
        <a:lnSpc>
          <a:spcPct val="90000"/>
        </a:lnSpc>
        <a:spcBef>
          <a:spcPct val="0"/>
        </a:spcBef>
        <a:buNone/>
        <a:defRPr kumimoji="1" sz="48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kumimoji="1" sz="2400" kern="1200">
          <a:solidFill>
            <a:schemeClr val="tx1">
              <a:lumMod val="85000"/>
              <a:lumOff val="15000"/>
            </a:schemeClr>
          </a:solidFill>
          <a:latin typeface="+mn-lt"/>
          <a:ea typeface="+mn-ea"/>
          <a:cs typeface="+mn-cs"/>
        </a:defRPr>
      </a:lvl1pPr>
      <a:lvl2pPr marL="274320" indent="-342900" algn="l" defTabSz="914400" rtl="0" eaLnBrk="1" latinLnBrk="0" hangingPunct="1">
        <a:lnSpc>
          <a:spcPct val="85000"/>
        </a:lnSpc>
        <a:spcBef>
          <a:spcPts val="600"/>
        </a:spcBef>
        <a:buFont typeface="Arial" pitchFamily="34" charset="0"/>
        <a:buChar char=" "/>
        <a:defRPr kumimoji="1"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kumimoji="1"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kumimoji="1"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 name="スクロール: 横 39">
            <a:extLst>
              <a:ext uri="{FF2B5EF4-FFF2-40B4-BE49-F238E27FC236}">
                <a16:creationId xmlns:a16="http://schemas.microsoft.com/office/drawing/2014/main" id="{E2F06522-6C8C-61D6-157F-D181479A6094}"/>
              </a:ext>
            </a:extLst>
          </p:cNvPr>
          <p:cNvSpPr/>
          <p:nvPr/>
        </p:nvSpPr>
        <p:spPr>
          <a:xfrm>
            <a:off x="7785127" y="0"/>
            <a:ext cx="1899027" cy="1562517"/>
          </a:xfrm>
          <a:prstGeom prst="horizontalScroll">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t>５９歳以下</a:t>
            </a:r>
            <a:b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br>
            <a: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t>限定</a:t>
            </a:r>
            <a:b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br>
            <a: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t>（当日参加</a:t>
            </a:r>
            <a:r>
              <a:rPr kumimoji="1" lang="en-US" altLang="zh-CN" dirty="0">
                <a:solidFill>
                  <a:schemeClr val="tx1"/>
                </a:solidFill>
                <a:latin typeface="HGP創英角ﾎﾟｯﾌﾟ体" panose="040B0A00000000000000" pitchFamily="50" charset="-128"/>
                <a:ea typeface="HGP創英角ﾎﾟｯﾌﾟ体" panose="040B0A00000000000000" pitchFamily="50" charset="-128"/>
              </a:rPr>
              <a:t>OK</a:t>
            </a:r>
            <a:r>
              <a:rPr kumimoji="1" lang="zh-CN" altLang="en-US" dirty="0">
                <a:solidFill>
                  <a:schemeClr val="tx1"/>
                </a:solidFill>
                <a:latin typeface="HGP創英角ﾎﾟｯﾌﾟ体" panose="040B0A00000000000000" pitchFamily="50" charset="-128"/>
                <a:ea typeface="HGP創英角ﾎﾟｯﾌﾟ体" panose="040B0A00000000000000" pitchFamily="50" charset="-128"/>
              </a:rPr>
              <a:t>）</a:t>
            </a:r>
          </a:p>
        </p:txBody>
      </p:sp>
      <p:sp>
        <p:nvSpPr>
          <p:cNvPr id="34" name="正方形/長方形 33"/>
          <p:cNvSpPr/>
          <p:nvPr/>
        </p:nvSpPr>
        <p:spPr>
          <a:xfrm>
            <a:off x="84418" y="3004443"/>
            <a:ext cx="2360667" cy="3281044"/>
          </a:xfrm>
          <a:prstGeom prst="rect">
            <a:avLst/>
          </a:prstGeom>
          <a:solidFill>
            <a:schemeClr val="bg1"/>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46" b="1" dirty="0">
              <a:solidFill>
                <a:schemeClr val="tx1"/>
              </a:solidFill>
              <a:latin typeface="メイリオ" panose="020B0604030504040204" pitchFamily="50" charset="-128"/>
              <a:ea typeface="メイリオ" panose="020B0604030504040204" pitchFamily="50" charset="-128"/>
            </a:endParaRP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22523" y="7989642"/>
            <a:ext cx="870672" cy="734667"/>
          </a:xfrm>
          <a:prstGeom prst="rect">
            <a:avLst/>
          </a:prstGeom>
        </p:spPr>
      </p:pic>
      <p:sp>
        <p:nvSpPr>
          <p:cNvPr id="26" name="テキスト ボックス 25"/>
          <p:cNvSpPr txBox="1"/>
          <p:nvPr/>
        </p:nvSpPr>
        <p:spPr>
          <a:xfrm>
            <a:off x="174628" y="2669278"/>
            <a:ext cx="3309906" cy="369332"/>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b="1" u="sng" dirty="0">
                <a:latin typeface="メイリオ" panose="020B0604030504040204" pitchFamily="50" charset="-128"/>
                <a:ea typeface="メイリオ" panose="020B0604030504040204" pitchFamily="50" charset="-128"/>
              </a:rPr>
              <a:t>参加企業（４社）</a:t>
            </a:r>
            <a:endParaRPr kumimoji="1" lang="en-US" altLang="ja-JP" b="1" u="sng" dirty="0">
              <a:latin typeface="メイリオ" panose="020B0604030504040204" pitchFamily="50" charset="-128"/>
              <a:ea typeface="メイリオ" panose="020B0604030504040204" pitchFamily="50" charset="-128"/>
            </a:endParaRPr>
          </a:p>
        </p:txBody>
      </p:sp>
      <p:sp>
        <p:nvSpPr>
          <p:cNvPr id="50" name="テキスト ボックス 49"/>
          <p:cNvSpPr txBox="1"/>
          <p:nvPr/>
        </p:nvSpPr>
        <p:spPr>
          <a:xfrm>
            <a:off x="-31450" y="30819"/>
            <a:ext cx="8606040" cy="769441"/>
          </a:xfrm>
          <a:prstGeom prst="rect">
            <a:avLst/>
          </a:prstGeom>
          <a:noFill/>
        </p:spPr>
        <p:txBody>
          <a:bodyPr wrap="square" lIns="91440" tIns="45720" rIns="91440" bIns="45720" rtlCol="0" anchor="t">
            <a:spAutoFit/>
          </a:bodyPr>
          <a:lstStyle/>
          <a:p>
            <a:r>
              <a:rPr kumimoji="1" lang="ja-JP" altLang="en-US" sz="4400" u="sng" dirty="0">
                <a:ln w="9525">
                  <a:solidFill>
                    <a:schemeClr val="tx1"/>
                  </a:solidFill>
                  <a:prstDash val="solid"/>
                </a:ln>
                <a:solidFill>
                  <a:srgbClr val="6CA883"/>
                </a:solidFill>
                <a:latin typeface="HGPSoeiKakugothicUB"/>
                <a:ea typeface="HGPSoeiKakugothicUB"/>
              </a:rPr>
              <a:t>正社員限定 就職相談会</a:t>
            </a:r>
            <a:r>
              <a:rPr kumimoji="1" lang="ja-JP" altLang="en-US" sz="4000" dirty="0">
                <a:ln w="9525">
                  <a:solidFill>
                    <a:schemeClr val="tx1"/>
                  </a:solidFill>
                  <a:prstDash val="solid"/>
                </a:ln>
                <a:solidFill>
                  <a:srgbClr val="6CA883"/>
                </a:solidFill>
                <a:latin typeface="HGPSoeiKakugothicUB"/>
                <a:ea typeface="HGPSoeiKakugothicUB"/>
              </a:rPr>
              <a:t>（</a:t>
            </a:r>
            <a:r>
              <a:rPr kumimoji="1" lang="en-US" altLang="ja-JP" sz="4000" dirty="0">
                <a:ln w="9525">
                  <a:solidFill>
                    <a:schemeClr val="tx1"/>
                  </a:solidFill>
                  <a:prstDash val="solid"/>
                </a:ln>
                <a:solidFill>
                  <a:srgbClr val="6CA883"/>
                </a:solidFill>
                <a:latin typeface="HGPSoeiKakugothicUB"/>
                <a:ea typeface="HGPSoeiKakugothicUB"/>
              </a:rPr>
              <a:t>9/25</a:t>
            </a:r>
            <a:r>
              <a:rPr kumimoji="1" lang="ja-JP" altLang="en-US" sz="4000" dirty="0">
                <a:ln w="9525">
                  <a:solidFill>
                    <a:schemeClr val="tx1"/>
                  </a:solidFill>
                  <a:prstDash val="solid"/>
                </a:ln>
                <a:solidFill>
                  <a:srgbClr val="6CA883"/>
                </a:solidFill>
                <a:latin typeface="HGPSoeiKakugothicUB"/>
                <a:ea typeface="HGPSoeiKakugothicUB"/>
              </a:rPr>
              <a:t>）</a:t>
            </a:r>
            <a:endParaRPr kumimoji="1" lang="en-US" altLang="ja-JP" sz="4000" dirty="0">
              <a:ln w="9525">
                <a:solidFill>
                  <a:schemeClr val="tx1"/>
                </a:solidFill>
                <a:prstDash val="solid"/>
              </a:ln>
              <a:solidFill>
                <a:srgbClr val="6CA883"/>
              </a:solidFill>
              <a:latin typeface="HGPSoeiKakugothicUB"/>
              <a:ea typeface="HGPSoeiKakugothicUB"/>
            </a:endParaRPr>
          </a:p>
        </p:txBody>
      </p:sp>
      <p:sp>
        <p:nvSpPr>
          <p:cNvPr id="37" name="対角する 2 つの角を丸めた四角形 36"/>
          <p:cNvSpPr/>
          <p:nvPr/>
        </p:nvSpPr>
        <p:spPr>
          <a:xfrm>
            <a:off x="156106" y="837431"/>
            <a:ext cx="9528048" cy="860116"/>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kumimoji="1" lang="ja-JP" altLang="en-US" b="1" dirty="0">
                <a:solidFill>
                  <a:schemeClr val="tx1"/>
                </a:solidFill>
                <a:latin typeface="メイリオ"/>
                <a:ea typeface="メイリオ"/>
              </a:rPr>
              <a:t>経験及び資格のいらない</a:t>
            </a:r>
            <a:r>
              <a:rPr kumimoji="1" lang="ja-JP" altLang="en-US" b="1" dirty="0">
                <a:solidFill>
                  <a:srgbClr val="FF0000"/>
                </a:solidFill>
                <a:latin typeface="メイリオ"/>
                <a:ea typeface="メイリオ"/>
              </a:rPr>
              <a:t>正社員求人だけ</a:t>
            </a:r>
            <a:r>
              <a:rPr kumimoji="1" lang="ja-JP" altLang="en-US" b="1" dirty="0">
                <a:solidFill>
                  <a:schemeClr val="tx1"/>
                </a:solidFill>
                <a:latin typeface="メイリオ"/>
                <a:ea typeface="メイリオ"/>
              </a:rPr>
              <a:t>の就職相談会です。</a:t>
            </a:r>
            <a:endParaRPr kumimoji="1" lang="en-US" altLang="ja-JP" b="1" dirty="0">
              <a:solidFill>
                <a:schemeClr val="tx1"/>
              </a:solidFill>
              <a:latin typeface="メイリオ"/>
              <a:ea typeface="メイリオ"/>
            </a:endParaRPr>
          </a:p>
          <a:p>
            <a:r>
              <a:rPr lang="ja-JP" altLang="en-US" b="1" u="sng" dirty="0">
                <a:solidFill>
                  <a:schemeClr val="tx1"/>
                </a:solidFill>
                <a:latin typeface="メイリオ" panose="020B0604030504040204" pitchFamily="50" charset="-128"/>
                <a:ea typeface="メイリオ" panose="020B0604030504040204" pitchFamily="50" charset="-128"/>
              </a:rPr>
              <a:t>人事担当者との個別の面談が可能ですのでお気軽にご参加ください。</a:t>
            </a:r>
          </a:p>
        </p:txBody>
      </p:sp>
      <p:sp>
        <p:nvSpPr>
          <p:cNvPr id="13" name="正方形/長方形 12"/>
          <p:cNvSpPr/>
          <p:nvPr/>
        </p:nvSpPr>
        <p:spPr>
          <a:xfrm>
            <a:off x="245573" y="1652972"/>
            <a:ext cx="5965738" cy="90244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p:cNvSpPr txBox="1"/>
          <p:nvPr/>
        </p:nvSpPr>
        <p:spPr>
          <a:xfrm>
            <a:off x="305153" y="1700928"/>
            <a:ext cx="6202797" cy="92333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u="sng" dirty="0">
                <a:latin typeface="メイリオ" panose="020B0604030504040204" pitchFamily="50" charset="-128"/>
                <a:ea typeface="メイリオ" panose="020B0604030504040204" pitchFamily="50" charset="-128"/>
              </a:rPr>
              <a:t>日　時</a:t>
            </a:r>
            <a:r>
              <a:rPr kumimoji="1" lang="ja-JP" altLang="en-US" dirty="0">
                <a:latin typeface="メイリオ" panose="020B0604030504040204" pitchFamily="50" charset="-128"/>
                <a:ea typeface="メイリオ" panose="020B0604030504040204" pitchFamily="50" charset="-128"/>
              </a:rPr>
              <a:t>　</a:t>
            </a:r>
            <a:r>
              <a:rPr kumimoji="1" lang="ja-JP" altLang="en-US" b="1" dirty="0">
                <a:latin typeface="メイリオ" panose="020B0604030504040204" pitchFamily="50" charset="-128"/>
                <a:ea typeface="メイリオ" panose="020B0604030504040204" pitchFamily="50" charset="-128"/>
              </a:rPr>
              <a:t>９月２５日（金）</a:t>
            </a:r>
            <a:r>
              <a:rPr kumimoji="1" lang="en-US" altLang="ja-JP" b="1" dirty="0">
                <a:latin typeface="メイリオ" panose="020B0604030504040204" pitchFamily="50" charset="-128"/>
                <a:ea typeface="メイリオ" panose="020B0604030504040204" pitchFamily="50" charset="-128"/>
              </a:rPr>
              <a:t>13:30</a:t>
            </a:r>
            <a:r>
              <a:rPr kumimoji="1" lang="ja-JP" altLang="en-US" b="1" dirty="0">
                <a:latin typeface="メイリオ" panose="020B0604030504040204" pitchFamily="50" charset="-128"/>
                <a:ea typeface="メイリオ" panose="020B0604030504040204" pitchFamily="50" charset="-128"/>
              </a:rPr>
              <a:t>～</a:t>
            </a:r>
            <a:r>
              <a:rPr kumimoji="1" lang="en-US" altLang="ja-JP" b="1" dirty="0">
                <a:latin typeface="メイリオ" panose="020B0604030504040204" pitchFamily="50" charset="-128"/>
                <a:ea typeface="メイリオ" panose="020B0604030504040204" pitchFamily="50" charset="-128"/>
              </a:rPr>
              <a:t>15:30</a:t>
            </a:r>
          </a:p>
          <a:p>
            <a:r>
              <a:rPr kumimoji="1" lang="ja-JP" altLang="en-US" u="sng" dirty="0">
                <a:latin typeface="メイリオ" panose="020B0604030504040204" pitchFamily="50" charset="-128"/>
                <a:ea typeface="メイリオ" panose="020B0604030504040204" pitchFamily="50" charset="-128"/>
              </a:rPr>
              <a:t>場　所</a:t>
            </a:r>
            <a:r>
              <a:rPr kumimoji="1" lang="ja-JP" altLang="en-US" dirty="0">
                <a:latin typeface="メイリオ" panose="020B0604030504040204" pitchFamily="50" charset="-128"/>
                <a:ea typeface="メイリオ" panose="020B0604030504040204" pitchFamily="50" charset="-128"/>
              </a:rPr>
              <a:t>　清水合同庁舎６階大会議室</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（ハローワーク清水のある庁舎の６階です。）</a:t>
            </a:r>
            <a:endParaRPr kumimoji="1" lang="en-US" altLang="ja-JP" dirty="0">
              <a:latin typeface="メイリオ" panose="020B0604030504040204" pitchFamily="50" charset="-128"/>
              <a:ea typeface="メイリオ" panose="020B0604030504040204" pitchFamily="50" charset="-128"/>
            </a:endParaRPr>
          </a:p>
        </p:txBody>
      </p:sp>
      <p:sp>
        <p:nvSpPr>
          <p:cNvPr id="53" name="対角する 2 つの角を丸めた四角形 52"/>
          <p:cNvSpPr/>
          <p:nvPr/>
        </p:nvSpPr>
        <p:spPr>
          <a:xfrm>
            <a:off x="244965" y="5021019"/>
            <a:ext cx="1074864" cy="276999"/>
          </a:xfrm>
          <a:prstGeom prst="round2Diag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ja-JP" altLang="en-US" sz="1400" b="1" dirty="0">
                <a:solidFill>
                  <a:schemeClr val="tx1"/>
                </a:solidFill>
                <a:latin typeface="メイリオ"/>
                <a:ea typeface="メイリオ"/>
              </a:rPr>
              <a:t>募集職種</a:t>
            </a:r>
            <a:endParaRPr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4" name="正方形/長方形 3"/>
          <p:cNvSpPr/>
          <p:nvPr/>
        </p:nvSpPr>
        <p:spPr>
          <a:xfrm>
            <a:off x="199971" y="5418673"/>
            <a:ext cx="2071657" cy="646331"/>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・法人営業スタッフ</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・総務・人事</a:t>
            </a:r>
            <a:br>
              <a:rPr lang="en-US" altLang="ja-JP" sz="1200" dirty="0">
                <a:latin typeface="メイリオ" panose="020B0604030504040204" pitchFamily="50" charset="-128"/>
                <a:ea typeface="メイリオ" panose="020B0604030504040204" pitchFamily="50" charset="-128"/>
              </a:rPr>
            </a:br>
            <a:endParaRPr lang="en-US" altLang="ja-JP" sz="1200" dirty="0">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2D874BA8-4AB1-434B-9866-C91E79DFFC2A}"/>
              </a:ext>
            </a:extLst>
          </p:cNvPr>
          <p:cNvSpPr/>
          <p:nvPr/>
        </p:nvSpPr>
        <p:spPr>
          <a:xfrm>
            <a:off x="641172" y="3627323"/>
            <a:ext cx="1477690" cy="246221"/>
          </a:xfrm>
          <a:prstGeom prst="rect">
            <a:avLst/>
          </a:prstGeom>
        </p:spPr>
        <p:txBody>
          <a:bodyPr wrap="square">
            <a:spAutoFit/>
          </a:bodyPr>
          <a:lstStyle/>
          <a:p>
            <a:r>
              <a:rPr lang="ja-JP" altLang="en-US" sz="1000" b="0" i="0" dirty="0">
                <a:solidFill>
                  <a:srgbClr val="212529"/>
                </a:solidFill>
                <a:effectLst/>
                <a:latin typeface="メイリオ" panose="020B0604030504040204" pitchFamily="50" charset="-128"/>
                <a:ea typeface="メイリオ" panose="020B0604030504040204" pitchFamily="50" charset="-128"/>
              </a:rPr>
              <a:t>清水</a:t>
            </a:r>
            <a:r>
              <a:rPr lang="zh-CN" altLang="en-US" sz="1000" b="0" i="0" dirty="0">
                <a:solidFill>
                  <a:srgbClr val="212529"/>
                </a:solidFill>
                <a:effectLst/>
                <a:latin typeface="メイリオ" panose="020B0604030504040204" pitchFamily="50" charset="-128"/>
                <a:ea typeface="メイリオ" panose="020B0604030504040204" pitchFamily="50" charset="-128"/>
              </a:rPr>
              <a:t>区</a:t>
            </a:r>
            <a:r>
              <a:rPr lang="ja-JP" altLang="en-US" sz="1000" b="0" i="0" dirty="0">
                <a:solidFill>
                  <a:srgbClr val="212529"/>
                </a:solidFill>
                <a:effectLst/>
                <a:latin typeface="メイリオ" panose="020B0604030504040204" pitchFamily="50" charset="-128"/>
                <a:ea typeface="メイリオ" panose="020B0604030504040204" pitchFamily="50" charset="-128"/>
              </a:rPr>
              <a:t>馬走</a:t>
            </a:r>
            <a:r>
              <a:rPr lang="en-US" altLang="ja-JP" sz="1000" b="0" i="0" dirty="0">
                <a:solidFill>
                  <a:srgbClr val="212529"/>
                </a:solidFill>
                <a:effectLst/>
                <a:latin typeface="メイリオ" panose="020B0604030504040204" pitchFamily="50" charset="-128"/>
                <a:ea typeface="メイリオ" panose="020B0604030504040204" pitchFamily="50" charset="-128"/>
              </a:rPr>
              <a:t>1500-2</a:t>
            </a:r>
            <a:endParaRPr lang="ja-JP" altLang="en-US" sz="1000" b="1" u="sng"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EB2A1A43-2DA3-50F7-2C28-62FFBD6F1539}"/>
              </a:ext>
            </a:extLst>
          </p:cNvPr>
          <p:cNvSpPr txBox="1"/>
          <p:nvPr/>
        </p:nvSpPr>
        <p:spPr>
          <a:xfrm>
            <a:off x="2505430" y="6423789"/>
            <a:ext cx="5279697" cy="307777"/>
          </a:xfrm>
          <a:prstGeom prst="rect">
            <a:avLst/>
          </a:prstGeom>
          <a:noFill/>
        </p:spPr>
        <p:txBody>
          <a:bodyPr wrap="square" rtlCol="0">
            <a:spAutoFit/>
          </a:bodyPr>
          <a:lstStyle/>
          <a:p>
            <a:r>
              <a:rPr kumimoji="1" lang="en-US" altLang="ja-JP" sz="1400" dirty="0">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雇用保険受給者の方は、参加すると求職活動実績となります。</a:t>
            </a:r>
          </a:p>
        </p:txBody>
      </p:sp>
      <p:sp>
        <p:nvSpPr>
          <p:cNvPr id="48" name="正方形/長方形 47">
            <a:extLst>
              <a:ext uri="{FF2B5EF4-FFF2-40B4-BE49-F238E27FC236}">
                <a16:creationId xmlns:a16="http://schemas.microsoft.com/office/drawing/2014/main" id="{E0532B9C-42DC-0A39-66AD-C912EE4A6408}"/>
              </a:ext>
            </a:extLst>
          </p:cNvPr>
          <p:cNvSpPr/>
          <p:nvPr/>
        </p:nvSpPr>
        <p:spPr>
          <a:xfrm rot="21600000">
            <a:off x="270409" y="6406143"/>
            <a:ext cx="2440073" cy="463726"/>
          </a:xfrm>
          <a:prstGeom prst="rect">
            <a:avLst/>
          </a:prstGeom>
          <a:noFill/>
        </p:spPr>
        <p:txBody>
          <a:bodyPr wrap="square" lIns="0" tIns="108000" rIns="0" bIns="0">
            <a:noAutofit/>
            <a:scene3d>
              <a:camera prst="orthographicFront"/>
              <a:lightRig rig="soft" dir="tl">
                <a:rot lat="0" lon="0" rev="0"/>
              </a:lightRig>
            </a:scene3d>
            <a:sp3d contourW="31750" prstMaterial="matte">
              <a:contourClr>
                <a:schemeClr val="accent2">
                  <a:tint val="20000"/>
                </a:schemeClr>
              </a:contourClr>
            </a:sp3d>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indent="0" algn="ctr" defTabSz="914400" eaLnBrk="1" fontAlgn="auto" latinLnBrk="0" hangingPunct="1">
              <a:lnSpc>
                <a:spcPts val="1500"/>
              </a:lnSpc>
              <a:spcBef>
                <a:spcPts val="0"/>
              </a:spcBef>
              <a:spcAft>
                <a:spcPts val="0"/>
              </a:spcAft>
              <a:buClrTx/>
              <a:buSzTx/>
              <a:buFontTx/>
              <a:buNone/>
              <a:tabLst/>
              <a:defRPr/>
            </a:pPr>
            <a:r>
              <a:rPr lang="ja-JP" altLang="en-US" sz="1400" spc="-10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rPr>
              <a:t>主催　ハローワーク清水　　</a:t>
            </a:r>
            <a:endParaRPr lang="ja-JP" altLang="ja-JP" sz="1400" spc="-100" dirty="0">
              <a:ln>
                <a:noFill/>
              </a:ln>
              <a:solidFill>
                <a:schemeClr val="tx1"/>
              </a:solidFill>
              <a:effectLs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61" name="矢印: 右 60">
            <a:extLst>
              <a:ext uri="{FF2B5EF4-FFF2-40B4-BE49-F238E27FC236}">
                <a16:creationId xmlns:a16="http://schemas.microsoft.com/office/drawing/2014/main" id="{CDA4C1C5-8956-151C-E1BD-B81BB4691EFA}"/>
              </a:ext>
            </a:extLst>
          </p:cNvPr>
          <p:cNvSpPr/>
          <p:nvPr/>
        </p:nvSpPr>
        <p:spPr>
          <a:xfrm>
            <a:off x="7865263" y="6289344"/>
            <a:ext cx="1716427" cy="537661"/>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1250A31-3F92-10E4-8BCC-458704B0977F}"/>
              </a:ext>
            </a:extLst>
          </p:cNvPr>
          <p:cNvSpPr/>
          <p:nvPr/>
        </p:nvSpPr>
        <p:spPr>
          <a:xfrm>
            <a:off x="15365010" y="9480946"/>
            <a:ext cx="661932" cy="646331"/>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裏面もみてね！</a:t>
            </a:r>
            <a:endParaRPr lang="en-US" altLang="ja-JP" sz="1200" dirty="0">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8CB39D9B-A9DB-F7AB-7907-F704C4305B07}"/>
              </a:ext>
            </a:extLst>
          </p:cNvPr>
          <p:cNvSpPr/>
          <p:nvPr/>
        </p:nvSpPr>
        <p:spPr>
          <a:xfrm>
            <a:off x="2505430" y="3022089"/>
            <a:ext cx="2415846" cy="3229229"/>
          </a:xfrm>
          <a:prstGeom prst="rect">
            <a:avLst/>
          </a:prstGeom>
          <a:solidFill>
            <a:schemeClr val="bg1"/>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46" b="1" dirty="0">
              <a:solidFill>
                <a:schemeClr val="tx1"/>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CAC39BFC-7C51-29FD-A629-E69A32AFB5AB}"/>
              </a:ext>
            </a:extLst>
          </p:cNvPr>
          <p:cNvSpPr/>
          <p:nvPr/>
        </p:nvSpPr>
        <p:spPr>
          <a:xfrm>
            <a:off x="4984347" y="3004443"/>
            <a:ext cx="2369307" cy="3263396"/>
          </a:xfrm>
          <a:prstGeom prst="rect">
            <a:avLst/>
          </a:prstGeom>
          <a:solidFill>
            <a:schemeClr val="bg1"/>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46" b="1" dirty="0">
              <a:solidFill>
                <a:schemeClr val="tx1"/>
              </a:solidFill>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15248F5D-3FAE-72FF-06E1-2B8B7139BABA}"/>
              </a:ext>
            </a:extLst>
          </p:cNvPr>
          <p:cNvSpPr/>
          <p:nvPr/>
        </p:nvSpPr>
        <p:spPr>
          <a:xfrm>
            <a:off x="7448587" y="2994836"/>
            <a:ext cx="2338307" cy="3246875"/>
          </a:xfrm>
          <a:prstGeom prst="rect">
            <a:avLst/>
          </a:prstGeom>
          <a:solidFill>
            <a:schemeClr val="bg1"/>
          </a:solid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ja-JP" altLang="en-US" sz="1246" b="1" dirty="0">
              <a:solidFill>
                <a:schemeClr val="tx1"/>
              </a:solidFill>
              <a:latin typeface="メイリオ" panose="020B0604030504040204" pitchFamily="50" charset="-128"/>
              <a:ea typeface="メイリオ" panose="020B0604030504040204" pitchFamily="50" charset="-128"/>
            </a:endParaRPr>
          </a:p>
        </p:txBody>
      </p:sp>
      <p:sp>
        <p:nvSpPr>
          <p:cNvPr id="63" name="正方形/長方形 62">
            <a:extLst>
              <a:ext uri="{FF2B5EF4-FFF2-40B4-BE49-F238E27FC236}">
                <a16:creationId xmlns:a16="http://schemas.microsoft.com/office/drawing/2014/main" id="{22B9AAED-3103-5D50-C953-CCE7B01EC3EB}"/>
              </a:ext>
            </a:extLst>
          </p:cNvPr>
          <p:cNvSpPr/>
          <p:nvPr/>
        </p:nvSpPr>
        <p:spPr>
          <a:xfrm>
            <a:off x="3001839" y="3608787"/>
            <a:ext cx="1581005" cy="246221"/>
          </a:xfrm>
          <a:prstGeom prst="rect">
            <a:avLst/>
          </a:prstGeom>
        </p:spPr>
        <p:txBody>
          <a:bodyPr wrap="square">
            <a:spAutoFit/>
          </a:bodyPr>
          <a:lstStyle/>
          <a:p>
            <a:pPr algn="l"/>
            <a:r>
              <a:rPr lang="ja-JP" altLang="en-US" sz="1000" i="0" dirty="0">
                <a:solidFill>
                  <a:srgbClr val="000000"/>
                </a:solidFill>
                <a:effectLst/>
                <a:latin typeface="メイリオ" panose="020B0604030504040204" pitchFamily="50" charset="-128"/>
                <a:ea typeface="メイリオ" panose="020B0604030504040204" pitchFamily="50" charset="-128"/>
              </a:rPr>
              <a:t>清水区由比寺尾</a:t>
            </a:r>
            <a:r>
              <a:rPr lang="en-US" altLang="ja-JP" sz="1000" i="0" dirty="0">
                <a:solidFill>
                  <a:srgbClr val="000000"/>
                </a:solidFill>
                <a:effectLst/>
                <a:latin typeface="メイリオ" panose="020B0604030504040204" pitchFamily="50" charset="-128"/>
                <a:ea typeface="メイリオ" panose="020B0604030504040204" pitchFamily="50" charset="-128"/>
              </a:rPr>
              <a:t>821-1</a:t>
            </a:r>
            <a:endParaRPr lang="ja-JP" altLang="en-US" sz="1000" u="sng" dirty="0">
              <a:latin typeface="メイリオ" panose="020B0604030504040204" pitchFamily="50" charset="-128"/>
              <a:ea typeface="メイリオ" panose="020B0604030504040204" pitchFamily="50" charset="-128"/>
            </a:endParaRPr>
          </a:p>
        </p:txBody>
      </p:sp>
      <p:sp>
        <p:nvSpPr>
          <p:cNvPr id="1027" name="対角する 2 つの角を丸めた四角形 52">
            <a:extLst>
              <a:ext uri="{FF2B5EF4-FFF2-40B4-BE49-F238E27FC236}">
                <a16:creationId xmlns:a16="http://schemas.microsoft.com/office/drawing/2014/main" id="{D29EEFCC-CA2A-56D7-4C67-9BDB369FDEAC}"/>
              </a:ext>
            </a:extLst>
          </p:cNvPr>
          <p:cNvSpPr/>
          <p:nvPr/>
        </p:nvSpPr>
        <p:spPr>
          <a:xfrm>
            <a:off x="2660811" y="4992627"/>
            <a:ext cx="1074864" cy="283526"/>
          </a:xfrm>
          <a:prstGeom prst="round2Diag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ja-JP" altLang="en-US" sz="1400" b="1" dirty="0">
                <a:solidFill>
                  <a:schemeClr val="tx1"/>
                </a:solidFill>
                <a:latin typeface="メイリオ"/>
                <a:ea typeface="メイリオ"/>
              </a:rPr>
              <a:t>募集職種</a:t>
            </a:r>
            <a:endParaRPr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1062" name="正方形/長方形 1061">
            <a:extLst>
              <a:ext uri="{FF2B5EF4-FFF2-40B4-BE49-F238E27FC236}">
                <a16:creationId xmlns:a16="http://schemas.microsoft.com/office/drawing/2014/main" id="{9DAAF749-7D1C-64DD-E2B0-A54F1CF9D826}"/>
              </a:ext>
            </a:extLst>
          </p:cNvPr>
          <p:cNvSpPr/>
          <p:nvPr/>
        </p:nvSpPr>
        <p:spPr>
          <a:xfrm>
            <a:off x="2546442" y="5425853"/>
            <a:ext cx="2391041" cy="461665"/>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・袋詰め・梱包・その他軽作業</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・営業</a:t>
            </a:r>
            <a:endParaRPr lang="en-US" altLang="ja-JP" sz="1200" dirty="0">
              <a:latin typeface="メイリオ" panose="020B0604030504040204" pitchFamily="50" charset="-128"/>
              <a:ea typeface="メイリオ" panose="020B0604030504040204" pitchFamily="50" charset="-128"/>
            </a:endParaRPr>
          </a:p>
        </p:txBody>
      </p:sp>
      <p:sp>
        <p:nvSpPr>
          <p:cNvPr id="1063" name="正方形/長方形 1062">
            <a:extLst>
              <a:ext uri="{FF2B5EF4-FFF2-40B4-BE49-F238E27FC236}">
                <a16:creationId xmlns:a16="http://schemas.microsoft.com/office/drawing/2014/main" id="{D4B02BEF-89F0-1F05-6271-4F8D27C1E9E5}"/>
              </a:ext>
            </a:extLst>
          </p:cNvPr>
          <p:cNvSpPr/>
          <p:nvPr/>
        </p:nvSpPr>
        <p:spPr>
          <a:xfrm>
            <a:off x="5084619" y="5374238"/>
            <a:ext cx="2253383" cy="646331"/>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・機械装置の組立</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・機械加工</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・機械装置の設計</a:t>
            </a:r>
            <a:endParaRPr lang="en-US" altLang="ja-JP" sz="1200" dirty="0">
              <a:latin typeface="メイリオ" panose="020B0604030504040204" pitchFamily="50" charset="-128"/>
              <a:ea typeface="メイリオ" panose="020B0604030504040204" pitchFamily="50" charset="-128"/>
            </a:endParaRPr>
          </a:p>
        </p:txBody>
      </p:sp>
      <p:sp>
        <p:nvSpPr>
          <p:cNvPr id="1064" name="正方形/長方形 1063">
            <a:extLst>
              <a:ext uri="{FF2B5EF4-FFF2-40B4-BE49-F238E27FC236}">
                <a16:creationId xmlns:a16="http://schemas.microsoft.com/office/drawing/2014/main" id="{FFAA7C7F-75B5-41EE-4E6F-9C875FECF0DE}"/>
              </a:ext>
            </a:extLst>
          </p:cNvPr>
          <p:cNvSpPr/>
          <p:nvPr/>
        </p:nvSpPr>
        <p:spPr>
          <a:xfrm>
            <a:off x="7476745" y="5425853"/>
            <a:ext cx="2277713" cy="461665"/>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・缶詰、カップ、レトルトパ　</a:t>
            </a:r>
            <a:br>
              <a:rPr lang="en-US" altLang="ja-JP" sz="1200" dirty="0">
                <a:latin typeface="メイリオ" panose="020B0604030504040204" pitchFamily="50" charset="-128"/>
                <a:ea typeface="メイリオ" panose="020B0604030504040204" pitchFamily="50" charset="-128"/>
              </a:rPr>
            </a:br>
            <a:r>
              <a:rPr lang="ja-JP" altLang="en-US" sz="1200" dirty="0">
                <a:latin typeface="メイリオ" panose="020B0604030504040204" pitchFamily="50" charset="-128"/>
                <a:ea typeface="メイリオ" panose="020B0604030504040204" pitchFamily="50" charset="-128"/>
              </a:rPr>
              <a:t>　ウチ食品の製造、梱包作業</a:t>
            </a:r>
            <a:endParaRPr lang="en-US" altLang="ja-JP" sz="1200" dirty="0">
              <a:latin typeface="メイリオ" panose="020B0604030504040204" pitchFamily="50" charset="-128"/>
              <a:ea typeface="メイリオ" panose="020B0604030504040204" pitchFamily="50" charset="-128"/>
            </a:endParaRPr>
          </a:p>
        </p:txBody>
      </p:sp>
      <p:sp>
        <p:nvSpPr>
          <p:cNvPr id="1066" name="正方形/長方形 1065"/>
          <p:cNvSpPr/>
          <p:nvPr/>
        </p:nvSpPr>
        <p:spPr>
          <a:xfrm>
            <a:off x="8107905" y="6439177"/>
            <a:ext cx="1283800" cy="276999"/>
          </a:xfrm>
          <a:prstGeom prst="rect">
            <a:avLst/>
          </a:prstGeom>
        </p:spPr>
        <p:txBody>
          <a:bodyPr wrap="square">
            <a:spAutoFit/>
          </a:bodyPr>
          <a:lstStyle/>
          <a:p>
            <a:r>
              <a:rPr lang="ja-JP" altLang="en-US" sz="1200" dirty="0">
                <a:latin typeface="メイリオ" panose="020B0604030504040204" pitchFamily="50" charset="-128"/>
                <a:ea typeface="メイリオ" panose="020B0604030504040204" pitchFamily="50" charset="-128"/>
              </a:rPr>
              <a:t>裏面も見てね</a:t>
            </a:r>
          </a:p>
        </p:txBody>
      </p:sp>
      <p:sp>
        <p:nvSpPr>
          <p:cNvPr id="10" name="正方形/長方形 9">
            <a:extLst>
              <a:ext uri="{FF2B5EF4-FFF2-40B4-BE49-F238E27FC236}">
                <a16:creationId xmlns:a16="http://schemas.microsoft.com/office/drawing/2014/main" id="{9568B787-D770-B830-FF28-21E1C4EAAE55}"/>
              </a:ext>
            </a:extLst>
          </p:cNvPr>
          <p:cNvSpPr/>
          <p:nvPr/>
        </p:nvSpPr>
        <p:spPr>
          <a:xfrm>
            <a:off x="7962996" y="3625514"/>
            <a:ext cx="1477690" cy="246221"/>
          </a:xfrm>
          <a:prstGeom prst="rect">
            <a:avLst/>
          </a:prstGeom>
        </p:spPr>
        <p:txBody>
          <a:bodyPr wrap="square">
            <a:spAutoFit/>
          </a:bodyPr>
          <a:lstStyle/>
          <a:p>
            <a:r>
              <a:rPr lang="ja-JP" altLang="en-US" sz="1000" i="0" dirty="0">
                <a:solidFill>
                  <a:srgbClr val="333333"/>
                </a:solidFill>
                <a:effectLst/>
                <a:latin typeface="メイリオ" panose="020B0604030504040204" pitchFamily="50" charset="-128"/>
                <a:ea typeface="メイリオ" panose="020B0604030504040204" pitchFamily="50" charset="-128"/>
              </a:rPr>
              <a:t>清水区興津中町</a:t>
            </a:r>
            <a:r>
              <a:rPr lang="en-US" altLang="ja-JP" sz="1000" i="0" dirty="0">
                <a:solidFill>
                  <a:srgbClr val="333333"/>
                </a:solidFill>
                <a:effectLst/>
                <a:latin typeface="メイリオ" panose="020B0604030504040204" pitchFamily="50" charset="-128"/>
                <a:ea typeface="メイリオ" panose="020B0604030504040204" pitchFamily="50" charset="-128"/>
              </a:rPr>
              <a:t>974</a:t>
            </a:r>
            <a:endParaRPr lang="ja-JP" altLang="en-US" sz="1000" u="sng" dirty="0">
              <a:latin typeface="メイリオ" panose="020B0604030504040204" pitchFamily="50" charset="-128"/>
              <a:ea typeface="メイリオ" panose="020B0604030504040204" pitchFamily="50" charset="-128"/>
            </a:endParaRPr>
          </a:p>
        </p:txBody>
      </p:sp>
      <p:sp>
        <p:nvSpPr>
          <p:cNvPr id="11" name="対角する 2 つの角を丸めた四角形 52">
            <a:extLst>
              <a:ext uri="{FF2B5EF4-FFF2-40B4-BE49-F238E27FC236}">
                <a16:creationId xmlns:a16="http://schemas.microsoft.com/office/drawing/2014/main" id="{6BFCDC1E-EC0B-C1DE-BF28-2917751E3CD9}"/>
              </a:ext>
            </a:extLst>
          </p:cNvPr>
          <p:cNvSpPr/>
          <p:nvPr/>
        </p:nvSpPr>
        <p:spPr>
          <a:xfrm>
            <a:off x="5094136" y="5016981"/>
            <a:ext cx="1074864" cy="263121"/>
          </a:xfrm>
          <a:prstGeom prst="round2Diag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ja-JP" altLang="en-US" sz="1400" b="1" dirty="0">
                <a:solidFill>
                  <a:schemeClr val="tx1"/>
                </a:solidFill>
                <a:latin typeface="メイリオ"/>
                <a:ea typeface="メイリオ"/>
              </a:rPr>
              <a:t>募集職種</a:t>
            </a:r>
            <a:endParaRPr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14" name="対角する 2 つの角を丸めた四角形 52">
            <a:extLst>
              <a:ext uri="{FF2B5EF4-FFF2-40B4-BE49-F238E27FC236}">
                <a16:creationId xmlns:a16="http://schemas.microsoft.com/office/drawing/2014/main" id="{CDFF616B-F803-243D-B625-101F3F79FE03}"/>
              </a:ext>
            </a:extLst>
          </p:cNvPr>
          <p:cNvSpPr/>
          <p:nvPr/>
        </p:nvSpPr>
        <p:spPr>
          <a:xfrm>
            <a:off x="7542876" y="4981186"/>
            <a:ext cx="1074864" cy="263121"/>
          </a:xfrm>
          <a:prstGeom prst="round2Diag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kumimoji="1" lang="ja-JP" altLang="en-US" sz="1400" b="1" dirty="0">
                <a:solidFill>
                  <a:schemeClr val="tx1"/>
                </a:solidFill>
                <a:latin typeface="メイリオ"/>
                <a:ea typeface="メイリオ"/>
              </a:rPr>
              <a:t>募集職種</a:t>
            </a:r>
            <a:endParaRPr lang="ja-JP" altLang="en-US" sz="1400" b="1" dirty="0">
              <a:solidFill>
                <a:schemeClr val="tx1"/>
              </a:solidFill>
              <a:latin typeface="メイリオ" panose="020B0604030504040204" pitchFamily="50" charset="-128"/>
              <a:ea typeface="メイリオ" panose="020B0604030504040204" pitchFamily="50" charset="-128"/>
            </a:endParaRPr>
          </a:p>
        </p:txBody>
      </p:sp>
      <p:sp>
        <p:nvSpPr>
          <p:cNvPr id="9" name="AutoShape 2" descr="日本平ホテル">
            <a:extLst>
              <a:ext uri="{FF2B5EF4-FFF2-40B4-BE49-F238E27FC236}">
                <a16:creationId xmlns:a16="http://schemas.microsoft.com/office/drawing/2014/main" id="{6B8B37EA-733C-2774-6BFD-CB29E5034D2C}"/>
              </a:ext>
            </a:extLst>
          </p:cNvPr>
          <p:cNvSpPr>
            <a:spLocks noChangeAspect="1" noChangeArrowheads="1"/>
          </p:cNvSpPr>
          <p:nvPr/>
        </p:nvSpPr>
        <p:spPr bwMode="auto">
          <a:xfrm>
            <a:off x="4800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AutoShape 4" descr="日本平ホテル">
            <a:extLst>
              <a:ext uri="{FF2B5EF4-FFF2-40B4-BE49-F238E27FC236}">
                <a16:creationId xmlns:a16="http://schemas.microsoft.com/office/drawing/2014/main" id="{A3BED211-2160-B0EE-0BE7-6AEDC2D31C60}"/>
              </a:ext>
            </a:extLst>
          </p:cNvPr>
          <p:cNvSpPr>
            <a:spLocks noChangeAspect="1" noChangeArrowheads="1"/>
          </p:cNvSpPr>
          <p:nvPr/>
        </p:nvSpPr>
        <p:spPr bwMode="auto">
          <a:xfrm>
            <a:off x="4953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AutoShape 6" descr="日本平ホテル">
            <a:extLst>
              <a:ext uri="{FF2B5EF4-FFF2-40B4-BE49-F238E27FC236}">
                <a16:creationId xmlns:a16="http://schemas.microsoft.com/office/drawing/2014/main" id="{3705C573-AA4D-33D1-63F7-1783BD142490}"/>
              </a:ext>
            </a:extLst>
          </p:cNvPr>
          <p:cNvSpPr>
            <a:spLocks noChangeAspect="1" noChangeArrowheads="1"/>
          </p:cNvSpPr>
          <p:nvPr/>
        </p:nvSpPr>
        <p:spPr bwMode="auto">
          <a:xfrm>
            <a:off x="5105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AutoShape 8" descr="日本平ホテル">
            <a:extLst>
              <a:ext uri="{FF2B5EF4-FFF2-40B4-BE49-F238E27FC236}">
                <a16:creationId xmlns:a16="http://schemas.microsoft.com/office/drawing/2014/main" id="{0DCEDCA5-E3C4-1B27-7815-320AE258BF36}"/>
              </a:ext>
            </a:extLst>
          </p:cNvPr>
          <p:cNvSpPr>
            <a:spLocks noChangeAspect="1" noChangeArrowheads="1"/>
          </p:cNvSpPr>
          <p:nvPr/>
        </p:nvSpPr>
        <p:spPr bwMode="auto">
          <a:xfrm>
            <a:off x="5257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3" name="図 2">
            <a:extLst>
              <a:ext uri="{FF2B5EF4-FFF2-40B4-BE49-F238E27FC236}">
                <a16:creationId xmlns:a16="http://schemas.microsoft.com/office/drawing/2014/main" id="{204605BC-3E5B-B419-123B-DB81E2219C4A}"/>
              </a:ext>
            </a:extLst>
          </p:cNvPr>
          <p:cNvPicPr>
            <a:picLocks noChangeAspect="1"/>
          </p:cNvPicPr>
          <p:nvPr/>
        </p:nvPicPr>
        <p:blipFill>
          <a:blip r:embed="rId3"/>
          <a:stretch>
            <a:fillRect/>
          </a:stretch>
        </p:blipFill>
        <p:spPr>
          <a:xfrm>
            <a:off x="201058" y="3141325"/>
            <a:ext cx="493819" cy="469433"/>
          </a:xfrm>
          <a:prstGeom prst="rect">
            <a:avLst/>
          </a:prstGeom>
        </p:spPr>
      </p:pic>
      <p:pic>
        <p:nvPicPr>
          <p:cNvPr id="8" name="図 7">
            <a:extLst>
              <a:ext uri="{FF2B5EF4-FFF2-40B4-BE49-F238E27FC236}">
                <a16:creationId xmlns:a16="http://schemas.microsoft.com/office/drawing/2014/main" id="{FF2479DA-5FF8-08BC-58E5-ADE156E07C66}"/>
              </a:ext>
            </a:extLst>
          </p:cNvPr>
          <p:cNvPicPr>
            <a:picLocks noChangeAspect="1"/>
          </p:cNvPicPr>
          <p:nvPr/>
        </p:nvPicPr>
        <p:blipFill>
          <a:blip r:embed="rId4"/>
          <a:stretch>
            <a:fillRect/>
          </a:stretch>
        </p:blipFill>
        <p:spPr>
          <a:xfrm>
            <a:off x="743731" y="3263567"/>
            <a:ext cx="1603468" cy="257899"/>
          </a:xfrm>
          <a:prstGeom prst="rect">
            <a:avLst/>
          </a:prstGeom>
        </p:spPr>
      </p:pic>
      <p:pic>
        <p:nvPicPr>
          <p:cNvPr id="19" name="図 18">
            <a:extLst>
              <a:ext uri="{FF2B5EF4-FFF2-40B4-BE49-F238E27FC236}">
                <a16:creationId xmlns:a16="http://schemas.microsoft.com/office/drawing/2014/main" id="{216B5874-5DB7-5010-FF83-D11207235893}"/>
              </a:ext>
            </a:extLst>
          </p:cNvPr>
          <p:cNvPicPr>
            <a:picLocks noChangeAspect="1"/>
          </p:cNvPicPr>
          <p:nvPr/>
        </p:nvPicPr>
        <p:blipFill>
          <a:blip r:embed="rId5"/>
          <a:stretch>
            <a:fillRect/>
          </a:stretch>
        </p:blipFill>
        <p:spPr>
          <a:xfrm>
            <a:off x="127654" y="3905802"/>
            <a:ext cx="1074864" cy="860511"/>
          </a:xfrm>
          <a:prstGeom prst="rect">
            <a:avLst/>
          </a:prstGeom>
        </p:spPr>
      </p:pic>
      <p:pic>
        <p:nvPicPr>
          <p:cNvPr id="24" name="図 23">
            <a:extLst>
              <a:ext uri="{FF2B5EF4-FFF2-40B4-BE49-F238E27FC236}">
                <a16:creationId xmlns:a16="http://schemas.microsoft.com/office/drawing/2014/main" id="{AD69F108-78A0-ECBF-FBD5-75481265D5EF}"/>
              </a:ext>
            </a:extLst>
          </p:cNvPr>
          <p:cNvPicPr>
            <a:picLocks noChangeAspect="1"/>
          </p:cNvPicPr>
          <p:nvPr/>
        </p:nvPicPr>
        <p:blipFill>
          <a:blip r:embed="rId6"/>
          <a:srcRect l="-3511"/>
          <a:stretch>
            <a:fillRect/>
          </a:stretch>
        </p:blipFill>
        <p:spPr>
          <a:xfrm>
            <a:off x="1245824" y="3916384"/>
            <a:ext cx="1167667" cy="849929"/>
          </a:xfrm>
          <a:prstGeom prst="rect">
            <a:avLst/>
          </a:prstGeom>
        </p:spPr>
      </p:pic>
      <p:pic>
        <p:nvPicPr>
          <p:cNvPr id="27" name="図 26">
            <a:extLst>
              <a:ext uri="{FF2B5EF4-FFF2-40B4-BE49-F238E27FC236}">
                <a16:creationId xmlns:a16="http://schemas.microsoft.com/office/drawing/2014/main" id="{F2AFF5CB-9A8E-7470-B4BD-E71ECECF4EE5}"/>
              </a:ext>
            </a:extLst>
          </p:cNvPr>
          <p:cNvPicPr>
            <a:picLocks noChangeAspect="1"/>
          </p:cNvPicPr>
          <p:nvPr/>
        </p:nvPicPr>
        <p:blipFill>
          <a:blip r:embed="rId7"/>
          <a:srcRect l="9248" t="12449" r="8831" b="36564"/>
          <a:stretch>
            <a:fillRect/>
          </a:stretch>
        </p:blipFill>
        <p:spPr>
          <a:xfrm>
            <a:off x="7477607" y="3188721"/>
            <a:ext cx="547464" cy="340726"/>
          </a:xfrm>
          <a:prstGeom prst="rect">
            <a:avLst/>
          </a:prstGeom>
        </p:spPr>
      </p:pic>
      <p:pic>
        <p:nvPicPr>
          <p:cNvPr id="28" name="図 27">
            <a:extLst>
              <a:ext uri="{FF2B5EF4-FFF2-40B4-BE49-F238E27FC236}">
                <a16:creationId xmlns:a16="http://schemas.microsoft.com/office/drawing/2014/main" id="{0969DA20-3F30-B859-75EA-8F0AFCB58C7C}"/>
              </a:ext>
            </a:extLst>
          </p:cNvPr>
          <p:cNvPicPr>
            <a:picLocks noChangeAspect="1"/>
          </p:cNvPicPr>
          <p:nvPr/>
        </p:nvPicPr>
        <p:blipFill>
          <a:blip r:embed="rId7"/>
          <a:srcRect l="-1" t="61225" r="-882" b="13524"/>
          <a:stretch>
            <a:fillRect/>
          </a:stretch>
        </p:blipFill>
        <p:spPr>
          <a:xfrm>
            <a:off x="7962996" y="3167716"/>
            <a:ext cx="1796205" cy="449600"/>
          </a:xfrm>
          <a:prstGeom prst="rect">
            <a:avLst/>
          </a:prstGeom>
        </p:spPr>
      </p:pic>
      <p:pic>
        <p:nvPicPr>
          <p:cNvPr id="21" name="図 20">
            <a:extLst>
              <a:ext uri="{FF2B5EF4-FFF2-40B4-BE49-F238E27FC236}">
                <a16:creationId xmlns:a16="http://schemas.microsoft.com/office/drawing/2014/main" id="{54BFB302-F4B0-EBD5-1843-D3800467EC0D}"/>
              </a:ext>
            </a:extLst>
          </p:cNvPr>
          <p:cNvPicPr>
            <a:picLocks noChangeAspect="1"/>
          </p:cNvPicPr>
          <p:nvPr/>
        </p:nvPicPr>
        <p:blipFill>
          <a:blip r:embed="rId8"/>
          <a:srcRect l="13095" t="12564" r="11586" b="7947"/>
          <a:stretch>
            <a:fillRect/>
          </a:stretch>
        </p:blipFill>
        <p:spPr>
          <a:xfrm>
            <a:off x="8673508" y="3937659"/>
            <a:ext cx="1068187" cy="873850"/>
          </a:xfrm>
          <a:prstGeom prst="rect">
            <a:avLst/>
          </a:prstGeom>
        </p:spPr>
      </p:pic>
      <p:pic>
        <p:nvPicPr>
          <p:cNvPr id="29" name="図 28">
            <a:extLst>
              <a:ext uri="{FF2B5EF4-FFF2-40B4-BE49-F238E27FC236}">
                <a16:creationId xmlns:a16="http://schemas.microsoft.com/office/drawing/2014/main" id="{1A2059E8-E6FE-A74B-1C4B-9D366208764D}"/>
              </a:ext>
            </a:extLst>
          </p:cNvPr>
          <p:cNvPicPr>
            <a:picLocks noChangeAspect="1"/>
          </p:cNvPicPr>
          <p:nvPr/>
        </p:nvPicPr>
        <p:blipFill>
          <a:blip r:embed="rId9"/>
          <a:srcRect r="21410" b="2873"/>
          <a:stretch>
            <a:fillRect/>
          </a:stretch>
        </p:blipFill>
        <p:spPr>
          <a:xfrm>
            <a:off x="7491702" y="3984017"/>
            <a:ext cx="1138691" cy="781219"/>
          </a:xfrm>
          <a:prstGeom prst="rect">
            <a:avLst/>
          </a:prstGeom>
        </p:spPr>
      </p:pic>
      <p:pic>
        <p:nvPicPr>
          <p:cNvPr id="30" name="図 29">
            <a:extLst>
              <a:ext uri="{FF2B5EF4-FFF2-40B4-BE49-F238E27FC236}">
                <a16:creationId xmlns:a16="http://schemas.microsoft.com/office/drawing/2014/main" id="{9F511810-0E91-0EC6-3059-A6B754F4A643}"/>
              </a:ext>
            </a:extLst>
          </p:cNvPr>
          <p:cNvPicPr>
            <a:picLocks noChangeAspect="1"/>
          </p:cNvPicPr>
          <p:nvPr/>
        </p:nvPicPr>
        <p:blipFill>
          <a:blip r:embed="rId10"/>
          <a:srcRect l="30303" t="32549" r="1763" b="1965"/>
          <a:stretch>
            <a:fillRect/>
          </a:stretch>
        </p:blipFill>
        <p:spPr>
          <a:xfrm>
            <a:off x="2520940" y="3953723"/>
            <a:ext cx="1192413" cy="790440"/>
          </a:xfrm>
          <a:prstGeom prst="rect">
            <a:avLst/>
          </a:prstGeom>
        </p:spPr>
      </p:pic>
      <p:pic>
        <p:nvPicPr>
          <p:cNvPr id="32" name="図 31">
            <a:extLst>
              <a:ext uri="{FF2B5EF4-FFF2-40B4-BE49-F238E27FC236}">
                <a16:creationId xmlns:a16="http://schemas.microsoft.com/office/drawing/2014/main" id="{D729238F-1E35-40D1-A82C-A261AA4B7B8D}"/>
              </a:ext>
            </a:extLst>
          </p:cNvPr>
          <p:cNvPicPr>
            <a:picLocks noChangeAspect="1"/>
          </p:cNvPicPr>
          <p:nvPr/>
        </p:nvPicPr>
        <p:blipFill>
          <a:blip r:embed="rId11"/>
          <a:srcRect l="49299" t="-4560" r="20071" b="9831"/>
          <a:stretch>
            <a:fillRect/>
          </a:stretch>
        </p:blipFill>
        <p:spPr>
          <a:xfrm>
            <a:off x="3773698" y="3910802"/>
            <a:ext cx="1133595" cy="833361"/>
          </a:xfrm>
          <a:prstGeom prst="rect">
            <a:avLst/>
          </a:prstGeom>
        </p:spPr>
      </p:pic>
      <p:pic>
        <p:nvPicPr>
          <p:cNvPr id="1026" name="Picture 2">
            <a:extLst>
              <a:ext uri="{FF2B5EF4-FFF2-40B4-BE49-F238E27FC236}">
                <a16:creationId xmlns:a16="http://schemas.microsoft.com/office/drawing/2014/main" id="{723159C7-ED9E-E610-97F9-E7E76F777B2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12220" y="3188721"/>
            <a:ext cx="2219727" cy="266698"/>
          </a:xfrm>
          <a:prstGeom prst="rect">
            <a:avLst/>
          </a:prstGeom>
          <a:noFill/>
          <a:extLst>
            <a:ext uri="{909E8E84-426E-40DD-AFC4-6F175D3DCCD1}">
              <a14:hiddenFill xmlns:a14="http://schemas.microsoft.com/office/drawing/2010/main">
                <a:solidFill>
                  <a:srgbClr val="FFFFFF"/>
                </a:solidFill>
              </a14:hiddenFill>
            </a:ext>
          </a:extLst>
        </p:spPr>
      </p:pic>
      <p:sp>
        <p:nvSpPr>
          <p:cNvPr id="22" name="雲 21">
            <a:extLst>
              <a:ext uri="{FF2B5EF4-FFF2-40B4-BE49-F238E27FC236}">
                <a16:creationId xmlns:a16="http://schemas.microsoft.com/office/drawing/2014/main" id="{5968EB3E-CEFC-9C44-3828-2B3AE95B3360}"/>
              </a:ext>
            </a:extLst>
          </p:cNvPr>
          <p:cNvSpPr/>
          <p:nvPr/>
        </p:nvSpPr>
        <p:spPr>
          <a:xfrm>
            <a:off x="6602883" y="1565623"/>
            <a:ext cx="2836356" cy="148479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t>個別相談参加者は、後日、書類選考なしで面接できます！</a:t>
            </a:r>
          </a:p>
        </p:txBody>
      </p:sp>
      <p:sp>
        <p:nvSpPr>
          <p:cNvPr id="6" name="正方形/長方形 5">
            <a:extLst>
              <a:ext uri="{FF2B5EF4-FFF2-40B4-BE49-F238E27FC236}">
                <a16:creationId xmlns:a16="http://schemas.microsoft.com/office/drawing/2014/main" id="{181C969C-C82C-ED9D-7CD8-539039FF8567}"/>
              </a:ext>
            </a:extLst>
          </p:cNvPr>
          <p:cNvSpPr/>
          <p:nvPr/>
        </p:nvSpPr>
        <p:spPr>
          <a:xfrm>
            <a:off x="4984907" y="3191454"/>
            <a:ext cx="2659755" cy="492443"/>
          </a:xfrm>
          <a:prstGeom prst="rect">
            <a:avLst/>
          </a:prstGeom>
        </p:spPr>
        <p:txBody>
          <a:bodyPr wrap="square">
            <a:spAutoFit/>
          </a:bodyPr>
          <a:lstStyle/>
          <a:p>
            <a:pPr algn="l"/>
            <a:r>
              <a:rPr lang="ja-JP" altLang="en-US" sz="1500" dirty="0">
                <a:latin typeface="UD デジタル 教科書体 NP-B" panose="02020700000000000000" pitchFamily="18" charset="-128"/>
                <a:ea typeface="UD デジタル 教科書体 NP-B" panose="02020700000000000000" pitchFamily="18" charset="-128"/>
              </a:rPr>
              <a:t>有限会社 </a:t>
            </a:r>
            <a:r>
              <a:rPr lang="en-US" altLang="ja-JP" sz="1500" dirty="0">
                <a:latin typeface="UD デジタル 教科書体 NP-B" panose="02020700000000000000" pitchFamily="18" charset="-128"/>
                <a:ea typeface="UD デジタル 教科書体 NP-B" panose="02020700000000000000" pitchFamily="18" charset="-128"/>
              </a:rPr>
              <a:t> </a:t>
            </a:r>
            <a:r>
              <a:rPr lang="ja-JP" altLang="en-US" sz="1500" dirty="0">
                <a:latin typeface="UD デジタル 教科書体 NP-B" panose="02020700000000000000" pitchFamily="18" charset="-128"/>
                <a:ea typeface="UD デジタル 教科書体 NP-B" panose="02020700000000000000" pitchFamily="18" charset="-128"/>
              </a:rPr>
              <a:t>望月機械製作所</a:t>
            </a:r>
            <a:endParaRPr lang="en-US" altLang="ja-JP" sz="1500" dirty="0">
              <a:latin typeface="UD デジタル 教科書体 NP-B" panose="02020700000000000000" pitchFamily="18" charset="-128"/>
              <a:ea typeface="UD デジタル 教科書体 NP-B" panose="02020700000000000000" pitchFamily="18" charset="-128"/>
            </a:endParaRPr>
          </a:p>
          <a:p>
            <a:pPr algn="l"/>
            <a:endParaRPr lang="ja-JP" altLang="en-US" sz="1000" u="sng" dirty="0">
              <a:latin typeface="メイリオ" panose="020B0604030504040204" pitchFamily="50" charset="-128"/>
              <a:ea typeface="メイリオ" panose="020B0604030504040204" pitchFamily="50" charset="-128"/>
            </a:endParaRPr>
          </a:p>
        </p:txBody>
      </p:sp>
      <p:pic>
        <p:nvPicPr>
          <p:cNvPr id="35" name="図 34">
            <a:extLst>
              <a:ext uri="{FF2B5EF4-FFF2-40B4-BE49-F238E27FC236}">
                <a16:creationId xmlns:a16="http://schemas.microsoft.com/office/drawing/2014/main" id="{3677F3BA-23FA-8E40-1DAF-0EA4285F0028}"/>
              </a:ext>
            </a:extLst>
          </p:cNvPr>
          <p:cNvPicPr>
            <a:picLocks noChangeAspect="1"/>
          </p:cNvPicPr>
          <p:nvPr/>
        </p:nvPicPr>
        <p:blipFill>
          <a:blip r:embed="rId13"/>
          <a:stretch>
            <a:fillRect/>
          </a:stretch>
        </p:blipFill>
        <p:spPr>
          <a:xfrm>
            <a:off x="5050815" y="3963366"/>
            <a:ext cx="1097981" cy="748815"/>
          </a:xfrm>
          <a:prstGeom prst="rect">
            <a:avLst/>
          </a:prstGeom>
        </p:spPr>
      </p:pic>
      <p:sp>
        <p:nvSpPr>
          <p:cNvPr id="41" name="正方形/長方形 40">
            <a:extLst>
              <a:ext uri="{FF2B5EF4-FFF2-40B4-BE49-F238E27FC236}">
                <a16:creationId xmlns:a16="http://schemas.microsoft.com/office/drawing/2014/main" id="{C55EE884-2E7F-7A25-ABA7-3AE4663150F6}"/>
              </a:ext>
            </a:extLst>
          </p:cNvPr>
          <p:cNvSpPr/>
          <p:nvPr/>
        </p:nvSpPr>
        <p:spPr>
          <a:xfrm>
            <a:off x="5321853" y="3638227"/>
            <a:ext cx="1678432" cy="246221"/>
          </a:xfrm>
          <a:prstGeom prst="rect">
            <a:avLst/>
          </a:prstGeom>
        </p:spPr>
        <p:txBody>
          <a:bodyPr wrap="square">
            <a:spAutoFit/>
          </a:bodyPr>
          <a:lstStyle/>
          <a:p>
            <a:pPr algn="l"/>
            <a:r>
              <a:rPr lang="ja-JP" altLang="en-US" sz="1000" i="0" dirty="0">
                <a:solidFill>
                  <a:srgbClr val="000000"/>
                </a:solidFill>
                <a:effectLst/>
                <a:latin typeface="メイリオ" panose="020B0604030504040204" pitchFamily="50" charset="-128"/>
                <a:ea typeface="メイリオ" panose="020B0604030504040204" pitchFamily="50" charset="-128"/>
              </a:rPr>
              <a:t>清水区北脇宇橋上</a:t>
            </a:r>
            <a:r>
              <a:rPr lang="en-US" altLang="ja-JP" sz="1000" i="0" dirty="0">
                <a:solidFill>
                  <a:srgbClr val="000000"/>
                </a:solidFill>
                <a:effectLst/>
                <a:latin typeface="メイリオ" panose="020B0604030504040204" pitchFamily="50" charset="-128"/>
                <a:ea typeface="メイリオ" panose="020B0604030504040204" pitchFamily="50" charset="-128"/>
              </a:rPr>
              <a:t>500-19</a:t>
            </a:r>
            <a:endParaRPr lang="ja-JP" altLang="en-US" sz="1000" u="sng" dirty="0">
              <a:latin typeface="メイリオ" panose="020B0604030504040204" pitchFamily="50" charset="-128"/>
              <a:ea typeface="メイリオ" panose="020B0604030504040204" pitchFamily="50" charset="-128"/>
            </a:endParaRPr>
          </a:p>
        </p:txBody>
      </p:sp>
      <p:pic>
        <p:nvPicPr>
          <p:cNvPr id="43" name="図 42">
            <a:extLst>
              <a:ext uri="{FF2B5EF4-FFF2-40B4-BE49-F238E27FC236}">
                <a16:creationId xmlns:a16="http://schemas.microsoft.com/office/drawing/2014/main" id="{0FC01C58-F378-F8A5-2B92-47D5897E7BD2}"/>
              </a:ext>
            </a:extLst>
          </p:cNvPr>
          <p:cNvPicPr>
            <a:picLocks noChangeAspect="1"/>
          </p:cNvPicPr>
          <p:nvPr/>
        </p:nvPicPr>
        <p:blipFill>
          <a:blip r:embed="rId14"/>
          <a:stretch>
            <a:fillRect/>
          </a:stretch>
        </p:blipFill>
        <p:spPr>
          <a:xfrm>
            <a:off x="6211310" y="3963160"/>
            <a:ext cx="1057786" cy="758458"/>
          </a:xfrm>
          <a:prstGeom prst="rect">
            <a:avLst/>
          </a:prstGeom>
        </p:spPr>
      </p:pic>
    </p:spTree>
    <p:extLst>
      <p:ext uri="{BB962C8B-B14F-4D97-AF65-F5344CB8AC3E}">
        <p14:creationId xmlns:p14="http://schemas.microsoft.com/office/powerpoint/2010/main" val="2162582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9930" y="-4253"/>
            <a:ext cx="8846140" cy="888908"/>
          </a:xfrm>
        </p:spPr>
        <p:txBody>
          <a:bodyPr>
            <a:noAutofit/>
          </a:bodyPr>
          <a:lstStyle/>
          <a:p>
            <a:pPr algn="ctr"/>
            <a:r>
              <a:rPr kumimoji="1" lang="ja-JP" altLang="en-US" sz="3600" b="1" dirty="0">
                <a:solidFill>
                  <a:srgbClr val="002060"/>
                </a:solidFill>
                <a:latin typeface="メイリオ" panose="020B0604030504040204" pitchFamily="50" charset="-128"/>
                <a:ea typeface="メイリオ" panose="020B0604030504040204" pitchFamily="50" charset="-128"/>
              </a:rPr>
              <a:t>各社の主な求人情報です！</a:t>
            </a:r>
          </a:p>
        </p:txBody>
      </p:sp>
      <p:graphicFrame>
        <p:nvGraphicFramePr>
          <p:cNvPr id="3" name="表 2">
            <a:extLst>
              <a:ext uri="{FF2B5EF4-FFF2-40B4-BE49-F238E27FC236}">
                <a16:creationId xmlns:a16="http://schemas.microsoft.com/office/drawing/2014/main" id="{3D49CC80-52B5-C4D9-6C36-E9C659066B9F}"/>
              </a:ext>
            </a:extLst>
          </p:cNvPr>
          <p:cNvGraphicFramePr>
            <a:graphicFrameLocks noGrp="1"/>
          </p:cNvGraphicFramePr>
          <p:nvPr>
            <p:extLst>
              <p:ext uri="{D42A27DB-BD31-4B8C-83A1-F6EECF244321}">
                <p14:modId xmlns:p14="http://schemas.microsoft.com/office/powerpoint/2010/main" val="1691835283"/>
              </p:ext>
            </p:extLst>
          </p:nvPr>
        </p:nvGraphicFramePr>
        <p:xfrm>
          <a:off x="156389" y="723187"/>
          <a:ext cx="9567460" cy="4504133"/>
        </p:xfrm>
        <a:graphic>
          <a:graphicData uri="http://schemas.openxmlformats.org/drawingml/2006/table">
            <a:tbl>
              <a:tblPr firstRow="1" bandRow="1">
                <a:tableStyleId>{5940675A-B579-460E-94D1-54222C63F5DA}</a:tableStyleId>
              </a:tblPr>
              <a:tblGrid>
                <a:gridCol w="1100911">
                  <a:extLst>
                    <a:ext uri="{9D8B030D-6E8A-4147-A177-3AD203B41FA5}">
                      <a16:colId xmlns:a16="http://schemas.microsoft.com/office/drawing/2014/main" val="1845653701"/>
                    </a:ext>
                  </a:extLst>
                </a:gridCol>
                <a:gridCol w="2076450">
                  <a:extLst>
                    <a:ext uri="{9D8B030D-6E8A-4147-A177-3AD203B41FA5}">
                      <a16:colId xmlns:a16="http://schemas.microsoft.com/office/drawing/2014/main" val="1907721057"/>
                    </a:ext>
                  </a:extLst>
                </a:gridCol>
                <a:gridCol w="2129609">
                  <a:extLst>
                    <a:ext uri="{9D8B030D-6E8A-4147-A177-3AD203B41FA5}">
                      <a16:colId xmlns:a16="http://schemas.microsoft.com/office/drawing/2014/main" val="1911566966"/>
                    </a:ext>
                  </a:extLst>
                </a:gridCol>
                <a:gridCol w="2136794">
                  <a:extLst>
                    <a:ext uri="{9D8B030D-6E8A-4147-A177-3AD203B41FA5}">
                      <a16:colId xmlns:a16="http://schemas.microsoft.com/office/drawing/2014/main" val="3444841309"/>
                    </a:ext>
                  </a:extLst>
                </a:gridCol>
                <a:gridCol w="2123696">
                  <a:extLst>
                    <a:ext uri="{9D8B030D-6E8A-4147-A177-3AD203B41FA5}">
                      <a16:colId xmlns:a16="http://schemas.microsoft.com/office/drawing/2014/main" val="2471780967"/>
                    </a:ext>
                  </a:extLst>
                </a:gridCol>
              </a:tblGrid>
              <a:tr h="320548">
                <a:tc>
                  <a:txBody>
                    <a:bodyPr/>
                    <a:lstStyle/>
                    <a:p>
                      <a:pPr algn="l"/>
                      <a:endParaRPr kumimoji="1" lang="ja-JP" altLang="en-US" sz="11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ctr"/>
                      <a:r>
                        <a:rPr kumimoji="1" lang="ja-JP" altLang="en-US" sz="1100" dirty="0">
                          <a:latin typeface="メイリオ" panose="020B0604030504040204" pitchFamily="50" charset="-128"/>
                          <a:ea typeface="メイリオ" panose="020B0604030504040204" pitchFamily="50" charset="-128"/>
                        </a:rPr>
                        <a:t>株式会社　日本平ホテル</a:t>
                      </a:r>
                    </a:p>
                  </a:txBody>
                  <a:tcPr anchor="ctr">
                    <a:solidFill>
                      <a:schemeClr val="bg1"/>
                    </a:solidFill>
                  </a:tcPr>
                </a:tc>
                <a:tc>
                  <a:txBody>
                    <a:bodyPr/>
                    <a:lstStyle/>
                    <a:p>
                      <a:pPr algn="ctr"/>
                      <a:r>
                        <a:rPr kumimoji="1" lang="ja-JP" altLang="en-US" sz="1100" dirty="0">
                          <a:latin typeface="メイリオ" panose="020B0604030504040204" pitchFamily="50" charset="-128"/>
                          <a:ea typeface="メイリオ" panose="020B0604030504040204" pitchFamily="50" charset="-128"/>
                        </a:rPr>
                        <a:t>小倉食品　株式会社</a:t>
                      </a:r>
                    </a:p>
                  </a:txBody>
                  <a:tcPr anchor="ctr">
                    <a:solidFill>
                      <a:schemeClr val="bg1"/>
                    </a:solidFill>
                  </a:tcPr>
                </a:tc>
                <a:tc>
                  <a:txBody>
                    <a:bodyPr/>
                    <a:lstStyle/>
                    <a:p>
                      <a:pPr algn="ctr"/>
                      <a:r>
                        <a:rPr kumimoji="1" lang="ja-JP" altLang="en-US" sz="1100" dirty="0">
                          <a:latin typeface="メイリオ" panose="020B0604030504040204" pitchFamily="50" charset="-128"/>
                          <a:ea typeface="メイリオ" panose="020B0604030504040204" pitchFamily="50" charset="-128"/>
                        </a:rPr>
                        <a:t>有限会社　望月機械製作所</a:t>
                      </a:r>
                    </a:p>
                  </a:txBody>
                  <a:tcPr anchor="ctr">
                    <a:solidFill>
                      <a:schemeClr val="bg1"/>
                    </a:solidFill>
                  </a:tcPr>
                </a:tc>
                <a:tc>
                  <a:txBody>
                    <a:bodyPr/>
                    <a:lstStyle/>
                    <a:p>
                      <a:pPr algn="ctr"/>
                      <a:r>
                        <a:rPr kumimoji="1" lang="ja-JP" altLang="en-US" sz="1100" dirty="0">
                          <a:latin typeface="メイリオ" panose="020B0604030504040204" pitchFamily="50" charset="-128"/>
                          <a:ea typeface="メイリオ" panose="020B0604030504040204" pitchFamily="50" charset="-128"/>
                        </a:rPr>
                        <a:t>山梨罐詰　株式会社</a:t>
                      </a:r>
                    </a:p>
                  </a:txBody>
                  <a:tcPr anchor="ctr">
                    <a:solidFill>
                      <a:schemeClr val="bg1"/>
                    </a:solidFill>
                  </a:tcPr>
                </a:tc>
                <a:extLst>
                  <a:ext uri="{0D108BD9-81ED-4DB2-BD59-A6C34878D82A}">
                    <a16:rowId xmlns:a16="http://schemas.microsoft.com/office/drawing/2014/main" val="2672856593"/>
                  </a:ext>
                </a:extLst>
              </a:tr>
              <a:tr h="815941">
                <a:tc>
                  <a:txBody>
                    <a:bodyPr/>
                    <a:lstStyle/>
                    <a:p>
                      <a:pPr algn="ctr"/>
                      <a:r>
                        <a:rPr kumimoji="1" lang="ja-JP" altLang="en-US" sz="1100" b="1" dirty="0">
                          <a:latin typeface="メイリオ" panose="020B0604030504040204" pitchFamily="50" charset="-128"/>
                          <a:ea typeface="メイリオ" panose="020B0604030504040204" pitchFamily="50" charset="-128"/>
                        </a:rPr>
                        <a:t>職　　種</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➀法人営業スタッフ</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➁総務・人事</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①工事作業員</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（袋詰め・梱包・その他軽作業）</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②営業</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r>
                        <a:rPr lang="ja-JP" altLang="en-US" sz="1000" dirty="0">
                          <a:latin typeface="メイリオ" panose="020B0604030504040204" pitchFamily="50" charset="-128"/>
                          <a:ea typeface="メイリオ" panose="020B0604030504040204" pitchFamily="50" charset="-128"/>
                        </a:rPr>
                        <a:t>①機械加工</a:t>
                      </a:r>
                      <a:br>
                        <a:rPr lang="en-US" altLang="ja-JP" sz="1000" dirty="0">
                          <a:latin typeface="メイリオ" panose="020B0604030504040204" pitchFamily="50" charset="-128"/>
                          <a:ea typeface="メイリオ" panose="020B0604030504040204" pitchFamily="50" charset="-128"/>
                        </a:rPr>
                      </a:br>
                      <a:r>
                        <a:rPr lang="ja-JP" altLang="en-US" sz="1000" dirty="0">
                          <a:latin typeface="メイリオ" panose="020B0604030504040204" pitchFamily="50" charset="-128"/>
                          <a:ea typeface="メイリオ" panose="020B0604030504040204" pitchFamily="50" charset="-128"/>
                        </a:rPr>
                        <a:t>②機械装置の組立</a:t>
                      </a:r>
                      <a:br>
                        <a:rPr lang="en-US" altLang="ja-JP" sz="1000" dirty="0">
                          <a:latin typeface="メイリオ" panose="020B0604030504040204" pitchFamily="50" charset="-128"/>
                          <a:ea typeface="メイリオ" panose="020B0604030504040204" pitchFamily="50" charset="-128"/>
                        </a:rPr>
                      </a:br>
                      <a:r>
                        <a:rPr lang="ja-JP" altLang="en-US" sz="1000" dirty="0">
                          <a:latin typeface="メイリオ" panose="020B0604030504040204" pitchFamily="50" charset="-128"/>
                          <a:ea typeface="メイリオ" panose="020B0604030504040204" pitchFamily="50" charset="-128"/>
                        </a:rPr>
                        <a:t>③機械装置の設計</a:t>
                      </a:r>
                      <a:endParaRPr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　</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缶詰、カップ、レトルトパウチ</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食品の製造・包装作業</a:t>
                      </a:r>
                      <a:br>
                        <a:rPr kumimoji="1" lang="en-US" altLang="ja-JP" sz="1000" dirty="0">
                          <a:latin typeface="メイリオ" panose="020B0604030504040204" pitchFamily="50" charset="-128"/>
                          <a:ea typeface="メイリオ" panose="020B0604030504040204" pitchFamily="50" charset="-128"/>
                        </a:rPr>
                      </a:br>
                      <a:br>
                        <a:rPr kumimoji="1" lang="en-US" altLang="ja-JP" sz="1000" dirty="0">
                          <a:latin typeface="メイリオ" panose="020B0604030504040204" pitchFamily="50" charset="-128"/>
                          <a:ea typeface="メイリオ" panose="020B0604030504040204" pitchFamily="50" charset="-128"/>
                        </a:rPr>
                      </a:br>
                      <a:endParaRPr kumimoji="1" lang="ja-JP" altLang="en-US" sz="1000" dirty="0">
                        <a:latin typeface="メイリオ" panose="020B0604030504040204" pitchFamily="50" charset="-128"/>
                        <a:ea typeface="メイリオ" panose="020B0604030504040204" pitchFamily="50" charset="-128"/>
                      </a:endParaRPr>
                    </a:p>
                  </a:txBody>
                  <a:tcPr anchor="ctr">
                    <a:solidFill>
                      <a:schemeClr val="bg1"/>
                    </a:solidFill>
                  </a:tcPr>
                </a:tc>
                <a:extLst>
                  <a:ext uri="{0D108BD9-81ED-4DB2-BD59-A6C34878D82A}">
                    <a16:rowId xmlns:a16="http://schemas.microsoft.com/office/drawing/2014/main" val="990884123"/>
                  </a:ext>
                </a:extLst>
              </a:tr>
              <a:tr h="617425">
                <a:tc>
                  <a:txBody>
                    <a:bodyPr/>
                    <a:lstStyle/>
                    <a:p>
                      <a:pPr algn="ctr"/>
                      <a:r>
                        <a:rPr kumimoji="1" lang="ja-JP" altLang="en-US" sz="1100" b="1" dirty="0">
                          <a:latin typeface="メイリオ" panose="020B0604030504040204" pitchFamily="50" charset="-128"/>
                          <a:ea typeface="メイリオ" panose="020B0604030504040204" pitchFamily="50" charset="-128"/>
                        </a:rPr>
                        <a:t>労働時間</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➀９：００～１７：３０</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➁６：００～２２：００の間の</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　７．５時間</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８：００～１７：００</a:t>
                      </a:r>
                      <a:endParaRPr kumimoji="1" lang="en-US" altLang="ja-JP" sz="1000" dirty="0">
                        <a:latin typeface="メイリオ" panose="020B0604030504040204" pitchFamily="50" charset="-128"/>
                        <a:ea typeface="メイリオ" panose="020B0604030504040204" pitchFamily="50" charset="-128"/>
                      </a:endParaRPr>
                    </a:p>
                    <a:p>
                      <a:pPr algn="l"/>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８：００～１７：００</a:t>
                      </a:r>
                    </a:p>
                  </a:txBody>
                  <a:tcPr anchor="ctr">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dirty="0">
                          <a:latin typeface="メイリオ" panose="020B0604030504040204" pitchFamily="50" charset="-128"/>
                          <a:ea typeface="メイリオ" panose="020B0604030504040204" pitchFamily="50" charset="-128"/>
                        </a:rPr>
                        <a:t>８：００～１７：１０</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extLst>
                  <a:ext uri="{0D108BD9-81ED-4DB2-BD59-A6C34878D82A}">
                    <a16:rowId xmlns:a16="http://schemas.microsoft.com/office/drawing/2014/main" val="351140771"/>
                  </a:ext>
                </a:extLst>
              </a:tr>
              <a:tr h="672487">
                <a:tc>
                  <a:txBody>
                    <a:bodyPr/>
                    <a:lstStyle/>
                    <a:p>
                      <a:pPr algn="ctr"/>
                      <a:r>
                        <a:rPr kumimoji="1" lang="ja-JP" altLang="en-US" sz="1100" b="1" dirty="0">
                          <a:latin typeface="メイリオ" panose="020B0604030504040204" pitchFamily="50" charset="-128"/>
                          <a:ea typeface="メイリオ" panose="020B0604030504040204" pitchFamily="50" charset="-128"/>
                        </a:rPr>
                        <a:t>休　　日</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年間休日９１日（シフト制）</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年間休日１１２日</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（会社カレンダーあり）</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年間休日１０９日</a:t>
                      </a:r>
                      <a:endParaRPr kumimoji="1" lang="en-US" altLang="ja-JP" sz="1000" dirty="0">
                        <a:latin typeface="メイリオ" panose="020B0604030504040204" pitchFamily="50" charset="-128"/>
                        <a:ea typeface="メイリオ" panose="020B0604030504040204" pitchFamily="50" charset="-128"/>
                      </a:endParaRPr>
                    </a:p>
                    <a:p>
                      <a:pPr algn="l"/>
                      <a:r>
                        <a:rPr kumimoji="1" lang="ja-JP" altLang="en-US" sz="1000" dirty="0">
                          <a:latin typeface="メイリオ" panose="020B0604030504040204" pitchFamily="50" charset="-128"/>
                          <a:ea typeface="メイリオ" panose="020B0604030504040204" pitchFamily="50" charset="-128"/>
                        </a:rPr>
                        <a:t>土日その他</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夏季・年末年始休暇有</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年間休日１１３日</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日祝その他（土曜日）</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年間１５日程度土曜日出勤有</a:t>
                      </a:r>
                      <a:br>
                        <a:rPr kumimoji="1" lang="en-US" altLang="ja-JP" sz="1000" dirty="0">
                          <a:latin typeface="メイリオ" panose="020B0604030504040204" pitchFamily="50" charset="-128"/>
                          <a:ea typeface="メイリオ" panose="020B0604030504040204" pitchFamily="50" charset="-128"/>
                        </a:rPr>
                      </a:br>
                      <a:r>
                        <a:rPr kumimoji="1" lang="en-US" altLang="ja-JP" sz="1000" dirty="0">
                          <a:latin typeface="メイリオ" panose="020B0604030504040204" pitchFamily="50" charset="-128"/>
                          <a:ea typeface="メイリオ" panose="020B0604030504040204" pitchFamily="50" charset="-128"/>
                        </a:rPr>
                        <a:t>GW</a:t>
                      </a:r>
                      <a:r>
                        <a:rPr kumimoji="1" lang="ja-JP" altLang="en-US" sz="1000" dirty="0">
                          <a:latin typeface="メイリオ" panose="020B0604030504040204" pitchFamily="50" charset="-128"/>
                          <a:ea typeface="メイリオ" panose="020B0604030504040204" pitchFamily="50" charset="-128"/>
                        </a:rPr>
                        <a:t>・夏季・年末年始休暇有</a:t>
                      </a:r>
                    </a:p>
                  </a:txBody>
                  <a:tcPr anchor="ctr">
                    <a:solidFill>
                      <a:schemeClr val="bg1"/>
                    </a:solidFill>
                  </a:tcPr>
                </a:tc>
                <a:extLst>
                  <a:ext uri="{0D108BD9-81ED-4DB2-BD59-A6C34878D82A}">
                    <a16:rowId xmlns:a16="http://schemas.microsoft.com/office/drawing/2014/main" val="53174887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latin typeface="メイリオ" panose="020B0604030504040204" pitchFamily="50" charset="-128"/>
                          <a:ea typeface="メイリオ" panose="020B0604030504040204" pitchFamily="50" charset="-128"/>
                        </a:rPr>
                        <a:t>従業員全体</a:t>
                      </a:r>
                      <a:endParaRPr kumimoji="1" lang="en-US" altLang="ja-JP" sz="1100" b="1" dirty="0">
                        <a:latin typeface="メイリオ" panose="020B0604030504040204" pitchFamily="50" charset="-128"/>
                        <a:ea typeface="メイリオ"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latin typeface="メイリオ" panose="020B0604030504040204" pitchFamily="50" charset="-128"/>
                          <a:ea typeface="メイリオ" panose="020B0604030504040204" pitchFamily="50" charset="-128"/>
                        </a:rPr>
                        <a:t>の年齢層</a:t>
                      </a:r>
                    </a:p>
                  </a:txBody>
                  <a:tcPr anchor="ctr">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ja-JP" altLang="en-US" sz="1000" dirty="0">
                        <a:latin typeface="メイリオ" panose="020B0604030504040204" pitchFamily="50" charset="-128"/>
                        <a:ea typeface="メイリオ"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dirty="0">
                          <a:latin typeface="メイリオ" panose="020B0604030504040204" pitchFamily="50" charset="-128"/>
                          <a:ea typeface="メイリオ" panose="020B0604030504040204" pitchFamily="50" charset="-128"/>
                        </a:rPr>
                        <a:t>１９歳～７０歳代まで活躍</a:t>
                      </a:r>
                      <a:br>
                        <a:rPr kumimoji="1" lang="en-US" altLang="ja-JP" sz="1000" dirty="0">
                          <a:latin typeface="メイリオ" panose="020B0604030504040204" pitchFamily="50" charset="-128"/>
                          <a:ea typeface="メイリオ" panose="020B0604030504040204" pitchFamily="50" charset="-128"/>
                        </a:rPr>
                      </a:b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平均年齢４６．６歳</a:t>
                      </a:r>
                      <a:endParaRPr kumimoji="1" lang="en-US" altLang="ja-JP" sz="1000"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４０歳代～７０歳代まで活躍</a:t>
                      </a:r>
                    </a:p>
                  </a:txBody>
                  <a:tcPr anchor="ctr">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dirty="0">
                          <a:latin typeface="メイリオ" panose="020B0604030504040204" pitchFamily="50" charset="-128"/>
                          <a:ea typeface="メイリオ" panose="020B0604030504040204" pitchFamily="50" charset="-128"/>
                        </a:rPr>
                        <a:t>５０～７０歳代まで活躍</a:t>
                      </a:r>
                    </a:p>
                  </a:txBody>
                  <a:tcPr anchor="ctr">
                    <a:solidFill>
                      <a:schemeClr val="bg1"/>
                    </a:solidFill>
                  </a:tcPr>
                </a:tc>
                <a:extLst>
                  <a:ext uri="{0D108BD9-81ED-4DB2-BD59-A6C34878D82A}">
                    <a16:rowId xmlns:a16="http://schemas.microsoft.com/office/drawing/2014/main" val="369923634"/>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latin typeface="メイリオ" panose="020B0604030504040204" pitchFamily="50" charset="-128"/>
                          <a:ea typeface="メイリオ" panose="020B0604030504040204" pitchFamily="50" charset="-128"/>
                        </a:rPr>
                        <a:t>会社</a:t>
                      </a:r>
                      <a:r>
                        <a:rPr kumimoji="1" lang="en-US" altLang="ja-JP" sz="1100" b="1" dirty="0">
                          <a:latin typeface="メイリオ" panose="020B0604030504040204" pitchFamily="50" charset="-128"/>
                          <a:ea typeface="メイリオ" panose="020B0604030504040204" pitchFamily="50" charset="-128"/>
                        </a:rPr>
                        <a:t>PR</a:t>
                      </a:r>
                      <a:endParaRPr kumimoji="1" lang="ja-JP" altLang="en-US" sz="1100" b="1" dirty="0">
                        <a:latin typeface="メイリオ" panose="020B0604030504040204" pitchFamily="50" charset="-128"/>
                        <a:ea typeface="メイリオ" panose="020B0604030504040204" pitchFamily="50" charset="-128"/>
                      </a:endParaRPr>
                    </a:p>
                  </a:txBody>
                  <a:tcPr anchor="ctr">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dirty="0">
                          <a:latin typeface="メイリオ" panose="020B0604030504040204" pitchFamily="50" charset="-128"/>
                          <a:ea typeface="メイリオ" panose="020B0604030504040204" pitchFamily="50" charset="-128"/>
                        </a:rPr>
                        <a:t>　私たちは地域の皆様に愛され、世界の皆様に評価されるホテルを目指しています。</a:t>
                      </a:r>
                      <a:r>
                        <a:rPr kumimoji="1" lang="ja-JP" altLang="en-US" sz="1000" u="none" dirty="0">
                          <a:latin typeface="メイリオ" panose="020B0604030504040204" pitchFamily="50" charset="-128"/>
                          <a:ea typeface="メイリオ" panose="020B0604030504040204" pitchFamily="50" charset="-128"/>
                        </a:rPr>
                        <a:t>壮大な風景と一緒にここでしか出来ないような経験を通じて充実した日々を送る事を大切にしています。</a:t>
                      </a:r>
                      <a:r>
                        <a:rPr kumimoji="1" lang="ja-JP" altLang="en-US" sz="1000" dirty="0">
                          <a:latin typeface="メイリオ" panose="020B0604030504040204" pitchFamily="50" charset="-128"/>
                          <a:ea typeface="メイリオ" panose="020B0604030504040204" pitchFamily="50" charset="-128"/>
                        </a:rPr>
                        <a:t>お客様に喜んでいただく事をやりがいに感じる事が出来る会社です。</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日本で唯一、駿河湾でしか水揚げされない桜えびを仕入れ、製造・販売、地域に根差して１００年</a:t>
                      </a:r>
                    </a:p>
                  </a:txBody>
                  <a:tcPr anchor="ctr">
                    <a:solidFill>
                      <a:schemeClr val="bg1"/>
                    </a:solidFill>
                  </a:tcPr>
                </a:tc>
                <a:tc>
                  <a:txBody>
                    <a:bodyPr/>
                    <a:lstStyle/>
                    <a:p>
                      <a:pPr algn="l"/>
                      <a:r>
                        <a:rPr kumimoji="1" lang="ja-JP" altLang="en-US" sz="1000" dirty="0">
                          <a:latin typeface="メイリオ" panose="020B0604030504040204" pitchFamily="50" charset="-128"/>
                          <a:ea typeface="メイリオ" panose="020B0604030504040204" pitchFamily="50" charset="-128"/>
                        </a:rPr>
                        <a:t>ものづくを通じて自動車産業を支えています。</a:t>
                      </a:r>
                      <a:br>
                        <a:rPr kumimoji="1"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ものづくりが好きな方、コツコツ仕事をしたい方、まずは見に来てください！</a:t>
                      </a:r>
                    </a:p>
                  </a:txBody>
                  <a:tcPr anchor="ctr">
                    <a:solidFill>
                      <a:schemeClr val="bg1"/>
                    </a:solidFill>
                  </a:tcP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dirty="0">
                          <a:latin typeface="メイリオ" panose="020B0604030504040204" pitchFamily="50" charset="-128"/>
                          <a:ea typeface="メイリオ" panose="020B0604030504040204" pitchFamily="50" charset="-128"/>
                        </a:rPr>
                        <a:t>静岡の自然に包まれた工場で、</a:t>
                      </a:r>
                      <a:r>
                        <a:rPr kumimoji="1" lang="en-US" altLang="ja-JP" sz="900" dirty="0">
                          <a:latin typeface="メイリオ" panose="020B0604030504040204" pitchFamily="50" charset="-128"/>
                          <a:ea typeface="メイリオ" panose="020B0604030504040204" pitchFamily="50" charset="-128"/>
                        </a:rPr>
                        <a:t>90</a:t>
                      </a:r>
                      <a:r>
                        <a:rPr kumimoji="1" lang="ja-JP" altLang="en-US" sz="900" dirty="0">
                          <a:latin typeface="メイリオ" panose="020B0604030504040204" pitchFamily="50" charset="-128"/>
                          <a:ea typeface="メイリオ" panose="020B0604030504040204" pitchFamily="50" charset="-128"/>
                        </a:rPr>
                        <a:t>年以上にわたり、ツナ缶やゼリー、カレーなどを製造。</a:t>
                      </a:r>
                      <a:br>
                        <a:rPr kumimoji="1" lang="en-US" altLang="ja-JP" sz="900" dirty="0">
                          <a:latin typeface="メイリオ" panose="020B0604030504040204" pitchFamily="50" charset="-128"/>
                          <a:ea typeface="メイリオ" panose="020B0604030504040204" pitchFamily="50" charset="-128"/>
                        </a:rPr>
                      </a:br>
                      <a:r>
                        <a:rPr kumimoji="1" lang="ja-JP" altLang="en-US" sz="900" dirty="0">
                          <a:latin typeface="メイリオ" panose="020B0604030504040204" pitchFamily="50" charset="-128"/>
                          <a:ea typeface="メイリオ" panose="020B0604030504040204" pitchFamily="50" charset="-128"/>
                        </a:rPr>
                        <a:t>直売所では、静岡県産の原料を</a:t>
                      </a:r>
                      <a:r>
                        <a:rPr kumimoji="1" lang="ja-JP" altLang="en-US" sz="900">
                          <a:latin typeface="メイリオ" panose="020B0604030504040204" pitchFamily="50" charset="-128"/>
                          <a:ea typeface="メイリオ" panose="020B0604030504040204" pitchFamily="50" charset="-128"/>
                        </a:rPr>
                        <a:t>使用した商品を割引</a:t>
                      </a:r>
                      <a:r>
                        <a:rPr kumimoji="1" lang="ja-JP" altLang="en-US" sz="900" dirty="0">
                          <a:latin typeface="メイリオ" panose="020B0604030504040204" pitchFamily="50" charset="-128"/>
                          <a:ea typeface="メイリオ" panose="020B0604030504040204" pitchFamily="50" charset="-128"/>
                        </a:rPr>
                        <a:t>価格で購入できるため、地域の方々にも長く愛されている会社です。</a:t>
                      </a:r>
                      <a:br>
                        <a:rPr kumimoji="1" lang="en-US" altLang="ja-JP" sz="900" dirty="0">
                          <a:latin typeface="メイリオ" panose="020B0604030504040204" pitchFamily="50" charset="-128"/>
                          <a:ea typeface="メイリオ" panose="020B0604030504040204" pitchFamily="50" charset="-128"/>
                        </a:rPr>
                      </a:br>
                      <a:endParaRPr kumimoji="1" lang="ja-JP" altLang="en-US" sz="900" dirty="0">
                        <a:latin typeface="メイリオ" panose="020B0604030504040204" pitchFamily="50" charset="-128"/>
                        <a:ea typeface="メイリオ" panose="020B0604030504040204" pitchFamily="50" charset="-128"/>
                      </a:endParaRPr>
                    </a:p>
                  </a:txBody>
                  <a:tcPr anchor="ctr">
                    <a:solidFill>
                      <a:schemeClr val="bg1"/>
                    </a:solidFill>
                  </a:tcPr>
                </a:tc>
                <a:extLst>
                  <a:ext uri="{0D108BD9-81ED-4DB2-BD59-A6C34878D82A}">
                    <a16:rowId xmlns:a16="http://schemas.microsoft.com/office/drawing/2014/main" val="1215255700"/>
                  </a:ext>
                </a:extLst>
              </a:tr>
            </a:tbl>
          </a:graphicData>
        </a:graphic>
      </p:graphicFrame>
      <p:sp>
        <p:nvSpPr>
          <p:cNvPr id="4" name="対角する 2 つの角を丸めた四角形 53">
            <a:extLst>
              <a:ext uri="{FF2B5EF4-FFF2-40B4-BE49-F238E27FC236}">
                <a16:creationId xmlns:a16="http://schemas.microsoft.com/office/drawing/2014/main" id="{DCCAD578-1019-A843-EC5A-AF4F82D5BA21}"/>
              </a:ext>
            </a:extLst>
          </p:cNvPr>
          <p:cNvSpPr/>
          <p:nvPr/>
        </p:nvSpPr>
        <p:spPr>
          <a:xfrm>
            <a:off x="1531070" y="5656238"/>
            <a:ext cx="2618240" cy="601849"/>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ja-JP" altLang="en-US" sz="1200" dirty="0">
              <a:solidFill>
                <a:schemeClr val="tx1"/>
              </a:solidFill>
              <a:latin typeface="メイリオ" panose="020B0604030504040204" pitchFamily="50" charset="-128"/>
              <a:ea typeface="メイリオ" panose="020B0604030504040204" pitchFamily="50" charset="-128"/>
            </a:endParaRPr>
          </a:p>
        </p:txBody>
      </p:sp>
      <p:sp>
        <p:nvSpPr>
          <p:cNvPr id="5" name="AutoShape 2" descr="日本平ホテル">
            <a:extLst>
              <a:ext uri="{FF2B5EF4-FFF2-40B4-BE49-F238E27FC236}">
                <a16:creationId xmlns:a16="http://schemas.microsoft.com/office/drawing/2014/main" id="{1844CC20-40A8-76F8-0A77-647E43B9CF64}"/>
              </a:ext>
            </a:extLst>
          </p:cNvPr>
          <p:cNvSpPr>
            <a:spLocks noChangeAspect="1" noChangeArrowheads="1"/>
          </p:cNvSpPr>
          <p:nvPr/>
        </p:nvSpPr>
        <p:spPr bwMode="auto">
          <a:xfrm>
            <a:off x="4800600" y="589280"/>
            <a:ext cx="2992120" cy="29921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graphicFrame>
        <p:nvGraphicFramePr>
          <p:cNvPr id="6" name="表 5">
            <a:extLst>
              <a:ext uri="{FF2B5EF4-FFF2-40B4-BE49-F238E27FC236}">
                <a16:creationId xmlns:a16="http://schemas.microsoft.com/office/drawing/2014/main" id="{5482DE14-EDA0-029F-37A5-76979671F114}"/>
              </a:ext>
            </a:extLst>
          </p:cNvPr>
          <p:cNvGraphicFramePr>
            <a:graphicFrameLocks noGrp="1"/>
          </p:cNvGraphicFramePr>
          <p:nvPr>
            <p:extLst>
              <p:ext uri="{D42A27DB-BD31-4B8C-83A1-F6EECF244321}">
                <p14:modId xmlns:p14="http://schemas.microsoft.com/office/powerpoint/2010/main" val="1385588495"/>
              </p:ext>
            </p:extLst>
          </p:nvPr>
        </p:nvGraphicFramePr>
        <p:xfrm>
          <a:off x="156389" y="5656242"/>
          <a:ext cx="7134944" cy="1117210"/>
        </p:xfrm>
        <a:graphic>
          <a:graphicData uri="http://schemas.openxmlformats.org/drawingml/2006/table">
            <a:tbl>
              <a:tblPr firstRow="1" bandRow="1">
                <a:tableStyleId>{5C22544A-7EE6-4342-B048-85BDC9FD1C3A}</a:tableStyleId>
              </a:tblPr>
              <a:tblGrid>
                <a:gridCol w="911944">
                  <a:extLst>
                    <a:ext uri="{9D8B030D-6E8A-4147-A177-3AD203B41FA5}">
                      <a16:colId xmlns:a16="http://schemas.microsoft.com/office/drawing/2014/main" val="3763856308"/>
                    </a:ext>
                  </a:extLst>
                </a:gridCol>
                <a:gridCol w="1886221">
                  <a:extLst>
                    <a:ext uri="{9D8B030D-6E8A-4147-A177-3AD203B41FA5}">
                      <a16:colId xmlns:a16="http://schemas.microsoft.com/office/drawing/2014/main" val="2381293463"/>
                    </a:ext>
                  </a:extLst>
                </a:gridCol>
                <a:gridCol w="504158">
                  <a:extLst>
                    <a:ext uri="{9D8B030D-6E8A-4147-A177-3AD203B41FA5}">
                      <a16:colId xmlns:a16="http://schemas.microsoft.com/office/drawing/2014/main" val="1984656042"/>
                    </a:ext>
                  </a:extLst>
                </a:gridCol>
                <a:gridCol w="517246">
                  <a:extLst>
                    <a:ext uri="{9D8B030D-6E8A-4147-A177-3AD203B41FA5}">
                      <a16:colId xmlns:a16="http://schemas.microsoft.com/office/drawing/2014/main" val="329125868"/>
                    </a:ext>
                  </a:extLst>
                </a:gridCol>
                <a:gridCol w="1169974">
                  <a:extLst>
                    <a:ext uri="{9D8B030D-6E8A-4147-A177-3AD203B41FA5}">
                      <a16:colId xmlns:a16="http://schemas.microsoft.com/office/drawing/2014/main" val="1290383116"/>
                    </a:ext>
                  </a:extLst>
                </a:gridCol>
                <a:gridCol w="2145401">
                  <a:extLst>
                    <a:ext uri="{9D8B030D-6E8A-4147-A177-3AD203B41FA5}">
                      <a16:colId xmlns:a16="http://schemas.microsoft.com/office/drawing/2014/main" val="3207474273"/>
                    </a:ext>
                  </a:extLst>
                </a:gridCol>
              </a:tblGrid>
              <a:tr h="522850">
                <a:tc>
                  <a:txBody>
                    <a:bodyPr/>
                    <a:lstStyle/>
                    <a:p>
                      <a:pPr algn="ctr"/>
                      <a:r>
                        <a:rPr kumimoji="1" lang="ja-JP" altLang="en-US" sz="1100" b="1">
                          <a:solidFill>
                            <a:schemeClr val="tx1"/>
                          </a:solidFill>
                        </a:rPr>
                        <a:t>参加日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ctr"/>
                      <a:r>
                        <a:rPr kumimoji="1" lang="ja-JP" altLang="en-US" sz="1100" b="1" dirty="0">
                          <a:solidFill>
                            <a:schemeClr val="tx1"/>
                          </a:solidFill>
                        </a:rPr>
                        <a:t>令和８年９月２５日（金）</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b="1">
                          <a:solidFill>
                            <a:schemeClr val="tx1"/>
                          </a:solidFill>
                        </a:rPr>
                        <a:t>イベント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b="1" dirty="0">
                          <a:solidFill>
                            <a:schemeClr val="tx1"/>
                          </a:solidFill>
                        </a:rPr>
                        <a:t>正社員限定　就職相談会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1827747"/>
                  </a:ext>
                </a:extLst>
              </a:tr>
              <a:tr h="0">
                <a:tc>
                  <a:txBody>
                    <a:bodyPr/>
                    <a:lstStyle/>
                    <a:p>
                      <a:pPr algn="ctr"/>
                      <a:r>
                        <a:rPr kumimoji="1" lang="ja-JP" altLang="en-US" sz="1100" b="1">
                          <a:solidFill>
                            <a:schemeClr val="tx1"/>
                          </a:solidFill>
                        </a:rPr>
                        <a:t>氏名</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b="1">
                          <a:solidFill>
                            <a:schemeClr val="tx1"/>
                          </a:solidFill>
                        </a:rPr>
                        <a:t>年齢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ja-JP" altLang="en-US" sz="11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100" b="1">
                          <a:solidFill>
                            <a:schemeClr val="tx1"/>
                          </a:solidFill>
                        </a:rPr>
                        <a:t>求職番号</a:t>
                      </a:r>
                      <a:endParaRPr kumimoji="1" lang="en-US" altLang="ja-JP" sz="1100" b="1">
                        <a:solidFill>
                          <a:schemeClr val="tx1"/>
                        </a:solidFill>
                      </a:endParaRPr>
                    </a:p>
                    <a:p>
                      <a:pPr algn="ctr"/>
                      <a:r>
                        <a:rPr kumimoji="1" lang="en-US" altLang="ja-JP" sz="1100" b="1">
                          <a:solidFill>
                            <a:schemeClr val="tx1"/>
                          </a:solidFill>
                        </a:rPr>
                        <a:t>(</a:t>
                      </a:r>
                      <a:r>
                        <a:rPr kumimoji="1" lang="ja-JP" altLang="en-US" sz="1100" b="1">
                          <a:solidFill>
                            <a:schemeClr val="tx1"/>
                          </a:solidFill>
                        </a:rPr>
                        <a:t>又は支給番号</a:t>
                      </a:r>
                      <a:r>
                        <a:rPr kumimoji="1" lang="en-US" altLang="ja-JP" sz="1100" b="1">
                          <a:solidFill>
                            <a:schemeClr val="tx1"/>
                          </a:solidFill>
                        </a:rPr>
                        <a:t>)</a:t>
                      </a:r>
                      <a:endParaRPr kumimoji="1" lang="ja-JP" altLang="en-US" sz="1100" b="1">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kumimoji="1" lang="en-US" altLang="ja-JP" sz="1100" b="1" dirty="0">
                        <a:solidFill>
                          <a:schemeClr val="tx1"/>
                        </a:solidFill>
                      </a:endParaRPr>
                    </a:p>
                    <a:p>
                      <a:pPr algn="ctr"/>
                      <a:endParaRPr kumimoji="1" lang="en-US" altLang="ja-JP" sz="1100" b="1" dirty="0">
                        <a:solidFill>
                          <a:schemeClr val="tx1"/>
                        </a:solidFill>
                      </a:endParaRPr>
                    </a:p>
                    <a:p>
                      <a:pPr algn="ctr"/>
                      <a:endParaRPr kumimoji="1" lang="ja-JP" altLang="en-US" sz="11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51609402"/>
                  </a:ext>
                </a:extLst>
              </a:tr>
            </a:tbl>
          </a:graphicData>
        </a:graphic>
      </p:graphicFrame>
      <p:cxnSp>
        <p:nvCxnSpPr>
          <p:cNvPr id="7" name="直線コネクタ 6">
            <a:extLst>
              <a:ext uri="{FF2B5EF4-FFF2-40B4-BE49-F238E27FC236}">
                <a16:creationId xmlns:a16="http://schemas.microsoft.com/office/drawing/2014/main" id="{68F0BE62-A632-A1A4-D88E-78FEF9F8EB9F}"/>
              </a:ext>
            </a:extLst>
          </p:cNvPr>
          <p:cNvCxnSpPr>
            <a:cxnSpLocks/>
          </p:cNvCxnSpPr>
          <p:nvPr/>
        </p:nvCxnSpPr>
        <p:spPr>
          <a:xfrm>
            <a:off x="7477844" y="5284423"/>
            <a:ext cx="0" cy="1573580"/>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3E8CA667-4934-75ED-C3DD-7151FC51AE66}"/>
              </a:ext>
            </a:extLst>
          </p:cNvPr>
          <p:cNvCxnSpPr>
            <a:cxnSpLocks/>
          </p:cNvCxnSpPr>
          <p:nvPr/>
        </p:nvCxnSpPr>
        <p:spPr>
          <a:xfrm>
            <a:off x="0" y="5284423"/>
            <a:ext cx="7447722" cy="0"/>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10" name="テキスト ボックス 9">
            <a:extLst>
              <a:ext uri="{FF2B5EF4-FFF2-40B4-BE49-F238E27FC236}">
                <a16:creationId xmlns:a16="http://schemas.microsoft.com/office/drawing/2014/main" id="{A11B8035-4F9E-7A55-D5F7-EE3196CCF9D1}"/>
              </a:ext>
            </a:extLst>
          </p:cNvPr>
          <p:cNvSpPr txBox="1"/>
          <p:nvPr/>
        </p:nvSpPr>
        <p:spPr>
          <a:xfrm>
            <a:off x="2524844" y="5284423"/>
            <a:ext cx="4953000" cy="369332"/>
          </a:xfrm>
          <a:prstGeom prst="rect">
            <a:avLst/>
          </a:prstGeom>
          <a:noFill/>
        </p:spPr>
        <p:txBody>
          <a:bodyPr wrap="square">
            <a:spAutoFit/>
          </a:bodyPr>
          <a:lstStyle/>
          <a:p>
            <a:r>
              <a:rPr lang="ja-JP" altLang="en-US" b="1" dirty="0"/>
              <a:t>イベント参加申込書</a:t>
            </a:r>
          </a:p>
        </p:txBody>
      </p:sp>
    </p:spTree>
    <p:extLst>
      <p:ext uri="{BB962C8B-B14F-4D97-AF65-F5344CB8AC3E}">
        <p14:creationId xmlns:p14="http://schemas.microsoft.com/office/powerpoint/2010/main" val="3856460301"/>
      </p:ext>
    </p:extLst>
  </p:cSld>
  <p:clrMapOvr>
    <a:masterClrMapping/>
  </p:clrMapOvr>
</p:sld>
</file>

<file path=ppt/theme/theme1.xml><?xml version="1.0" encoding="utf-8"?>
<a:theme xmlns:a="http://schemas.openxmlformats.org/drawingml/2006/main" name="メトロポリタン">
  <a:themeElements>
    <a:clrScheme name="暖かみのある青">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メトロポリタン">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メトロポリタン">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0941A018-FB9B-4401-A32C-7E04526866E0}"/>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Owner xmlns="93c22901-4352-4762-989f-c7decfe67358">
      <UserInfo>
        <DisplayName/>
        <AccountId xsi:nil="true"/>
        <AccountType/>
      </UserInfo>
    </Owner>
    <lcf76f155ced4ddcb4097134ff3c332f xmlns="93c22901-4352-4762-989f-c7decfe67358">
      <Terms xmlns="http://schemas.microsoft.com/office/infopath/2007/PartnerControls"/>
    </lcf76f155ced4ddcb4097134ff3c332f>
    <TaxCatchAll xmlns="44856c1c-163a-4db4-9f2d-e69ab44d01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CC9636A6E2E1604898499A0D71E75E20" ma:contentTypeVersion="13" ma:contentTypeDescription="新しいドキュメントを作成します。" ma:contentTypeScope="" ma:versionID="40fac6fbc6a059a1542f8f90b60977c0">
  <xsd:schema xmlns:xsd="http://www.w3.org/2001/XMLSchema" xmlns:xs="http://www.w3.org/2001/XMLSchema" xmlns:p="http://schemas.microsoft.com/office/2006/metadata/properties" xmlns:ns2="93c22901-4352-4762-989f-c7decfe67358" xmlns:ns3="44856c1c-163a-4db4-9f2d-e69ab44d016d" targetNamespace="http://schemas.microsoft.com/office/2006/metadata/properties" ma:root="true" ma:fieldsID="b83c8df2f8f481dbbacf242477c709fc" ns2:_="" ns3:_="">
    <xsd:import namespace="93c22901-4352-4762-989f-c7decfe67358"/>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c22901-4352-4762-989f-c7decfe67358"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17dd5fe1-cb9b-4f85-b737-eddab4e0f75c}"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DF54FF-1933-4C60-B364-37D448AFC626}">
  <ds:schemaRefs>
    <ds:schemaRef ds:uri="http://schemas.microsoft.com/sharepoint/v3/contenttype/forms"/>
  </ds:schemaRefs>
</ds:datastoreItem>
</file>

<file path=customXml/itemProps2.xml><?xml version="1.0" encoding="utf-8"?>
<ds:datastoreItem xmlns:ds="http://schemas.openxmlformats.org/officeDocument/2006/customXml" ds:itemID="{2ACC7853-8C7A-4350-BF3E-0B7B8BB1085D}">
  <ds:schemaRefs>
    <ds:schemaRef ds:uri="http://purl.org/dc/dcmitype/"/>
    <ds:schemaRef ds:uri="http://schemas.microsoft.com/office/2006/metadata/properties"/>
    <ds:schemaRef ds:uri="http://schemas.microsoft.com/office/2006/documentManagement/types"/>
    <ds:schemaRef ds:uri="93c22901-4352-4762-989f-c7decfe67358"/>
    <ds:schemaRef ds:uri="http://purl.org/dc/elements/1.1/"/>
    <ds:schemaRef ds:uri="http://purl.org/dc/terms/"/>
    <ds:schemaRef ds:uri="http://schemas.openxmlformats.org/package/2006/metadata/core-properties"/>
    <ds:schemaRef ds:uri="http://schemas.microsoft.com/office/infopath/2007/PartnerControls"/>
    <ds:schemaRef ds:uri="44856c1c-163a-4db4-9f2d-e69ab44d016d"/>
    <ds:schemaRef ds:uri="http://www.w3.org/XML/1998/namespace"/>
  </ds:schemaRefs>
</ds:datastoreItem>
</file>

<file path=customXml/itemProps3.xml><?xml version="1.0" encoding="utf-8"?>
<ds:datastoreItem xmlns:ds="http://schemas.openxmlformats.org/officeDocument/2006/customXml" ds:itemID="{3DFE2D36-6ECC-42C2-8964-45D59A5D71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c22901-4352-4762-989f-c7decfe67358"/>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Words>588</Words>
  <PresentationFormat>A4 210 x 297 mm</PresentationFormat>
  <Paragraphs>69</Paragraphs>
  <Slides>2</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vt:i4>
      </vt:variant>
    </vt:vector>
  </HeadingPairs>
  <TitlesOfParts>
    <vt:vector size="10" baseType="lpstr">
      <vt:lpstr>HGPSoeiKakugothicUB</vt:lpstr>
      <vt:lpstr>HGP創英角ﾎﾟｯﾌﾟ体</vt:lpstr>
      <vt:lpstr>UD デジタル 教科書体 NP-B</vt:lpstr>
      <vt:lpstr>メイリオ</vt:lpstr>
      <vt:lpstr>游ゴシック</vt:lpstr>
      <vt:lpstr>Arial</vt:lpstr>
      <vt:lpstr>Calibri Light</vt:lpstr>
      <vt:lpstr>メトロポリタン</vt:lpstr>
      <vt:lpstr>PowerPoint プレゼンテーション</vt:lpstr>
      <vt:lpstr>各社の主な求人情報です！</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0x010100CC9636A6E2E1604898499A0D71E75E20</vt:lpwstr>
  </property>
  <property fmtid="{D5CDD505-2E9C-101B-9397-08002B2CF9AE}" pid="3" name="MediaServiceImageTags">
    <vt:lpwstr/>
  </property>
</Properties>
</file>