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vnd.ms-photo" Extension="wdp"/>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6" r:id="rId4"/>
  </p:sldMasterIdLst>
  <p:notesMasterIdLst>
    <p:notesMasterId r:id="rId6"/>
  </p:notesMasterIdLst>
  <p:sldIdLst>
    <p:sldId id="329" r:id="rId5"/>
  </p:sldIdLst>
  <p:sldSz cx="7559675" cy="106918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80" userDrawn="1">
          <p15:clr>
            <a:srgbClr val="A4A3A4"/>
          </p15:clr>
        </p15:guide>
        <p15:guide id="3" orient="horz" pos="4932" userDrawn="1">
          <p15:clr>
            <a:srgbClr val="A4A3A4"/>
          </p15:clr>
        </p15:guide>
        <p15:guide id="4" pos="238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8D2"/>
    <a:srgbClr val="EFF7FF"/>
    <a:srgbClr val="FABF00"/>
    <a:srgbClr val="FF9900"/>
    <a:srgbClr val="D1E9FF"/>
    <a:srgbClr val="FF6600"/>
    <a:srgbClr val="E1F1FF"/>
    <a:srgbClr val="3E83BC"/>
    <a:srgbClr val="3984BA"/>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43" autoAdjust="0"/>
    <p:restoredTop sz="94709" autoAdjust="0"/>
  </p:normalViewPr>
  <p:slideViewPr>
    <p:cSldViewPr snapToGrid="0">
      <p:cViewPr varScale="1">
        <p:scale>
          <a:sx n="75" d="100"/>
          <a:sy n="75" d="100"/>
        </p:scale>
        <p:origin x="2754" y="72"/>
      </p:cViewPr>
      <p:guideLst>
        <p:guide orient="horz" pos="1780"/>
        <p:guide orient="horz" pos="4932"/>
        <p:guide pos="2381"/>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12" Target="authors.xml" Type="http://schemas.microsoft.com/office/2018/10/relationships/author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notesMasters/notesMaster1.xml" Type="http://schemas.openxmlformats.org/officeDocument/2006/relationships/notesMaster"/><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伊與田 彰子(iyoda-akiko.8y0)" userId="1be435a8-d3ae-40f6-855f-e76af14fbd34" providerId="ADAL" clId="{D79025F3-ED63-40B0-8822-FEFF5DFAB6CA}"/>
    <pc:docChg chg="custSel addSld modSld">
      <pc:chgData name="伊與田 彰子(iyoda-akiko.8y0)" userId="1be435a8-d3ae-40f6-855f-e76af14fbd34" providerId="ADAL" clId="{D79025F3-ED63-40B0-8822-FEFF5DFAB6CA}" dt="2026-07-21T08:26:17.825" v="24" actId="478"/>
      <pc:docMkLst>
        <pc:docMk/>
      </pc:docMkLst>
      <pc:sldChg chg="delSp modSp add mod">
        <pc:chgData name="伊與田 彰子(iyoda-akiko.8y0)" userId="1be435a8-d3ae-40f6-855f-e76af14fbd34" providerId="ADAL" clId="{D79025F3-ED63-40B0-8822-FEFF5DFAB6CA}" dt="2026-07-21T08:26:17.825" v="24" actId="478"/>
        <pc:sldMkLst>
          <pc:docMk/>
          <pc:sldMk cId="4098645154" sldId="329"/>
        </pc:sldMkLst>
        <pc:spChg chg="mod">
          <ac:chgData name="伊與田 彰子(iyoda-akiko.8y0)" userId="1be435a8-d3ae-40f6-855f-e76af14fbd34" providerId="ADAL" clId="{D79025F3-ED63-40B0-8822-FEFF5DFAB6CA}" dt="2026-07-21T08:25:52.193" v="23" actId="207"/>
          <ac:spMkLst>
            <pc:docMk/>
            <pc:sldMk cId="4098645154" sldId="329"/>
            <ac:spMk id="45" creationId="{11DF278B-10ED-E8E0-B862-C6FBCC899540}"/>
          </ac:spMkLst>
        </pc:spChg>
        <pc:spChg chg="del">
          <ac:chgData name="伊與田 彰子(iyoda-akiko.8y0)" userId="1be435a8-d3ae-40f6-855f-e76af14fbd34" providerId="ADAL" clId="{D79025F3-ED63-40B0-8822-FEFF5DFAB6CA}" dt="2026-07-21T08:25:45.735" v="22" actId="478"/>
          <ac:spMkLst>
            <pc:docMk/>
            <pc:sldMk cId="4098645154" sldId="329"/>
            <ac:spMk id="50" creationId="{F75E9FFE-9575-8365-26B9-DCE8F490EFC2}"/>
          </ac:spMkLst>
        </pc:spChg>
        <pc:spChg chg="del">
          <ac:chgData name="伊與田 彰子(iyoda-akiko.8y0)" userId="1be435a8-d3ae-40f6-855f-e76af14fbd34" providerId="ADAL" clId="{D79025F3-ED63-40B0-8822-FEFF5DFAB6CA}" dt="2026-07-21T08:25:40.714" v="18" actId="478"/>
          <ac:spMkLst>
            <pc:docMk/>
            <pc:sldMk cId="4098645154" sldId="329"/>
            <ac:spMk id="51" creationId="{685E273F-83D3-98DA-F047-957419FA9E65}"/>
          </ac:spMkLst>
        </pc:spChg>
        <pc:spChg chg="del">
          <ac:chgData name="伊與田 彰子(iyoda-akiko.8y0)" userId="1be435a8-d3ae-40f6-855f-e76af14fbd34" providerId="ADAL" clId="{D79025F3-ED63-40B0-8822-FEFF5DFAB6CA}" dt="2026-07-21T08:25:41.874" v="19" actId="478"/>
          <ac:spMkLst>
            <pc:docMk/>
            <pc:sldMk cId="4098645154" sldId="329"/>
            <ac:spMk id="52" creationId="{6A265640-BE48-5C37-0637-2A62B2E3DC49}"/>
          </ac:spMkLst>
        </pc:spChg>
        <pc:spChg chg="del">
          <ac:chgData name="伊與田 彰子(iyoda-akiko.8y0)" userId="1be435a8-d3ae-40f6-855f-e76af14fbd34" providerId="ADAL" clId="{D79025F3-ED63-40B0-8822-FEFF5DFAB6CA}" dt="2026-07-21T08:25:43.029" v="20" actId="478"/>
          <ac:spMkLst>
            <pc:docMk/>
            <pc:sldMk cId="4098645154" sldId="329"/>
            <ac:spMk id="53" creationId="{D05220AC-4C2E-854C-CB2E-EA0D3B4ACFF1}"/>
          </ac:spMkLst>
        </pc:spChg>
        <pc:spChg chg="del">
          <ac:chgData name="伊與田 彰子(iyoda-akiko.8y0)" userId="1be435a8-d3ae-40f6-855f-e76af14fbd34" providerId="ADAL" clId="{D79025F3-ED63-40B0-8822-FEFF5DFAB6CA}" dt="2026-07-21T08:25:43.957" v="21" actId="478"/>
          <ac:spMkLst>
            <pc:docMk/>
            <pc:sldMk cId="4098645154" sldId="329"/>
            <ac:spMk id="54" creationId="{FBEE0DAA-5934-A48E-9F88-CA0F0C0B674B}"/>
          </ac:spMkLst>
        </pc:spChg>
        <pc:spChg chg="mod">
          <ac:chgData name="伊與田 彰子(iyoda-akiko.8y0)" userId="1be435a8-d3ae-40f6-855f-e76af14fbd34" providerId="ADAL" clId="{D79025F3-ED63-40B0-8822-FEFF5DFAB6CA}" dt="2026-07-21T08:25:36.429" v="17" actId="20577"/>
          <ac:spMkLst>
            <pc:docMk/>
            <pc:sldMk cId="4098645154" sldId="329"/>
            <ac:spMk id="55" creationId="{B23F2FEE-F14B-2114-3848-EA1342CD2B58}"/>
          </ac:spMkLst>
        </pc:spChg>
        <pc:picChg chg="del">
          <ac:chgData name="伊與田 彰子(iyoda-akiko.8y0)" userId="1be435a8-d3ae-40f6-855f-e76af14fbd34" providerId="ADAL" clId="{D79025F3-ED63-40B0-8822-FEFF5DFAB6CA}" dt="2026-07-21T08:26:17.825" v="24" actId="478"/>
          <ac:picMkLst>
            <pc:docMk/>
            <pc:sldMk cId="4098645154" sldId="329"/>
            <ac:picMk id="16" creationId="{5173F458-D244-F312-3362-4CE6E285CC8C}"/>
          </ac:picMkLst>
        </pc:picChg>
      </pc:sld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0"/>
            <a:ext cx="2949575" cy="496888"/>
          </a:xfrm>
          <a:prstGeom prst="rect">
            <a:avLst/>
          </a:prstGeom>
        </p:spPr>
        <p:txBody>
          <a:bodyPr vert="horz" lIns="91420" tIns="45710" rIns="91420" bIns="45710"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20" tIns="45710" rIns="91420" bIns="45710" rtlCol="0"/>
          <a:lstStyle>
            <a:lvl1pPr algn="r" fontAlgn="auto">
              <a:spcBef>
                <a:spcPts val="0"/>
              </a:spcBef>
              <a:spcAft>
                <a:spcPts val="0"/>
              </a:spcAft>
              <a:defRPr sz="1200">
                <a:latin typeface="+mn-lt"/>
                <a:ea typeface="+mn-ea"/>
              </a:defRPr>
            </a:lvl1pPr>
          </a:lstStyle>
          <a:p>
            <a:pPr>
              <a:defRPr/>
            </a:pPr>
            <a:fld id="{EFCDD667-C0D1-4F24-A2BA-DA4A0D61B7FB}" type="datetimeFigureOut">
              <a:rPr lang="ja-JP" altLang="en-US"/>
              <a:pPr>
                <a:defRPr/>
              </a:pPr>
              <a:t>2026/7/21</a:t>
            </a:fld>
            <a:endParaRPr lang="ja-JP" altLang="en-US"/>
          </a:p>
        </p:txBody>
      </p:sp>
      <p:sp>
        <p:nvSpPr>
          <p:cNvPr id="4" name="スライド イメージ プレースホルダ 3"/>
          <p:cNvSpPr>
            <a:spLocks noGrp="1" noRot="1" noChangeAspect="1"/>
          </p:cNvSpPr>
          <p:nvPr>
            <p:ph type="sldImg" idx="2"/>
          </p:nvPr>
        </p:nvSpPr>
        <p:spPr>
          <a:xfrm>
            <a:off x="2087563" y="746125"/>
            <a:ext cx="2633662" cy="3725863"/>
          </a:xfrm>
          <a:prstGeom prst="rect">
            <a:avLst/>
          </a:prstGeom>
          <a:noFill/>
          <a:ln w="12700">
            <a:solidFill>
              <a:prstClr val="black"/>
            </a:solidFill>
          </a:ln>
        </p:spPr>
        <p:txBody>
          <a:bodyPr vert="horz" lIns="91420" tIns="45710" rIns="91420" bIns="45710" rtlCol="0" anchor="ctr"/>
          <a:lstStyle/>
          <a:p>
            <a:pPr lvl="0"/>
            <a:endParaRPr lang="ja-JP" altLang="en-US" noProof="0"/>
          </a:p>
        </p:txBody>
      </p:sp>
      <p:sp>
        <p:nvSpPr>
          <p:cNvPr id="5" name="ノート プレースホルダ 4"/>
          <p:cNvSpPr>
            <a:spLocks noGrp="1"/>
          </p:cNvSpPr>
          <p:nvPr>
            <p:ph type="body" sz="quarter" idx="3"/>
          </p:nvPr>
        </p:nvSpPr>
        <p:spPr>
          <a:xfrm>
            <a:off x="681040" y="4721227"/>
            <a:ext cx="5445125" cy="4471988"/>
          </a:xfrm>
          <a:prstGeom prst="rect">
            <a:avLst/>
          </a:prstGeom>
        </p:spPr>
        <p:txBody>
          <a:bodyPr vert="horz" lIns="91420" tIns="45710" rIns="91420" bIns="4571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2" y="9440863"/>
            <a:ext cx="2949575" cy="496887"/>
          </a:xfrm>
          <a:prstGeom prst="rect">
            <a:avLst/>
          </a:prstGeom>
        </p:spPr>
        <p:txBody>
          <a:bodyPr vert="horz" lIns="91420" tIns="45710" rIns="91420" bIns="45710"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lIns="91420" tIns="45710" rIns="91420" bIns="45710" rtlCol="0" anchor="b"/>
          <a:lstStyle>
            <a:lvl1pPr algn="r" fontAlgn="auto">
              <a:spcBef>
                <a:spcPts val="0"/>
              </a:spcBef>
              <a:spcAft>
                <a:spcPts val="0"/>
              </a:spcAft>
              <a:defRPr sz="1200">
                <a:latin typeface="+mn-lt"/>
                <a:ea typeface="+mn-ea"/>
              </a:defRPr>
            </a:lvl1pPr>
          </a:lstStyle>
          <a:p>
            <a:pPr>
              <a:defRPr/>
            </a:pPr>
            <a:fld id="{4FD50DAE-D9FA-4C1D-B58E-9A59EEBF9CBC}" type="slidenum">
              <a:rPr lang="ja-JP" altLang="en-US"/>
              <a:pPr>
                <a:defRPr/>
              </a:pPr>
              <a:t>‹#›</a:t>
            </a:fld>
            <a:endParaRPr lang="ja-JP" altLang="en-US"/>
          </a:p>
        </p:txBody>
      </p:sp>
    </p:spTree>
    <p:extLst>
      <p:ext uri="{BB962C8B-B14F-4D97-AF65-F5344CB8AC3E}">
        <p14:creationId xmlns:p14="http://schemas.microsoft.com/office/powerpoint/2010/main" val="36692979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306" kern="1200">
        <a:solidFill>
          <a:schemeClr val="tx1"/>
        </a:solidFill>
        <a:latin typeface="+mn-lt"/>
        <a:ea typeface="+mn-ea"/>
        <a:cs typeface="+mn-cs"/>
      </a:defRPr>
    </a:lvl1pPr>
    <a:lvl2pPr marL="497739" algn="l" rtl="0" eaLnBrk="0" fontAlgn="base" hangingPunct="0">
      <a:spcBef>
        <a:spcPct val="30000"/>
      </a:spcBef>
      <a:spcAft>
        <a:spcPct val="0"/>
      </a:spcAft>
      <a:defRPr kumimoji="1" sz="1306" kern="1200">
        <a:solidFill>
          <a:schemeClr val="tx1"/>
        </a:solidFill>
        <a:latin typeface="+mn-lt"/>
        <a:ea typeface="+mn-ea"/>
        <a:cs typeface="+mn-cs"/>
      </a:defRPr>
    </a:lvl2pPr>
    <a:lvl3pPr marL="995478" algn="l" rtl="0" eaLnBrk="0" fontAlgn="base" hangingPunct="0">
      <a:spcBef>
        <a:spcPct val="30000"/>
      </a:spcBef>
      <a:spcAft>
        <a:spcPct val="0"/>
      </a:spcAft>
      <a:defRPr kumimoji="1" sz="1306" kern="1200">
        <a:solidFill>
          <a:schemeClr val="tx1"/>
        </a:solidFill>
        <a:latin typeface="+mn-lt"/>
        <a:ea typeface="+mn-ea"/>
        <a:cs typeface="+mn-cs"/>
      </a:defRPr>
    </a:lvl3pPr>
    <a:lvl4pPr marL="1493217" algn="l" rtl="0" eaLnBrk="0" fontAlgn="base" hangingPunct="0">
      <a:spcBef>
        <a:spcPct val="30000"/>
      </a:spcBef>
      <a:spcAft>
        <a:spcPct val="0"/>
      </a:spcAft>
      <a:defRPr kumimoji="1" sz="1306" kern="1200">
        <a:solidFill>
          <a:schemeClr val="tx1"/>
        </a:solidFill>
        <a:latin typeface="+mn-lt"/>
        <a:ea typeface="+mn-ea"/>
        <a:cs typeface="+mn-cs"/>
      </a:defRPr>
    </a:lvl4pPr>
    <a:lvl5pPr marL="1990957" algn="l" rtl="0" eaLnBrk="0" fontAlgn="base" hangingPunct="0">
      <a:spcBef>
        <a:spcPct val="30000"/>
      </a:spcBef>
      <a:spcAft>
        <a:spcPct val="0"/>
      </a:spcAft>
      <a:defRPr kumimoji="1" sz="1306" kern="1200">
        <a:solidFill>
          <a:schemeClr val="tx1"/>
        </a:solidFill>
        <a:latin typeface="+mn-lt"/>
        <a:ea typeface="+mn-ea"/>
        <a:cs typeface="+mn-cs"/>
      </a:defRPr>
    </a:lvl5pPr>
    <a:lvl6pPr marL="2488695" algn="l" defTabSz="995478" rtl="0" eaLnBrk="1" latinLnBrk="0" hangingPunct="1">
      <a:defRPr kumimoji="1" sz="1306" kern="1200">
        <a:solidFill>
          <a:schemeClr val="tx1"/>
        </a:solidFill>
        <a:latin typeface="+mn-lt"/>
        <a:ea typeface="+mn-ea"/>
        <a:cs typeface="+mn-cs"/>
      </a:defRPr>
    </a:lvl6pPr>
    <a:lvl7pPr marL="2986435" algn="l" defTabSz="995478" rtl="0" eaLnBrk="1" latinLnBrk="0" hangingPunct="1">
      <a:defRPr kumimoji="1" sz="1306" kern="1200">
        <a:solidFill>
          <a:schemeClr val="tx1"/>
        </a:solidFill>
        <a:latin typeface="+mn-lt"/>
        <a:ea typeface="+mn-ea"/>
        <a:cs typeface="+mn-cs"/>
      </a:defRPr>
    </a:lvl7pPr>
    <a:lvl8pPr marL="3484174" algn="l" defTabSz="995478" rtl="0" eaLnBrk="1" latinLnBrk="0" hangingPunct="1">
      <a:defRPr kumimoji="1" sz="1306" kern="1200">
        <a:solidFill>
          <a:schemeClr val="tx1"/>
        </a:solidFill>
        <a:latin typeface="+mn-lt"/>
        <a:ea typeface="+mn-ea"/>
        <a:cs typeface="+mn-cs"/>
      </a:defRPr>
    </a:lvl8pPr>
    <a:lvl9pPr marL="3981914" algn="l" defTabSz="995478" rtl="0" eaLnBrk="1" latinLnBrk="0" hangingPunct="1">
      <a:defRPr kumimoji="1" sz="1306"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9E6A-3014-C9C3-00A0-A94C0DABA63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04C5C3E-56E1-1FE3-4333-4710D54E61C7}"/>
              </a:ext>
            </a:extLst>
          </p:cNvPr>
          <p:cNvSpPr>
            <a:spLocks noGrp="1" noRot="1" noChangeAspect="1"/>
          </p:cNvSpPr>
          <p:nvPr>
            <p:ph type="sldImg"/>
          </p:nvPr>
        </p:nvSpPr>
        <p:spPr>
          <a:xfrm>
            <a:off x="2087563" y="746125"/>
            <a:ext cx="2633662" cy="3725863"/>
          </a:xfrm>
        </p:spPr>
      </p:sp>
      <p:sp>
        <p:nvSpPr>
          <p:cNvPr id="3" name="ノート プレースホルダー 2">
            <a:extLst>
              <a:ext uri="{FF2B5EF4-FFF2-40B4-BE49-F238E27FC236}">
                <a16:creationId xmlns:a16="http://schemas.microsoft.com/office/drawing/2014/main" id="{1946F195-98E1-A664-59C8-C94AA29983B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8BF0595-B240-02DD-EBF9-96703852A634}"/>
              </a:ext>
            </a:extLst>
          </p:cNvPr>
          <p:cNvSpPr>
            <a:spLocks noGrp="1"/>
          </p:cNvSpPr>
          <p:nvPr>
            <p:ph type="sldNum" sz="quarter" idx="10"/>
          </p:nvPr>
        </p:nvSpPr>
        <p:spPr/>
        <p:txBody>
          <a:bodyPr/>
          <a:lstStyle/>
          <a:p>
            <a:pPr>
              <a:defRPr/>
            </a:pPr>
            <a:fld id="{4FD50DAE-D9FA-4C1D-B58E-9A59EEBF9CBC}" type="slidenum">
              <a:rPr lang="ja-JP" altLang="en-US" smtClean="0">
                <a:solidFill>
                  <a:prstClr val="black"/>
                </a:solidFill>
              </a:rPr>
              <a:pPr>
                <a:defRPr/>
              </a:pPr>
              <a:t>1</a:t>
            </a:fld>
            <a:endParaRPr lang="ja-JP" altLang="en-US">
              <a:solidFill>
                <a:prstClr val="black"/>
              </a:solidFill>
            </a:endParaRPr>
          </a:p>
        </p:txBody>
      </p:sp>
    </p:spTree>
    <p:extLst>
      <p:ext uri="{BB962C8B-B14F-4D97-AF65-F5344CB8AC3E}">
        <p14:creationId xmlns:p14="http://schemas.microsoft.com/office/powerpoint/2010/main" val="3455541511"/>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白紙">
    <p:spTree>
      <p:nvGrpSpPr>
        <p:cNvPr id="1" name=""/>
        <p:cNvGrpSpPr/>
        <p:nvPr/>
      </p:nvGrpSpPr>
      <p:grpSpPr>
        <a:xfrm>
          <a:off x="0" y="0"/>
          <a:ext cx="0" cy="0"/>
          <a:chOff x="0" y="0"/>
          <a:chExt cx="0" cy="0"/>
        </a:xfrm>
      </p:grpSpPr>
      <p:sp>
        <p:nvSpPr>
          <p:cNvPr id="2" name="スライド番号プレースホルダ 5">
            <a:extLst>
              <a:ext uri="{FF2B5EF4-FFF2-40B4-BE49-F238E27FC236}">
                <a16:creationId xmlns:a16="http://schemas.microsoft.com/office/drawing/2014/main" id="{3CFCC9D0-9A76-7E92-72C1-6D6E2B17ABA9}"/>
              </a:ext>
            </a:extLst>
          </p:cNvPr>
          <p:cNvSpPr>
            <a:spLocks noGrp="1"/>
          </p:cNvSpPr>
          <p:nvPr>
            <p:ph type="sldNum" sz="quarter" idx="4"/>
          </p:nvPr>
        </p:nvSpPr>
        <p:spPr>
          <a:xfrm>
            <a:off x="2897876" y="10313988"/>
            <a:ext cx="1763924" cy="377825"/>
          </a:xfrm>
          <a:prstGeom prst="rect">
            <a:avLst/>
          </a:prstGeom>
        </p:spPr>
        <p:txBody>
          <a:bodyPr vert="horz" lIns="91440" tIns="45720" rIns="91440" bIns="45720" rtlCol="0" anchor="ctr"/>
          <a:lstStyle>
            <a:lvl1pPr algn="ctr" fontAlgn="auto">
              <a:spcBef>
                <a:spcPts val="0"/>
              </a:spcBef>
              <a:spcAft>
                <a:spcPts val="0"/>
              </a:spcAft>
              <a:defRPr sz="1100" b="0">
                <a:solidFill>
                  <a:schemeClr val="tx1">
                    <a:tint val="75000"/>
                  </a:schemeClr>
                </a:solidFill>
                <a:latin typeface="BIZ UDPゴシック" panose="020B0400000000000000" pitchFamily="50" charset="-128"/>
                <a:ea typeface="BIZ UDPゴシック" panose="020B0400000000000000" pitchFamily="50" charset="-128"/>
              </a:defRPr>
            </a:lvl1pPr>
          </a:lstStyle>
          <a:p>
            <a:pPr>
              <a:defRPr/>
            </a:pPr>
            <a:fld id="{B84E1369-47A2-4319-BE3C-909AF31181CC}" type="slidenum">
              <a:rPr lang="ja-JP" altLang="en-US" smtClean="0"/>
              <a:pPr>
                <a:defRPr/>
              </a:pPr>
              <a:t>‹#›</a:t>
            </a:fld>
            <a:endParaRPr lang="ja-JP" altLang="en-US"/>
          </a:p>
        </p:txBody>
      </p:sp>
    </p:spTree>
    <p:extLst>
      <p:ext uri="{BB962C8B-B14F-4D97-AF65-F5344CB8AC3E}">
        <p14:creationId xmlns:p14="http://schemas.microsoft.com/office/powerpoint/2010/main" val="830581376"/>
      </p:ext>
    </p:extLst>
  </p:cSld>
  <p:clrMapOvr>
    <a:masterClrMapping/>
  </p:clrMapOvr>
  <p:extLst>
    <p:ext uri="{DCECCB84-F9BA-43D5-87BE-67443E8EF086}">
      <p15:sldGuideLst xmlns:p15="http://schemas.microsoft.com/office/powerpoint/2012/main">
        <p15:guide id="1" orient="horz" pos="3368">
          <p15:clr>
            <a:srgbClr val="FBAE40"/>
          </p15:clr>
        </p15:guide>
        <p15:guide id="2" pos="2381">
          <p15:clr>
            <a:srgbClr val="FBAE40"/>
          </p15:clr>
        </p15:guide>
        <p15:guide id="3" pos="249">
          <p15:clr>
            <a:srgbClr val="FBAE40"/>
          </p15:clr>
        </p15:guide>
        <p15:guide id="4" pos="4513">
          <p15:clr>
            <a:srgbClr val="FBAE40"/>
          </p15:clr>
        </p15:guide>
        <p15:guide id="5" orient="horz" pos="238">
          <p15:clr>
            <a:srgbClr val="FBAE40"/>
          </p15:clr>
        </p15:guide>
        <p15:guide id="6" orient="horz" pos="6497">
          <p15:clr>
            <a:srgbClr val="FBAE40"/>
          </p15:clr>
        </p15:guide>
        <p15:guide id="7" pos="2313" userDrawn="1">
          <p15:clr>
            <a:srgbClr val="FBAE40"/>
          </p15:clr>
        </p15:guide>
        <p15:guide id="8" pos="244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40533E87-1925-4D24-9937-9CC672292FB7}"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522D09-3638-4F2F-B116-B9914CA854EE}" type="slidenum">
              <a:rPr kumimoji="1" lang="ja-JP" altLang="en-US" smtClean="0"/>
              <a:t>‹#›</a:t>
            </a:fld>
            <a:endParaRPr kumimoji="1" lang="ja-JP" altLang="en-US"/>
          </a:p>
        </p:txBody>
      </p:sp>
    </p:spTree>
    <p:extLst>
      <p:ext uri="{BB962C8B-B14F-4D97-AF65-F5344CB8AC3E}">
        <p14:creationId xmlns:p14="http://schemas.microsoft.com/office/powerpoint/2010/main" val="1625737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857"/>
            </a:lvl1pPr>
          </a:lstStyle>
          <a:p>
            <a:r>
              <a:rPr lang="ja-JP" altLang="en-US"/>
              <a:t>マスター タイトルの書式設定</a:t>
            </a:r>
            <a:endParaRPr lang="en-US"/>
          </a:p>
        </p:txBody>
      </p:sp>
      <p:sp>
        <p:nvSpPr>
          <p:cNvPr id="3" name="Subtitle 2"/>
          <p:cNvSpPr>
            <a:spLocks noGrp="1"/>
          </p:cNvSpPr>
          <p:nvPr>
            <p:ph type="subTitle" idx="1"/>
          </p:nvPr>
        </p:nvSpPr>
        <p:spPr>
          <a:xfrm>
            <a:off x="944960" y="5615678"/>
            <a:ext cx="5669756" cy="2581379"/>
          </a:xfrm>
        </p:spPr>
        <p:txBody>
          <a:bodyPr/>
          <a:lstStyle>
            <a:lvl1pPr marL="0" indent="0" algn="ctr">
              <a:buNone/>
              <a:defRPr sz="1943"/>
            </a:lvl1pPr>
            <a:lvl2pPr marL="370092" indent="0" algn="ctr">
              <a:buNone/>
              <a:defRPr sz="1619"/>
            </a:lvl2pPr>
            <a:lvl3pPr marL="740184" indent="0" algn="ctr">
              <a:buNone/>
              <a:defRPr sz="1457"/>
            </a:lvl3pPr>
            <a:lvl4pPr marL="1110276" indent="0" algn="ctr">
              <a:buNone/>
              <a:defRPr sz="1295"/>
            </a:lvl4pPr>
            <a:lvl5pPr marL="1480368" indent="0" algn="ctr">
              <a:buNone/>
              <a:defRPr sz="1295"/>
            </a:lvl5pPr>
            <a:lvl6pPr marL="1850460" indent="0" algn="ctr">
              <a:buNone/>
              <a:defRPr sz="1295"/>
            </a:lvl6pPr>
            <a:lvl7pPr marL="2220552" indent="0" algn="ctr">
              <a:buNone/>
              <a:defRPr sz="1295"/>
            </a:lvl7pPr>
            <a:lvl8pPr marL="2590644" indent="0" algn="ctr">
              <a:buNone/>
              <a:defRPr sz="1295"/>
            </a:lvl8pPr>
            <a:lvl9pPr marL="2960736" indent="0" algn="ctr">
              <a:buNone/>
              <a:defRPr sz="1295"/>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40533E87-1925-4D24-9937-9CC672292FB7}"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8522D09-3638-4F2F-B116-B9914CA854EE}" type="slidenum">
              <a:rPr kumimoji="1" lang="ja-JP" altLang="en-US" smtClean="0"/>
              <a:t>‹#›</a:t>
            </a:fld>
            <a:endParaRPr kumimoji="1" lang="ja-JP" altLang="en-US"/>
          </a:p>
        </p:txBody>
      </p:sp>
    </p:spTree>
    <p:extLst>
      <p:ext uri="{BB962C8B-B14F-4D97-AF65-F5344CB8AC3E}">
        <p14:creationId xmlns:p14="http://schemas.microsoft.com/office/powerpoint/2010/main" val="3809310799"/>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333830"/>
      </p:ext>
    </p:extLst>
  </p:cSld>
  <p:clrMap bg1="lt1" tx1="dk1" bg2="lt2" tx2="dk2" accent1="accent1" accent2="accent2" accent3="accent3" accent4="accent4" accent5="accent5" accent6="accent6" hlink="hlink" folHlink="folHlink"/>
  <p:sldLayoutIdLst>
    <p:sldLayoutId id="2147483684" r:id="rId1"/>
    <p:sldLayoutId id="2147483687" r:id="rId2"/>
    <p:sldLayoutId id="2147483688" r:id="rId3"/>
  </p:sldLayoutIdLst>
  <p:hf hdr="0" ftr="0" dt="0"/>
  <p:txStyles>
    <p:titleStyle>
      <a:lvl1pPr algn="l" defTabSz="697779" rtl="0" eaLnBrk="1" latinLnBrk="0" hangingPunct="1">
        <a:lnSpc>
          <a:spcPct val="90000"/>
        </a:lnSpc>
        <a:spcBef>
          <a:spcPct val="0"/>
        </a:spcBef>
        <a:buNone/>
        <a:defRPr kumimoji="1" lang="en-US" altLang="en-US" sz="1384" b="1" i="0" kern="1200" spc="208" dirty="0">
          <a:solidFill>
            <a:schemeClr val="bg1"/>
          </a:solidFill>
          <a:latin typeface="Meiryo" panose="020B0604030504040204" pitchFamily="34" charset="-128"/>
          <a:ea typeface="Meiryo" panose="020B0604030504040204" pitchFamily="34" charset="-128"/>
          <a:cs typeface="+mn-cs"/>
        </a:defRPr>
      </a:lvl1pPr>
    </p:titleStyle>
    <p:bodyStyle>
      <a:lvl1pPr marL="138102" indent="-138102" algn="l" defTabSz="697779" rtl="0" eaLnBrk="1" latinLnBrk="0" hangingPunct="1">
        <a:lnSpc>
          <a:spcPct val="130000"/>
        </a:lnSpc>
        <a:spcBef>
          <a:spcPts val="763"/>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1pPr>
      <a:lvl2pPr marL="272570" indent="-134468"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2pPr>
      <a:lvl3pPr marL="478512" indent="-138102"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3pPr>
      <a:lvl4pPr marL="616614" indent="-138102"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4pPr>
      <a:lvl5pPr marL="751081" indent="-134468" algn="l" defTabSz="697779" rtl="0" eaLnBrk="1" latinLnBrk="0" hangingPunct="1">
        <a:lnSpc>
          <a:spcPct val="130000"/>
        </a:lnSpc>
        <a:spcBef>
          <a:spcPts val="382"/>
        </a:spcBef>
        <a:spcAft>
          <a:spcPts val="610"/>
        </a:spcAft>
        <a:buClr>
          <a:schemeClr val="tx2"/>
        </a:buClr>
        <a:buFont typeface="Arial" panose="020B0604020202020204" pitchFamily="34" charset="0"/>
        <a:buChar char="•"/>
        <a:defRPr kumimoji="1" sz="1068" b="0" i="0" kern="1200">
          <a:solidFill>
            <a:schemeClr val="tx1"/>
          </a:solidFill>
          <a:latin typeface="Meiryo" panose="020B0604030504040204" pitchFamily="34" charset="-128"/>
          <a:ea typeface="Meiryo" panose="020B0604030504040204" pitchFamily="34" charset="-128"/>
          <a:cs typeface="+mn-cs"/>
        </a:defRPr>
      </a:lvl5pPr>
      <a:lvl6pPr marL="1918891"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6pPr>
      <a:lvl7pPr marL="2267781"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7pPr>
      <a:lvl8pPr marL="2616670"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8pPr>
      <a:lvl9pPr marL="2965559" indent="-174445" algn="l" defTabSz="697779" rtl="0" eaLnBrk="1" latinLnBrk="0" hangingPunct="1">
        <a:lnSpc>
          <a:spcPct val="90000"/>
        </a:lnSpc>
        <a:spcBef>
          <a:spcPts val="382"/>
        </a:spcBef>
        <a:buFont typeface="Arial" panose="020B0604020202020204" pitchFamily="34" charset="0"/>
        <a:buChar char="•"/>
        <a:defRPr kumimoji="1" sz="1374" kern="1200">
          <a:solidFill>
            <a:schemeClr val="tx1"/>
          </a:solidFill>
          <a:latin typeface="+mn-lt"/>
          <a:ea typeface="+mn-ea"/>
          <a:cs typeface="+mn-cs"/>
        </a:defRPr>
      </a:lvl9pPr>
    </p:bodyStyle>
    <p:otherStyle>
      <a:defPPr>
        <a:defRPr lang="en-US"/>
      </a:defPPr>
      <a:lvl1pPr marL="0" algn="l" defTabSz="697779" rtl="0" eaLnBrk="1" latinLnBrk="0" hangingPunct="1">
        <a:defRPr kumimoji="1" sz="1374" kern="1200">
          <a:solidFill>
            <a:schemeClr val="tx1"/>
          </a:solidFill>
          <a:latin typeface="+mn-lt"/>
          <a:ea typeface="+mn-ea"/>
          <a:cs typeface="+mn-cs"/>
        </a:defRPr>
      </a:lvl1pPr>
      <a:lvl2pPr marL="348889" algn="l" defTabSz="697779" rtl="0" eaLnBrk="1" latinLnBrk="0" hangingPunct="1">
        <a:defRPr kumimoji="1" sz="1374" kern="1200">
          <a:solidFill>
            <a:schemeClr val="tx1"/>
          </a:solidFill>
          <a:latin typeface="+mn-lt"/>
          <a:ea typeface="+mn-ea"/>
          <a:cs typeface="+mn-cs"/>
        </a:defRPr>
      </a:lvl2pPr>
      <a:lvl3pPr marL="697779" algn="l" defTabSz="697779" rtl="0" eaLnBrk="1" latinLnBrk="0" hangingPunct="1">
        <a:defRPr kumimoji="1" sz="1374" kern="1200">
          <a:solidFill>
            <a:schemeClr val="tx1"/>
          </a:solidFill>
          <a:latin typeface="+mn-lt"/>
          <a:ea typeface="+mn-ea"/>
          <a:cs typeface="+mn-cs"/>
        </a:defRPr>
      </a:lvl3pPr>
      <a:lvl4pPr marL="1046668" algn="l" defTabSz="697779" rtl="0" eaLnBrk="1" latinLnBrk="0" hangingPunct="1">
        <a:defRPr kumimoji="1" sz="1374" kern="1200">
          <a:solidFill>
            <a:schemeClr val="tx1"/>
          </a:solidFill>
          <a:latin typeface="+mn-lt"/>
          <a:ea typeface="+mn-ea"/>
          <a:cs typeface="+mn-cs"/>
        </a:defRPr>
      </a:lvl4pPr>
      <a:lvl5pPr marL="1395557" algn="l" defTabSz="697779" rtl="0" eaLnBrk="1" latinLnBrk="0" hangingPunct="1">
        <a:defRPr kumimoji="1" sz="1374" kern="1200">
          <a:solidFill>
            <a:schemeClr val="tx1"/>
          </a:solidFill>
          <a:latin typeface="+mn-lt"/>
          <a:ea typeface="+mn-ea"/>
          <a:cs typeface="+mn-cs"/>
        </a:defRPr>
      </a:lvl5pPr>
      <a:lvl6pPr marL="1744447" algn="l" defTabSz="697779" rtl="0" eaLnBrk="1" latinLnBrk="0" hangingPunct="1">
        <a:defRPr kumimoji="1" sz="1374" kern="1200">
          <a:solidFill>
            <a:schemeClr val="tx1"/>
          </a:solidFill>
          <a:latin typeface="+mn-lt"/>
          <a:ea typeface="+mn-ea"/>
          <a:cs typeface="+mn-cs"/>
        </a:defRPr>
      </a:lvl6pPr>
      <a:lvl7pPr marL="2093336" algn="l" defTabSz="697779" rtl="0" eaLnBrk="1" latinLnBrk="0" hangingPunct="1">
        <a:defRPr kumimoji="1" sz="1374" kern="1200">
          <a:solidFill>
            <a:schemeClr val="tx1"/>
          </a:solidFill>
          <a:latin typeface="+mn-lt"/>
          <a:ea typeface="+mn-ea"/>
          <a:cs typeface="+mn-cs"/>
        </a:defRPr>
      </a:lvl7pPr>
      <a:lvl8pPr marL="2442225" algn="l" defTabSz="697779" rtl="0" eaLnBrk="1" latinLnBrk="0" hangingPunct="1">
        <a:defRPr kumimoji="1" sz="1374" kern="1200">
          <a:solidFill>
            <a:schemeClr val="tx1"/>
          </a:solidFill>
          <a:latin typeface="+mn-lt"/>
          <a:ea typeface="+mn-ea"/>
          <a:cs typeface="+mn-cs"/>
        </a:defRPr>
      </a:lvl8pPr>
      <a:lvl9pPr marL="2791115" algn="l" defTabSz="697779" rtl="0" eaLnBrk="1" latinLnBrk="0" hangingPunct="1">
        <a:defRPr kumimoji="1" sz="1374"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367" userDrawn="1">
          <p15:clr>
            <a:srgbClr val="F26B43"/>
          </p15:clr>
        </p15:guide>
        <p15:guide id="4" pos="2381" userDrawn="1">
          <p15:clr>
            <a:srgbClr val="F26B43"/>
          </p15:clr>
        </p15:guide>
        <p15:guide id="5" pos="249" userDrawn="1">
          <p15:clr>
            <a:srgbClr val="F26B43"/>
          </p15:clr>
        </p15:guide>
        <p15:guide id="6" pos="4513" userDrawn="1">
          <p15:clr>
            <a:srgbClr val="F26B43"/>
          </p15:clr>
        </p15:guide>
        <p15:guide id="7" orient="horz" pos="238" userDrawn="1">
          <p15:clr>
            <a:srgbClr val="F26B43"/>
          </p15:clr>
        </p15:guide>
        <p15:guide id="8" orient="horz" pos="6497" userDrawn="1">
          <p15:clr>
            <a:srgbClr val="F26B43"/>
          </p15:clr>
        </p15:guide>
        <p15:guide id="9" pos="385" userDrawn="1">
          <p15:clr>
            <a:srgbClr val="F26B43"/>
          </p15:clr>
        </p15:guide>
        <p15:guide id="10" pos="4377"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5.png" Type="http://schemas.openxmlformats.org/officeDocument/2006/relationships/image"/><Relationship Id="rId11" Target="../media/image6.png" Type="http://schemas.openxmlformats.org/officeDocument/2006/relationships/image"/><Relationship Id="rId12" Target="../media/hdphoto4.wdp" Type="http://schemas.microsoft.com/office/2007/relationships/hdphoto"/><Relationship Id="rId2" Target="../notesSlides/notesSlide1.xml" Type="http://schemas.openxmlformats.org/officeDocument/2006/relationships/notesSlide"/><Relationship Id="rId3" Target="../media/image1.png" Type="http://schemas.openxmlformats.org/officeDocument/2006/relationships/image"/><Relationship Id="rId4" Target="../media/hdphoto1.wdp" Type="http://schemas.microsoft.com/office/2007/relationships/hdphoto"/><Relationship Id="rId5" Target="../media/image2.png" Type="http://schemas.openxmlformats.org/officeDocument/2006/relationships/image"/><Relationship Id="rId6" Target="../media/image3.png" Type="http://schemas.openxmlformats.org/officeDocument/2006/relationships/image"/><Relationship Id="rId7" Target="../media/hdphoto2.wdp" Type="http://schemas.microsoft.com/office/2007/relationships/hdphoto"/><Relationship Id="rId8" Target="../media/image4.png" Type="http://schemas.openxmlformats.org/officeDocument/2006/relationships/image"/><Relationship Id="rId9" Target="../media/hdphoto3.wdp" Type="http://schemas.microsoft.com/office/2007/relationships/hdphoto"/></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2A887-AFF1-BFC5-C991-EC87BB466780}"/>
            </a:ext>
          </a:extLst>
        </p:cNvPr>
        <p:cNvGrpSpPr/>
        <p:nvPr/>
      </p:nvGrpSpPr>
      <p:grpSpPr>
        <a:xfrm>
          <a:off x="0" y="0"/>
          <a:ext cx="0" cy="0"/>
          <a:chOff x="0" y="0"/>
          <a:chExt cx="0" cy="0"/>
        </a:xfrm>
      </p:grpSpPr>
      <p:sp>
        <p:nvSpPr>
          <p:cNvPr id="33" name="正方形/長方形 32">
            <a:extLst>
              <a:ext uri="{FF2B5EF4-FFF2-40B4-BE49-F238E27FC236}">
                <a16:creationId xmlns:a16="http://schemas.microsoft.com/office/drawing/2014/main" id="{B63CFC98-6B3D-7DB8-41B3-D968903DEEC4}"/>
              </a:ext>
            </a:extLst>
          </p:cNvPr>
          <p:cNvSpPr/>
          <p:nvPr/>
        </p:nvSpPr>
        <p:spPr>
          <a:xfrm>
            <a:off x="630142" y="6436711"/>
            <a:ext cx="6318345" cy="1449248"/>
          </a:xfrm>
          <a:prstGeom prst="rect">
            <a:avLst/>
          </a:prstGeom>
          <a:solidFill>
            <a:srgbClr val="EF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ysClr val="windowText" lastClr="000000"/>
              </a:solidFill>
            </a:endParaRPr>
          </a:p>
        </p:txBody>
      </p:sp>
      <p:pic>
        <p:nvPicPr>
          <p:cNvPr id="2" name="図 1">
            <a:extLst>
              <a:ext uri="{FF2B5EF4-FFF2-40B4-BE49-F238E27FC236}">
                <a16:creationId xmlns:a16="http://schemas.microsoft.com/office/drawing/2014/main" id="{F2007BDD-BC7C-4EAC-1EB8-ACA933532108}"/>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Layer>
                </a14:imgProps>
              </a:ext>
            </a:extLst>
          </a:blip>
          <a:srcRect l="3588" b="1796"/>
          <a:stretch>
            <a:fillRect/>
          </a:stretch>
        </p:blipFill>
        <p:spPr>
          <a:xfrm>
            <a:off x="0" y="-3129"/>
            <a:ext cx="7559675" cy="4564117"/>
          </a:xfrm>
          <a:prstGeom prst="rect">
            <a:avLst/>
          </a:prstGeom>
        </p:spPr>
      </p:pic>
      <p:sp>
        <p:nvSpPr>
          <p:cNvPr id="15" name="正方形/長方形 14">
            <a:extLst>
              <a:ext uri="{FF2B5EF4-FFF2-40B4-BE49-F238E27FC236}">
                <a16:creationId xmlns:a16="http://schemas.microsoft.com/office/drawing/2014/main" id="{4D1243D5-CE7F-8111-8306-B790C947D4C7}"/>
              </a:ext>
            </a:extLst>
          </p:cNvPr>
          <p:cNvSpPr/>
          <p:nvPr/>
        </p:nvSpPr>
        <p:spPr>
          <a:xfrm>
            <a:off x="0" y="1301261"/>
            <a:ext cx="7559675" cy="2406843"/>
          </a:xfrm>
          <a:prstGeom prst="rect">
            <a:avLst/>
          </a:prstGeom>
          <a:solidFill>
            <a:schemeClr val="accent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ysClr val="windowText" lastClr="000000"/>
              </a:solidFill>
            </a:endParaRPr>
          </a:p>
        </p:txBody>
      </p:sp>
      <p:pic>
        <p:nvPicPr>
          <p:cNvPr id="43" name="図 42">
            <a:extLst>
              <a:ext uri="{FF2B5EF4-FFF2-40B4-BE49-F238E27FC236}">
                <a16:creationId xmlns:a16="http://schemas.microsoft.com/office/drawing/2014/main" id="{6C757FC6-3764-D2D5-74D1-864727AE1B23}"/>
              </a:ext>
            </a:extLst>
          </p:cNvPr>
          <p:cNvPicPr preferRelativeResize="0">
            <a:picLocks/>
          </p:cNvPicPr>
          <p:nvPr/>
        </p:nvPicPr>
        <p:blipFill>
          <a:blip r:embed="rId5"/>
          <a:stretch>
            <a:fillRect/>
          </a:stretch>
        </p:blipFill>
        <p:spPr>
          <a:xfrm>
            <a:off x="6229525" y="9155739"/>
            <a:ext cx="720000" cy="720000"/>
          </a:xfrm>
          <a:prstGeom prst="rect">
            <a:avLst/>
          </a:prstGeom>
        </p:spPr>
      </p:pic>
      <p:sp>
        <p:nvSpPr>
          <p:cNvPr id="26" name="テキスト ボックス 25">
            <a:extLst>
              <a:ext uri="{FF2B5EF4-FFF2-40B4-BE49-F238E27FC236}">
                <a16:creationId xmlns:a16="http://schemas.microsoft.com/office/drawing/2014/main" id="{6D3BD710-3AE2-8134-AAD2-ED3C091BF115}"/>
              </a:ext>
            </a:extLst>
          </p:cNvPr>
          <p:cNvSpPr txBox="1"/>
          <p:nvPr/>
        </p:nvSpPr>
        <p:spPr>
          <a:xfrm>
            <a:off x="1644494" y="8083035"/>
            <a:ext cx="5529793" cy="553998"/>
          </a:xfrm>
          <a:prstGeom prst="rect">
            <a:avLst/>
          </a:prstGeom>
          <a:noFill/>
        </p:spPr>
        <p:txBody>
          <a:bodyPr wrap="square">
            <a:spAutoFit/>
          </a:bodyPr>
          <a:lstStyle/>
          <a:p>
            <a:pPr marL="739775" indent="-739775">
              <a:lnSpc>
                <a:spcPct val="110000"/>
              </a:lnSpc>
            </a:pPr>
            <a:r>
              <a:rPr lang="ja-JP" altLang="en-US" sz="1400" b="1" spc="100" dirty="0">
                <a:latin typeface="BIZ UDPゴシック" panose="020B0400000000000000" pitchFamily="50" charset="-128"/>
                <a:ea typeface="BIZ UDPゴシック" panose="020B0400000000000000" pitchFamily="50" charset="-128"/>
              </a:rPr>
              <a:t>監督官の仕事に興味がある方なら</a:t>
            </a:r>
            <a:r>
              <a:rPr lang="ja-JP" altLang="en-US" sz="1500" b="1" spc="100" dirty="0">
                <a:highlight>
                  <a:srgbClr val="FEF8D2"/>
                </a:highlight>
                <a:latin typeface="BIZ UDPゴシック" panose="020B0400000000000000" pitchFamily="50" charset="-128"/>
                <a:ea typeface="BIZ UDPゴシック" panose="020B0400000000000000" pitchFamily="50" charset="-128"/>
              </a:rPr>
              <a:t>どなたでも参加できます</a:t>
            </a:r>
            <a:endParaRPr lang="en-US" altLang="ja-JP" sz="1500" b="1" spc="100" dirty="0">
              <a:highlight>
                <a:srgbClr val="FEF8D2"/>
              </a:highlight>
              <a:latin typeface="BIZ UDPゴシック" panose="020B0400000000000000" pitchFamily="50" charset="-128"/>
              <a:ea typeface="BIZ UDPゴシック" panose="020B0400000000000000" pitchFamily="50" charset="-128"/>
            </a:endParaRPr>
          </a:p>
          <a:p>
            <a:pPr marL="739775" indent="-739775">
              <a:lnSpc>
                <a:spcPct val="110000"/>
              </a:lnSpc>
            </a:pPr>
            <a:r>
              <a:rPr lang="ja-JP" altLang="en-US" sz="1400" b="1" spc="100" dirty="0">
                <a:latin typeface="BIZ UDPゴシック" panose="020B0400000000000000" pitchFamily="50" charset="-128"/>
                <a:ea typeface="BIZ UDPゴシック" panose="020B0400000000000000" pitchFamily="50" charset="-128"/>
              </a:rPr>
              <a:t>学年・年齢問わず。社会人も大歓迎！</a:t>
            </a:r>
            <a:endParaRPr lang="zh-TW" altLang="en-US" sz="1400" b="1" spc="100" dirty="0">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0FEE34F2-08CE-71A4-8E67-F85C71D2E53B}"/>
              </a:ext>
            </a:extLst>
          </p:cNvPr>
          <p:cNvSpPr txBox="1"/>
          <p:nvPr/>
        </p:nvSpPr>
        <p:spPr>
          <a:xfrm>
            <a:off x="5632366" y="10232921"/>
            <a:ext cx="1423852" cy="253916"/>
          </a:xfrm>
          <a:prstGeom prst="rect">
            <a:avLst/>
          </a:prstGeom>
          <a:noFill/>
        </p:spPr>
        <p:txBody>
          <a:bodyPr wrap="square" rtlCol="0">
            <a:spAutoFit/>
          </a:bodyPr>
          <a:lstStyle/>
          <a:p>
            <a:pPr algn="r"/>
            <a:r>
              <a:rPr kumimoji="1" lang="ja-JP" altLang="en-US" sz="1050" spc="100" dirty="0">
                <a:latin typeface="BIZ UDPゴシック" panose="020B0400000000000000" pitchFamily="50" charset="-128"/>
                <a:ea typeface="BIZ UDPゴシック" panose="020B0400000000000000" pitchFamily="50" charset="-128"/>
              </a:rPr>
              <a:t>（令和８年７月</a:t>
            </a:r>
            <a:r>
              <a:rPr kumimoji="1" lang="ja-JP" altLang="en-US" sz="900" spc="100" dirty="0">
                <a:latin typeface="BIZ UDPゴシック" panose="020B0400000000000000" pitchFamily="50" charset="-128"/>
                <a:ea typeface="BIZ UDPゴシック" panose="020B0400000000000000" pitchFamily="50" charset="-128"/>
              </a:rPr>
              <a:t>）</a:t>
            </a:r>
          </a:p>
        </p:txBody>
      </p:sp>
      <p:sp>
        <p:nvSpPr>
          <p:cNvPr id="21" name="テキスト ボックス 20">
            <a:extLst>
              <a:ext uri="{FF2B5EF4-FFF2-40B4-BE49-F238E27FC236}">
                <a16:creationId xmlns:a16="http://schemas.microsoft.com/office/drawing/2014/main" id="{03B5745F-BBA6-088C-478F-78F4A07412B7}"/>
              </a:ext>
            </a:extLst>
          </p:cNvPr>
          <p:cNvSpPr txBox="1"/>
          <p:nvPr/>
        </p:nvSpPr>
        <p:spPr>
          <a:xfrm>
            <a:off x="1609529" y="5821980"/>
            <a:ext cx="5554859" cy="461665"/>
          </a:xfrm>
          <a:prstGeom prst="rect">
            <a:avLst/>
          </a:prstGeom>
          <a:noFill/>
        </p:spPr>
        <p:txBody>
          <a:bodyPr wrap="square">
            <a:spAutoFit/>
          </a:bodyPr>
          <a:lstStyle/>
          <a:p>
            <a:r>
              <a:rPr lang="ja-JP" altLang="en-US" sz="2400"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８</a:t>
            </a:r>
            <a:r>
              <a:rPr lang="zh-TW" altLang="en-US"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月</a:t>
            </a:r>
            <a:r>
              <a:rPr lang="ja-JP" altLang="en-US" sz="2400"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５</a:t>
            </a:r>
            <a:r>
              <a:rPr lang="zh-TW" altLang="en-US"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日～</a:t>
            </a:r>
            <a:r>
              <a:rPr lang="ja-JP" altLang="en-US" sz="2400"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９</a:t>
            </a:r>
            <a:r>
              <a:rPr lang="zh-TW" altLang="en-US"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月</a:t>
            </a:r>
            <a:r>
              <a:rPr lang="ja-JP" altLang="en-US" sz="2400"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９</a:t>
            </a:r>
            <a:r>
              <a:rPr lang="zh-TW" altLang="en-US"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日</a:t>
            </a:r>
            <a:r>
              <a:rPr lang="ja-JP" altLang="en-US" b="1" spc="80" dirty="0">
                <a:solidFill>
                  <a:schemeClr val="tx1">
                    <a:lumMod val="85000"/>
                    <a:lumOff val="15000"/>
                  </a:schemeClr>
                </a:solidFill>
                <a:latin typeface="BIZ UDPゴシック" panose="020B0400000000000000" pitchFamily="50" charset="-128"/>
                <a:ea typeface="BIZ UDPゴシック" panose="020B0400000000000000" pitchFamily="50" charset="-128"/>
              </a:rPr>
              <a:t>  </a:t>
            </a:r>
            <a:r>
              <a:rPr lang="ja-JP" altLang="en-US" b="1" spc="80" dirty="0">
                <a:solidFill>
                  <a:schemeClr val="accent1"/>
                </a:solidFill>
                <a:latin typeface="BIZ UDPゴシック" panose="020B0400000000000000" pitchFamily="50" charset="-128"/>
                <a:ea typeface="BIZ UDPゴシック" panose="020B0400000000000000" pitchFamily="50" charset="-128"/>
              </a:rPr>
              <a:t>毎週</a:t>
            </a:r>
            <a:r>
              <a:rPr lang="ja-JP" altLang="en-US" sz="2400" b="1" spc="80" dirty="0">
                <a:solidFill>
                  <a:schemeClr val="accent1"/>
                </a:solidFill>
                <a:latin typeface="BIZ UDPゴシック" panose="020B0400000000000000" pitchFamily="50" charset="-128"/>
                <a:ea typeface="BIZ UDPゴシック" panose="020B0400000000000000" pitchFamily="50" charset="-128"/>
              </a:rPr>
              <a:t>水</a:t>
            </a:r>
            <a:r>
              <a:rPr lang="ja-JP" altLang="en-US" b="1" spc="80" dirty="0">
                <a:solidFill>
                  <a:schemeClr val="accent1"/>
                </a:solidFill>
                <a:latin typeface="BIZ UDPゴシック" panose="020B0400000000000000" pitchFamily="50" charset="-128"/>
                <a:ea typeface="BIZ UDPゴシック" panose="020B0400000000000000" pitchFamily="50" charset="-128"/>
              </a:rPr>
              <a:t>曜</a:t>
            </a:r>
            <a:r>
              <a:rPr lang="en-US" altLang="ja-JP" b="1" spc="80" dirty="0">
                <a:solidFill>
                  <a:schemeClr val="accent1"/>
                </a:solidFill>
                <a:latin typeface="BIZ UDPゴシック" panose="020B0400000000000000" pitchFamily="50" charset="-128"/>
                <a:ea typeface="BIZ UDPゴシック" panose="020B0400000000000000" pitchFamily="50" charset="-128"/>
              </a:rPr>
              <a:t>16:00-17:00</a:t>
            </a:r>
            <a:endParaRPr lang="en-US" altLang="zh-TW" b="1" spc="80" dirty="0">
              <a:solidFill>
                <a:schemeClr val="accent1"/>
              </a:solidFill>
              <a:latin typeface="BIZ UDPゴシック" panose="020B0400000000000000" pitchFamily="50" charset="-128"/>
              <a:ea typeface="BIZ UDPゴシック" panose="020B0400000000000000" pitchFamily="50" charset="-128"/>
            </a:endParaRPr>
          </a:p>
        </p:txBody>
      </p:sp>
      <p:sp>
        <p:nvSpPr>
          <p:cNvPr id="45" name="テキスト ボックス 44">
            <a:extLst>
              <a:ext uri="{FF2B5EF4-FFF2-40B4-BE49-F238E27FC236}">
                <a16:creationId xmlns:a16="http://schemas.microsoft.com/office/drawing/2014/main" id="{11DF278B-10ED-E8E0-B862-C6FBCC899540}"/>
              </a:ext>
            </a:extLst>
          </p:cNvPr>
          <p:cNvSpPr txBox="1"/>
          <p:nvPr/>
        </p:nvSpPr>
        <p:spPr>
          <a:xfrm>
            <a:off x="1684205" y="9745926"/>
            <a:ext cx="3792031" cy="338554"/>
          </a:xfrm>
          <a:prstGeom prst="rect">
            <a:avLst/>
          </a:prstGeom>
          <a:noFill/>
        </p:spPr>
        <p:txBody>
          <a:bodyPr wrap="square">
            <a:spAutoFit/>
          </a:bodyPr>
          <a:lstStyle/>
          <a:p>
            <a:r>
              <a:rPr lang="en-US" altLang="ja-JP" sz="800" spc="50" dirty="0">
                <a:latin typeface="BIZ UDPゴシック" panose="020B0400000000000000" pitchFamily="50" charset="-128"/>
                <a:ea typeface="BIZ UDPゴシック" panose="020B0400000000000000" pitchFamily="50" charset="-128"/>
              </a:rPr>
              <a:t>※</a:t>
            </a:r>
            <a:r>
              <a:rPr lang="ja-JP" altLang="en-US" sz="800" spc="50" dirty="0">
                <a:latin typeface="BIZ UDPゴシック" panose="020B0400000000000000" pitchFamily="50" charset="-128"/>
                <a:ea typeface="BIZ UDPゴシック" panose="020B0400000000000000" pitchFamily="50" charset="-128"/>
              </a:rPr>
              <a:t>は</a:t>
            </a:r>
            <a:r>
              <a:rPr lang="en-US" altLang="ja-JP" sz="800" spc="50" dirty="0">
                <a:latin typeface="BIZ UDPゴシック" panose="020B0400000000000000" pitchFamily="50" charset="-128"/>
                <a:ea typeface="BIZ UDPゴシック" panose="020B0400000000000000" pitchFamily="50" charset="-128"/>
              </a:rPr>
              <a:t>@</a:t>
            </a:r>
            <a:r>
              <a:rPr lang="ja-JP" altLang="en-US" sz="800" spc="50" dirty="0">
                <a:latin typeface="BIZ UDPゴシック" panose="020B0400000000000000" pitchFamily="50" charset="-128"/>
                <a:ea typeface="BIZ UDPゴシック" panose="020B0400000000000000" pitchFamily="50" charset="-128"/>
              </a:rPr>
              <a:t>（半角）に置き換えてください。</a:t>
            </a:r>
            <a:endParaRPr lang="en-US" altLang="ja-JP" sz="800" spc="50" dirty="0">
              <a:latin typeface="BIZ UDPゴシック" panose="020B0400000000000000" pitchFamily="50" charset="-128"/>
              <a:ea typeface="BIZ UDPゴシック" panose="020B0400000000000000" pitchFamily="50" charset="-128"/>
            </a:endParaRPr>
          </a:p>
          <a:p>
            <a:r>
              <a:rPr lang="ja-JP" altLang="en-US" sz="800" spc="50" dirty="0">
                <a:latin typeface="BIZ UDPゴシック" panose="020B0400000000000000" pitchFamily="50" charset="-128"/>
                <a:ea typeface="BIZ UDPゴシック" panose="020B0400000000000000" pitchFamily="50" charset="-128"/>
              </a:rPr>
              <a:t>件名は「監督官オムニバス説明会」とし、参加希望日を本文に記載ください。</a:t>
            </a:r>
            <a:endParaRPr lang="en-US" altLang="ja-JP" sz="800" spc="50" dirty="0">
              <a:latin typeface="BIZ UDPゴシック" panose="020B0400000000000000" pitchFamily="50" charset="-128"/>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4983C045-139F-8752-7566-837BFE35518F}"/>
              </a:ext>
            </a:extLst>
          </p:cNvPr>
          <p:cNvSpPr/>
          <p:nvPr/>
        </p:nvSpPr>
        <p:spPr>
          <a:xfrm>
            <a:off x="630143" y="8141694"/>
            <a:ext cx="900000" cy="7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bg1"/>
                </a:solidFill>
                <a:latin typeface="BIZ UDPゴシック" panose="020B0400000000000000" pitchFamily="50" charset="-128"/>
                <a:ea typeface="BIZ UDPゴシック" panose="020B0400000000000000" pitchFamily="50" charset="-128"/>
              </a:rPr>
              <a:t>対　象</a:t>
            </a:r>
          </a:p>
        </p:txBody>
      </p:sp>
      <p:sp>
        <p:nvSpPr>
          <p:cNvPr id="56" name="正方形/長方形 55">
            <a:extLst>
              <a:ext uri="{FF2B5EF4-FFF2-40B4-BE49-F238E27FC236}">
                <a16:creationId xmlns:a16="http://schemas.microsoft.com/office/drawing/2014/main" id="{7944C8DF-1037-7ADD-069A-E02AD518DE8A}"/>
              </a:ext>
            </a:extLst>
          </p:cNvPr>
          <p:cNvSpPr/>
          <p:nvPr/>
        </p:nvSpPr>
        <p:spPr>
          <a:xfrm>
            <a:off x="619216" y="9155739"/>
            <a:ext cx="921854" cy="7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bg1"/>
                </a:solidFill>
                <a:latin typeface="BIZ UDPゴシック" panose="020B0400000000000000" pitchFamily="50" charset="-128"/>
                <a:ea typeface="BIZ UDPゴシック" panose="020B0400000000000000" pitchFamily="50" charset="-128"/>
              </a:rPr>
              <a:t>お申し込み</a:t>
            </a:r>
          </a:p>
        </p:txBody>
      </p:sp>
      <p:sp>
        <p:nvSpPr>
          <p:cNvPr id="59" name="テキスト ボックス 58">
            <a:extLst>
              <a:ext uri="{FF2B5EF4-FFF2-40B4-BE49-F238E27FC236}">
                <a16:creationId xmlns:a16="http://schemas.microsoft.com/office/drawing/2014/main" id="{CBCA5ED7-6D6C-24B4-2284-6354A17CD2E2}"/>
              </a:ext>
            </a:extLst>
          </p:cNvPr>
          <p:cNvSpPr txBox="1"/>
          <p:nvPr/>
        </p:nvSpPr>
        <p:spPr>
          <a:xfrm>
            <a:off x="1644494" y="9084176"/>
            <a:ext cx="3359306" cy="738664"/>
          </a:xfrm>
          <a:prstGeom prst="rect">
            <a:avLst/>
          </a:prstGeom>
          <a:noFill/>
        </p:spPr>
        <p:txBody>
          <a:bodyPr wrap="square">
            <a:spAutoFit/>
          </a:bodyPr>
          <a:lstStyle/>
          <a:p>
            <a:r>
              <a:rPr lang="ja-JP" altLang="en-US" sz="1400" b="1" spc="100" dirty="0">
                <a:latin typeface="BIZ UDPゴシック" panose="020B0400000000000000" pitchFamily="50" charset="-128"/>
                <a:ea typeface="BIZ UDPゴシック" panose="020B0400000000000000" pitchFamily="50" charset="-128"/>
              </a:rPr>
              <a:t>厚生労働省ウェブサイトを参照し、</a:t>
            </a:r>
            <a:br>
              <a:rPr lang="en-US" altLang="ja-JP" sz="1400" b="1" spc="100" dirty="0">
                <a:latin typeface="BIZ UDPゴシック" panose="020B0400000000000000" pitchFamily="50" charset="-128"/>
                <a:ea typeface="BIZ UDPゴシック" panose="020B0400000000000000" pitchFamily="50" charset="-128"/>
              </a:rPr>
            </a:br>
            <a:r>
              <a:rPr lang="en-US" altLang="ja-JP" sz="1400" b="1" spc="100" dirty="0">
                <a:highlight>
                  <a:srgbClr val="FEF8D2"/>
                </a:highlight>
                <a:latin typeface="BIZ UDPゴシック" panose="020B0400000000000000" pitchFamily="50" charset="-128"/>
                <a:ea typeface="BIZ UDPゴシック" panose="020B0400000000000000" pitchFamily="50" charset="-128"/>
              </a:rPr>
              <a:t>kan-jouhou※mhlw.go.jp </a:t>
            </a:r>
            <a:r>
              <a:rPr lang="ja-JP" altLang="en-US" sz="1400" b="1" spc="100" dirty="0">
                <a:highlight>
                  <a:srgbClr val="FEF8D2"/>
                </a:highlight>
                <a:latin typeface="BIZ UDPゴシック" panose="020B0400000000000000" pitchFamily="50" charset="-128"/>
                <a:ea typeface="BIZ UDPゴシック" panose="020B0400000000000000" pitchFamily="50" charset="-128"/>
              </a:rPr>
              <a:t>あて</a:t>
            </a:r>
            <a:endParaRPr lang="en-US" altLang="ja-JP" sz="1400" b="1" spc="100" dirty="0">
              <a:highlight>
                <a:srgbClr val="FEF8D2"/>
              </a:highlight>
              <a:latin typeface="BIZ UDPゴシック" panose="020B0400000000000000" pitchFamily="50" charset="-128"/>
              <a:ea typeface="BIZ UDPゴシック" panose="020B0400000000000000" pitchFamily="50" charset="-128"/>
            </a:endParaRPr>
          </a:p>
          <a:p>
            <a:r>
              <a:rPr lang="ja-JP" altLang="en-US" sz="1400" b="1" spc="100" dirty="0">
                <a:highlight>
                  <a:srgbClr val="FEF8D2"/>
                </a:highlight>
                <a:latin typeface="BIZ UDPゴシック" panose="020B0400000000000000" pitchFamily="50" charset="-128"/>
                <a:ea typeface="BIZ UDPゴシック" panose="020B0400000000000000" pitchFamily="50" charset="-128"/>
              </a:rPr>
              <a:t>メール</a:t>
            </a:r>
            <a:r>
              <a:rPr lang="ja-JP" altLang="en-US" sz="1400" b="1" spc="100" dirty="0">
                <a:latin typeface="BIZ UDPゴシック" panose="020B0400000000000000" pitchFamily="50" charset="-128"/>
                <a:ea typeface="BIZ UDPゴシック" panose="020B0400000000000000" pitchFamily="50" charset="-128"/>
              </a:rPr>
              <a:t>でお申し込みください。</a:t>
            </a:r>
            <a:endParaRPr lang="en-US" altLang="ja-JP" sz="1400" b="1" spc="100" dirty="0">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6912B408-5216-9A37-C65B-CC5CCADEBBE9}"/>
              </a:ext>
            </a:extLst>
          </p:cNvPr>
          <p:cNvPicPr>
            <a:picLocks noChangeAspect="1"/>
          </p:cNvPicPr>
          <p:nvPr/>
        </p:nvPicPr>
        <p:blipFill>
          <a:blip r:embed="rId6" cstate="print">
            <a:alphaModFix/>
            <a:extLst>
              <a:ext uri="{BEBA8EAE-BF5A-486C-A8C5-ECC9F3942E4B}">
                <a14:imgProps xmlns:a14="http://schemas.microsoft.com/office/drawing/2010/main">
                  <a14:imgLayer r:embed="rId7">
                    <a14:imgEffect>
                      <a14:sharpenSoften amount="-8000"/>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a:off x="323828" y="3312720"/>
            <a:ext cx="1867378" cy="1280802"/>
          </a:xfrm>
          <a:prstGeom prst="ellipse">
            <a:avLst/>
          </a:prstGeom>
          <a:ln>
            <a:noFill/>
          </a:ln>
          <a:effectLst>
            <a:glow>
              <a:schemeClr val="accent1">
                <a:alpha val="40000"/>
              </a:schemeClr>
            </a:glow>
            <a:softEdge rad="112500"/>
          </a:effectLst>
        </p:spPr>
      </p:pic>
      <p:pic>
        <p:nvPicPr>
          <p:cNvPr id="19" name="図 18">
            <a:extLst>
              <a:ext uri="{FF2B5EF4-FFF2-40B4-BE49-F238E27FC236}">
                <a16:creationId xmlns:a16="http://schemas.microsoft.com/office/drawing/2014/main" id="{BC1E3F14-CD93-EE48-394E-6E5B2D130957}"/>
              </a:ext>
            </a:extLst>
          </p:cNvPr>
          <p:cNvPicPr>
            <a:picLocks noChangeAspect="1"/>
          </p:cNvPicPr>
          <p:nvPr/>
        </p:nvPicPr>
        <p:blipFill>
          <a:blip r:embed="rId8">
            <a:alphaModFix/>
            <a:extLst>
              <a:ext uri="{BEBA8EAE-BF5A-486C-A8C5-ECC9F3942E4B}">
                <a14:imgProps xmlns:a14="http://schemas.microsoft.com/office/drawing/2010/main">
                  <a14:imgLayer r:embed="rId9">
                    <a14:imgEffect>
                      <a14:brightnessContrast bright="20000"/>
                    </a14:imgEffect>
                  </a14:imgLayer>
                </a14:imgProps>
              </a:ext>
            </a:extLst>
          </a:blip>
          <a:stretch>
            <a:fillRect/>
          </a:stretch>
        </p:blipFill>
        <p:spPr>
          <a:xfrm>
            <a:off x="188064" y="40309"/>
            <a:ext cx="1813317" cy="1328924"/>
          </a:xfrm>
          <a:prstGeom prst="ellipse">
            <a:avLst/>
          </a:prstGeom>
          <a:ln>
            <a:noFill/>
          </a:ln>
          <a:effectLst>
            <a:glow>
              <a:schemeClr val="accent1">
                <a:alpha val="40000"/>
              </a:schemeClr>
            </a:glow>
            <a:softEdge rad="112500"/>
          </a:effectLst>
        </p:spPr>
      </p:pic>
      <p:sp>
        <p:nvSpPr>
          <p:cNvPr id="24" name="テキスト ボックス 23">
            <a:extLst>
              <a:ext uri="{FF2B5EF4-FFF2-40B4-BE49-F238E27FC236}">
                <a16:creationId xmlns:a16="http://schemas.microsoft.com/office/drawing/2014/main" id="{D597B2DE-E3DF-4A3A-1AD3-915C4E7C28CC}"/>
              </a:ext>
            </a:extLst>
          </p:cNvPr>
          <p:cNvSpPr txBox="1"/>
          <p:nvPr/>
        </p:nvSpPr>
        <p:spPr>
          <a:xfrm>
            <a:off x="505622" y="4697074"/>
            <a:ext cx="6819967" cy="1039580"/>
          </a:xfrm>
          <a:prstGeom prst="rect">
            <a:avLst/>
          </a:prstGeom>
          <a:noFill/>
        </p:spPr>
        <p:txBody>
          <a:bodyPr wrap="square" rtlCol="0">
            <a:spAutoFit/>
          </a:bodyPr>
          <a:lstStyle/>
          <a:p>
            <a:pPr algn="just">
              <a:lnSpc>
                <a:spcPct val="120000"/>
              </a:lnSpc>
              <a:buClr>
                <a:schemeClr val="tx2"/>
              </a:buClr>
            </a:pPr>
            <a:r>
              <a:rPr kumimoji="1" lang="ja-JP" altLang="en-US" sz="1400" b="1" spc="100" dirty="0">
                <a:latin typeface="BIZ UDPゴシック" panose="020B0400000000000000" pitchFamily="50" charset="-128"/>
                <a:ea typeface="BIZ UDPゴシック" panose="020B0400000000000000" pitchFamily="50" charset="-128"/>
              </a:rPr>
              <a:t>守るのは人。働く人がいるあらゆる職場が活躍のフィールド。</a:t>
            </a:r>
            <a:endParaRPr kumimoji="1" lang="en-US" altLang="ja-JP" sz="1400" b="1" spc="100" dirty="0">
              <a:latin typeface="BIZ UDPゴシック" panose="020B0400000000000000" pitchFamily="50" charset="-128"/>
              <a:ea typeface="BIZ UDPゴシック" panose="020B0400000000000000" pitchFamily="50" charset="-128"/>
            </a:endParaRPr>
          </a:p>
          <a:p>
            <a:pPr algn="just">
              <a:lnSpc>
                <a:spcPct val="110000"/>
              </a:lnSpc>
              <a:buClr>
                <a:schemeClr val="tx2"/>
              </a:buClr>
            </a:pPr>
            <a:r>
              <a:rPr kumimoji="1" lang="ja-JP" altLang="en-US" sz="1400" b="1" spc="100" dirty="0">
                <a:latin typeface="BIZ UDPゴシック" panose="020B0400000000000000" pitchFamily="50" charset="-128"/>
                <a:ea typeface="BIZ UDPゴシック" panose="020B0400000000000000" pitchFamily="50" charset="-128"/>
              </a:rPr>
              <a:t>本説明会は、毎週テーマを変えながら、オムニバス形式で労働基準監督官の</a:t>
            </a:r>
            <a:endParaRPr kumimoji="1" lang="en-US" altLang="ja-JP" sz="1400" b="1" spc="100" dirty="0">
              <a:latin typeface="BIZ UDPゴシック" panose="020B0400000000000000" pitchFamily="50" charset="-128"/>
              <a:ea typeface="BIZ UDPゴシック" panose="020B0400000000000000" pitchFamily="50" charset="-128"/>
            </a:endParaRPr>
          </a:p>
          <a:p>
            <a:pPr algn="just">
              <a:lnSpc>
                <a:spcPct val="110000"/>
              </a:lnSpc>
              <a:buClr>
                <a:schemeClr val="tx2"/>
              </a:buClr>
            </a:pPr>
            <a:r>
              <a:rPr kumimoji="1" lang="ja-JP" altLang="en-US" sz="1400" b="1" spc="100" dirty="0">
                <a:latin typeface="BIZ UDPゴシック" panose="020B0400000000000000" pitchFamily="50" charset="-128"/>
                <a:ea typeface="BIZ UDPゴシック" panose="020B0400000000000000" pitchFamily="50" charset="-128"/>
              </a:rPr>
              <a:t>仕事を紹介します。多様な業種や分野に向き合う監督官の魅力と専門性。</a:t>
            </a:r>
            <a:endParaRPr kumimoji="1" lang="en-US" altLang="ja-JP" sz="1400" b="1" spc="100" dirty="0">
              <a:latin typeface="BIZ UDPゴシック" panose="020B0400000000000000" pitchFamily="50" charset="-128"/>
              <a:ea typeface="BIZ UDPゴシック" panose="020B0400000000000000" pitchFamily="50" charset="-128"/>
            </a:endParaRPr>
          </a:p>
          <a:p>
            <a:pPr algn="just">
              <a:lnSpc>
                <a:spcPct val="110000"/>
              </a:lnSpc>
              <a:buClr>
                <a:schemeClr val="tx2"/>
              </a:buClr>
            </a:pPr>
            <a:r>
              <a:rPr kumimoji="1" lang="ja-JP" altLang="en-US" sz="1400" b="1" spc="100" dirty="0">
                <a:latin typeface="BIZ UDPゴシック" panose="020B0400000000000000" pitchFamily="50" charset="-128"/>
                <a:ea typeface="BIZ UDPゴシック" panose="020B0400000000000000" pitchFamily="50" charset="-128"/>
              </a:rPr>
              <a:t>ぜひお聞きください！</a:t>
            </a:r>
          </a:p>
        </p:txBody>
      </p:sp>
      <p:sp>
        <p:nvSpPr>
          <p:cNvPr id="25" name="テキスト ボックス 24">
            <a:extLst>
              <a:ext uri="{FF2B5EF4-FFF2-40B4-BE49-F238E27FC236}">
                <a16:creationId xmlns:a16="http://schemas.microsoft.com/office/drawing/2014/main" id="{5952256E-03E7-6006-3120-41BC89186F76}"/>
              </a:ext>
            </a:extLst>
          </p:cNvPr>
          <p:cNvSpPr txBox="1"/>
          <p:nvPr/>
        </p:nvSpPr>
        <p:spPr>
          <a:xfrm>
            <a:off x="1644494" y="8630438"/>
            <a:ext cx="5411724" cy="375552"/>
          </a:xfrm>
          <a:prstGeom prst="rect">
            <a:avLst/>
          </a:prstGeom>
          <a:noFill/>
        </p:spPr>
        <p:txBody>
          <a:bodyPr wrap="square">
            <a:spAutoFit/>
          </a:bodyPr>
          <a:lstStyle/>
          <a:p>
            <a:pPr marL="177800" indent="-177800">
              <a:lnSpc>
                <a:spcPct val="110000"/>
              </a:lnSpc>
            </a:pPr>
            <a:r>
              <a:rPr lang="en-US" altLang="ja-JP" sz="900" spc="80" dirty="0">
                <a:latin typeface="BIZ UDPゴシック" panose="020B0400000000000000" pitchFamily="50" charset="-128"/>
                <a:ea typeface="BIZ UDPゴシック" panose="020B0400000000000000" pitchFamily="50" charset="-128"/>
              </a:rPr>
              <a:t>※</a:t>
            </a:r>
            <a:r>
              <a:rPr lang="ja-JP" altLang="en-US" sz="900" spc="80" dirty="0">
                <a:latin typeface="BIZ UDPゴシック" panose="020B0400000000000000" pitchFamily="50" charset="-128"/>
                <a:ea typeface="BIZ UDPゴシック" panose="020B0400000000000000" pitchFamily="50" charset="-128"/>
              </a:rPr>
              <a:t>本説明会は、国家公務員（労働基準監督官）を将来の選択肢の１つと考える方を主な対象として、監督官の業務や魅力の紹介を行わせていただくことを目的とするものです。</a:t>
            </a:r>
            <a:endParaRPr lang="en-US" altLang="ja-JP" sz="900" spc="80" dirty="0">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503452E1-EC70-643B-7BD9-969B82FF09E6}"/>
              </a:ext>
            </a:extLst>
          </p:cNvPr>
          <p:cNvGrpSpPr/>
          <p:nvPr/>
        </p:nvGrpSpPr>
        <p:grpSpPr>
          <a:xfrm>
            <a:off x="2811413" y="9980438"/>
            <a:ext cx="1895319" cy="775881"/>
            <a:chOff x="2555701" y="9778003"/>
            <a:chExt cx="2232248" cy="913810"/>
          </a:xfrm>
        </p:grpSpPr>
        <p:pic>
          <p:nvPicPr>
            <p:cNvPr id="5" name="図 4">
              <a:extLst>
                <a:ext uri="{FF2B5EF4-FFF2-40B4-BE49-F238E27FC236}">
                  <a16:creationId xmlns:a16="http://schemas.microsoft.com/office/drawing/2014/main" id="{385419FD-EFEB-51FD-C98D-AEFC6BA69F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55701" y="9882743"/>
              <a:ext cx="2160240" cy="709169"/>
            </a:xfrm>
            <a:prstGeom prst="rect">
              <a:avLst/>
            </a:prstGeom>
          </p:spPr>
        </p:pic>
        <p:sp>
          <p:nvSpPr>
            <p:cNvPr id="7" name="正方形/長方形 6">
              <a:extLst>
                <a:ext uri="{FF2B5EF4-FFF2-40B4-BE49-F238E27FC236}">
                  <a16:creationId xmlns:a16="http://schemas.microsoft.com/office/drawing/2014/main" id="{57ABA02F-1E9C-13CA-C008-1A570C66830E}"/>
                </a:ext>
              </a:extLst>
            </p:cNvPr>
            <p:cNvSpPr/>
            <p:nvPr/>
          </p:nvSpPr>
          <p:spPr>
            <a:xfrm>
              <a:off x="2555701" y="9778003"/>
              <a:ext cx="2232248" cy="9138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sp>
        <p:nvSpPr>
          <p:cNvPr id="40" name="テキスト ボックス 39">
            <a:extLst>
              <a:ext uri="{FF2B5EF4-FFF2-40B4-BE49-F238E27FC236}">
                <a16:creationId xmlns:a16="http://schemas.microsoft.com/office/drawing/2014/main" id="{944A7871-8A4B-28F5-1727-E51DE4C9FE6F}"/>
              </a:ext>
            </a:extLst>
          </p:cNvPr>
          <p:cNvSpPr txBox="1"/>
          <p:nvPr/>
        </p:nvSpPr>
        <p:spPr>
          <a:xfrm>
            <a:off x="4765442" y="9307375"/>
            <a:ext cx="1423669" cy="577081"/>
          </a:xfrm>
          <a:prstGeom prst="rect">
            <a:avLst/>
          </a:prstGeom>
          <a:noFill/>
        </p:spPr>
        <p:txBody>
          <a:bodyPr wrap="square" rtlCol="0">
            <a:spAutoFit/>
          </a:bodyPr>
          <a:lstStyle/>
          <a:p>
            <a:pPr algn="r">
              <a:buClr>
                <a:schemeClr val="tx2"/>
              </a:buClr>
            </a:pPr>
            <a:r>
              <a:rPr kumimoji="1" lang="ja-JP" altLang="en-US" sz="1050" b="1" spc="50" dirty="0">
                <a:solidFill>
                  <a:schemeClr val="tx2"/>
                </a:solidFill>
                <a:latin typeface="BIZ UDPゴシック" panose="020B0400000000000000" pitchFamily="50" charset="-128"/>
                <a:ea typeface="BIZ UDPゴシック" panose="020B0400000000000000" pitchFamily="50" charset="-128"/>
              </a:rPr>
              <a:t>説明会や</a:t>
            </a:r>
            <a:br>
              <a:rPr kumimoji="1" lang="en-US" altLang="ja-JP" sz="1050" b="1" spc="50" dirty="0">
                <a:solidFill>
                  <a:schemeClr val="tx2"/>
                </a:solidFill>
                <a:latin typeface="BIZ UDPゴシック" panose="020B0400000000000000" pitchFamily="50" charset="-128"/>
                <a:ea typeface="BIZ UDPゴシック" panose="020B0400000000000000" pitchFamily="50" charset="-128"/>
              </a:rPr>
            </a:br>
            <a:r>
              <a:rPr kumimoji="1" lang="ja-JP" altLang="en-US" sz="1050" b="1" spc="50" dirty="0">
                <a:solidFill>
                  <a:schemeClr val="tx2"/>
                </a:solidFill>
                <a:latin typeface="BIZ UDPゴシック" panose="020B0400000000000000" pitchFamily="50" charset="-128"/>
                <a:ea typeface="BIZ UDPゴシック" panose="020B0400000000000000" pitchFamily="50" charset="-128"/>
              </a:rPr>
              <a:t>お申し込みの</a:t>
            </a:r>
            <a:br>
              <a:rPr kumimoji="1" lang="en-US" altLang="ja-JP" sz="1050" b="1" spc="50" dirty="0">
                <a:solidFill>
                  <a:schemeClr val="tx2"/>
                </a:solidFill>
                <a:latin typeface="BIZ UDPゴシック" panose="020B0400000000000000" pitchFamily="50" charset="-128"/>
                <a:ea typeface="BIZ UDPゴシック" panose="020B0400000000000000" pitchFamily="50" charset="-128"/>
              </a:rPr>
            </a:br>
            <a:r>
              <a:rPr kumimoji="1" lang="ja-JP" altLang="en-US" sz="1050" b="1" spc="50" dirty="0">
                <a:solidFill>
                  <a:schemeClr val="tx2"/>
                </a:solidFill>
                <a:latin typeface="BIZ UDPゴシック" panose="020B0400000000000000" pitchFamily="50" charset="-128"/>
                <a:ea typeface="BIZ UDPゴシック" panose="020B0400000000000000" pitchFamily="50" charset="-128"/>
              </a:rPr>
              <a:t>詳細はこちら</a:t>
            </a:r>
          </a:p>
        </p:txBody>
      </p:sp>
      <p:sp>
        <p:nvSpPr>
          <p:cNvPr id="20" name="正方形/長方形 19">
            <a:extLst>
              <a:ext uri="{FF2B5EF4-FFF2-40B4-BE49-F238E27FC236}">
                <a16:creationId xmlns:a16="http://schemas.microsoft.com/office/drawing/2014/main" id="{FED66B4B-2058-9C6E-91E1-E349B391E10C}"/>
              </a:ext>
            </a:extLst>
          </p:cNvPr>
          <p:cNvSpPr/>
          <p:nvPr/>
        </p:nvSpPr>
        <p:spPr>
          <a:xfrm>
            <a:off x="470204" y="1471745"/>
            <a:ext cx="6728124" cy="1446550"/>
          </a:xfrm>
          <a:prstGeom prst="rect">
            <a:avLst/>
          </a:prstGeom>
          <a:noFill/>
          <a:ln>
            <a:noFill/>
          </a:ln>
          <a:effectLst>
            <a:outerShdw blurRad="368300" dist="469900" dir="2040000" sx="1000" sy="1000" algn="ctr" rotWithShape="0">
              <a:schemeClr val="accent1">
                <a:lumMod val="75000"/>
              </a:schemeClr>
            </a:outerShdw>
          </a:effectLst>
        </p:spPr>
        <p:txBody>
          <a:bodyPr wrap="none" lIns="91440" tIns="45720" rIns="91440" bIns="45720">
            <a:spAutoFit/>
          </a:bodyPr>
          <a:lstStyle/>
          <a:p>
            <a:pPr algn="ctr"/>
            <a:r>
              <a:rPr lang="ja-JP" altLang="en-US" sz="4400" b="1" cap="none" spc="200" dirty="0">
                <a:ln w="9525" cmpd="sng">
                  <a:noFill/>
                  <a:prstDash val="solid"/>
                </a:ln>
                <a:solidFill>
                  <a:schemeClr val="bg1"/>
                </a:solidFill>
                <a:effectLst>
                  <a:glow rad="38100">
                    <a:schemeClr val="accent1">
                      <a:alpha val="40000"/>
                    </a:schemeClr>
                  </a:glow>
                  <a:outerShdw blurRad="50800" dist="38100" dir="5400000" algn="t" rotWithShape="0">
                    <a:schemeClr val="tx1">
                      <a:alpha val="40000"/>
                    </a:schemeClr>
                  </a:outerShdw>
                </a:effectLst>
                <a:latin typeface="BIZ UDPゴシック" panose="020B0400000000000000" pitchFamily="50" charset="-128"/>
                <a:ea typeface="BIZ UDPゴシック" panose="020B0400000000000000" pitchFamily="50" charset="-128"/>
              </a:rPr>
              <a:t>労　働　基　準　監　督　官</a:t>
            </a:r>
            <a:endParaRPr lang="en-US" altLang="ja-JP" sz="4400" b="1" cap="none" spc="200" dirty="0">
              <a:ln w="9525" cmpd="sng">
                <a:noFill/>
                <a:prstDash val="solid"/>
              </a:ln>
              <a:solidFill>
                <a:schemeClr val="bg1"/>
              </a:solidFill>
              <a:effectLst>
                <a:glow rad="38100">
                  <a:schemeClr val="accent1">
                    <a:alpha val="40000"/>
                  </a:schemeClr>
                </a:glow>
                <a:outerShdw blurRad="50800" dist="38100" dir="5400000" algn="t" rotWithShape="0">
                  <a:schemeClr val="tx1">
                    <a:alpha val="40000"/>
                  </a:schemeClr>
                </a:outerShdw>
              </a:effectLst>
              <a:latin typeface="BIZ UDPゴシック" panose="020B0400000000000000" pitchFamily="50" charset="-128"/>
              <a:ea typeface="BIZ UDPゴシック" panose="020B0400000000000000" pitchFamily="50" charset="-128"/>
            </a:endParaRPr>
          </a:p>
          <a:p>
            <a:pPr algn="ctr"/>
            <a:r>
              <a:rPr lang="ja-JP" altLang="en-US" sz="4400" b="1" cap="none" spc="300" dirty="0">
                <a:ln w="9525" cmpd="sng">
                  <a:noFill/>
                  <a:prstDash val="solid"/>
                </a:ln>
                <a:solidFill>
                  <a:schemeClr val="bg1"/>
                </a:solidFill>
                <a:effectLst>
                  <a:glow rad="38100">
                    <a:schemeClr val="accent1">
                      <a:alpha val="40000"/>
                    </a:schemeClr>
                  </a:glow>
                  <a:outerShdw blurRad="50800" dist="38100" dir="5400000" algn="t" rotWithShape="0">
                    <a:schemeClr val="tx1">
                      <a:alpha val="40000"/>
                    </a:schemeClr>
                  </a:outerShdw>
                </a:effectLst>
                <a:latin typeface="BIZ UDPゴシック" panose="020B0400000000000000" pitchFamily="50" charset="-128"/>
                <a:ea typeface="BIZ UDPゴシック" panose="020B0400000000000000" pitchFamily="50" charset="-128"/>
              </a:rPr>
              <a:t>オムニバス説明会２０２６</a:t>
            </a:r>
          </a:p>
        </p:txBody>
      </p:sp>
      <p:sp>
        <p:nvSpPr>
          <p:cNvPr id="12" name="正方形/長方形 11">
            <a:extLst>
              <a:ext uri="{FF2B5EF4-FFF2-40B4-BE49-F238E27FC236}">
                <a16:creationId xmlns:a16="http://schemas.microsoft.com/office/drawing/2014/main" id="{299B7FB1-BCCA-2EB8-081F-CA80C38E9F60}"/>
              </a:ext>
            </a:extLst>
          </p:cNvPr>
          <p:cNvSpPr/>
          <p:nvPr/>
        </p:nvSpPr>
        <p:spPr>
          <a:xfrm>
            <a:off x="505622" y="2920234"/>
            <a:ext cx="5166799" cy="496803"/>
          </a:xfrm>
          <a:prstGeom prst="rect">
            <a:avLst/>
          </a:prstGeom>
          <a:noFill/>
          <a:ln>
            <a:noFill/>
          </a:ln>
          <a:effectLst>
            <a:outerShdw blurRad="368300" dist="469900" dir="2040000" sx="1000" sy="1000" algn="ctr" rotWithShape="0">
              <a:schemeClr val="accent1">
                <a:lumMod val="75000"/>
              </a:schemeClr>
            </a:outerShdw>
          </a:effectLst>
        </p:spPr>
        <p:txBody>
          <a:bodyPr wrap="none" lIns="91440" tIns="45720" rIns="91440" bIns="45720">
            <a:spAutoFit/>
          </a:bodyPr>
          <a:lstStyle/>
          <a:p>
            <a:pPr algn="ctr">
              <a:lnSpc>
                <a:spcPct val="130000"/>
              </a:lnSpc>
            </a:pPr>
            <a:r>
              <a:rPr lang="en-US" altLang="ja-JP" sz="2400" b="1" cap="none" spc="600" dirty="0">
                <a:ln w="9525" cmpd="sng">
                  <a:noFill/>
                  <a:prstDash val="solid"/>
                </a:ln>
                <a:solidFill>
                  <a:schemeClr val="bg1"/>
                </a:solidFill>
                <a:effectLst>
                  <a:glow rad="38100">
                    <a:schemeClr val="accent1">
                      <a:alpha val="40000"/>
                    </a:schemeClr>
                  </a:glow>
                  <a:outerShdw blurRad="50800" dist="38100" dir="5400000" algn="t" rotWithShape="0">
                    <a:prstClr val="black">
                      <a:alpha val="40000"/>
                    </a:prstClr>
                  </a:outerShdw>
                </a:effectLst>
                <a:latin typeface="BIZ UDPゴシック" panose="020B0400000000000000" pitchFamily="50" charset="-128"/>
                <a:ea typeface="BIZ UDPゴシック" panose="020B0400000000000000" pitchFamily="50" charset="-128"/>
              </a:rPr>
              <a:t>―</a:t>
            </a:r>
            <a:r>
              <a:rPr lang="ja-JP" altLang="en-US" sz="2400" b="1" cap="none" spc="600" dirty="0">
                <a:ln w="9525" cmpd="sng">
                  <a:noFill/>
                  <a:prstDash val="solid"/>
                </a:ln>
                <a:solidFill>
                  <a:schemeClr val="bg1"/>
                </a:solidFill>
                <a:effectLst>
                  <a:glow rad="38100">
                    <a:schemeClr val="accent1">
                      <a:alpha val="40000"/>
                    </a:schemeClr>
                  </a:glow>
                  <a:outerShdw blurRad="50800" dist="38100" dir="5400000" algn="t" rotWithShape="0">
                    <a:prstClr val="black">
                      <a:alpha val="40000"/>
                    </a:prstClr>
                  </a:outerShdw>
                </a:effectLst>
                <a:latin typeface="BIZ UDPゴシック" panose="020B0400000000000000" pitchFamily="50" charset="-128"/>
                <a:ea typeface="BIZ UDPゴシック" panose="020B0400000000000000" pitchFamily="50" charset="-128"/>
              </a:rPr>
              <a:t>多様な業務と使命を知る</a:t>
            </a:r>
            <a:r>
              <a:rPr lang="en-US" altLang="ja-JP" sz="2400" b="1" cap="none" spc="600" dirty="0">
                <a:ln w="9525" cmpd="sng">
                  <a:noFill/>
                  <a:prstDash val="solid"/>
                </a:ln>
                <a:solidFill>
                  <a:schemeClr val="bg1"/>
                </a:solidFill>
                <a:effectLst>
                  <a:glow rad="38100">
                    <a:schemeClr val="accent1">
                      <a:alpha val="40000"/>
                    </a:schemeClr>
                  </a:glow>
                  <a:outerShdw blurRad="50800" dist="38100" dir="5400000" algn="t" rotWithShape="0">
                    <a:prstClr val="black">
                      <a:alpha val="40000"/>
                    </a:prstClr>
                  </a:outerShdw>
                </a:effectLst>
                <a:latin typeface="BIZ UDPゴシック" panose="020B0400000000000000" pitchFamily="50" charset="-128"/>
                <a:ea typeface="BIZ UDPゴシック" panose="020B0400000000000000" pitchFamily="50" charset="-128"/>
              </a:rPr>
              <a:t>―</a:t>
            </a:r>
            <a:endParaRPr lang="ja-JP" altLang="en-US" sz="2400" b="1" cap="none" spc="600" dirty="0">
              <a:ln w="9525" cmpd="sng">
                <a:noFill/>
                <a:prstDash val="solid"/>
              </a:ln>
              <a:solidFill>
                <a:schemeClr val="bg1"/>
              </a:solidFill>
              <a:effectLst>
                <a:glow rad="38100">
                  <a:schemeClr val="accent1">
                    <a:alpha val="40000"/>
                  </a:schemeClr>
                </a:glow>
                <a:outerShdw blurRad="50800" dist="38100" dir="5400000" algn="t" rotWithShape="0">
                  <a:prstClr val="black">
                    <a:alpha val="40000"/>
                  </a:prstClr>
                </a:outerShdw>
              </a:effectLst>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55D25A4E-A8BC-D84F-9537-C51F44C770B7}"/>
              </a:ext>
            </a:extLst>
          </p:cNvPr>
          <p:cNvSpPr txBox="1"/>
          <p:nvPr/>
        </p:nvSpPr>
        <p:spPr>
          <a:xfrm>
            <a:off x="3070014" y="7336152"/>
            <a:ext cx="3601430" cy="430887"/>
          </a:xfrm>
          <a:prstGeom prst="rect">
            <a:avLst/>
          </a:prstGeom>
          <a:noFill/>
        </p:spPr>
        <p:txBody>
          <a:bodyPr wrap="none" lIns="0" rIns="0" rtlCol="0">
            <a:spAutoFit/>
          </a:bodyPr>
          <a:lstStyle/>
          <a:p>
            <a:pPr>
              <a:spcAft>
                <a:spcPts val="600"/>
              </a:spcAft>
              <a:buClr>
                <a:schemeClr val="tx2"/>
              </a:buClr>
            </a:pPr>
            <a:r>
              <a:rPr lang="ja-JP" altLang="en-US" sz="1100" b="1" spc="80" dirty="0">
                <a:latin typeface="BIZ UDPゴシック" panose="020B0400000000000000" pitchFamily="50" charset="-128"/>
                <a:ea typeface="BIZ UDPゴシック" panose="020B0400000000000000" pitchFamily="50" charset="-128"/>
              </a:rPr>
              <a:t>自然災害からの復旧・復興工事の安全対策、</a:t>
            </a:r>
            <a:br>
              <a:rPr lang="en-US" altLang="ja-JP" sz="1100" b="1" spc="80" dirty="0">
                <a:latin typeface="BIZ UDPゴシック" panose="020B0400000000000000" pitchFamily="50" charset="-128"/>
                <a:ea typeface="BIZ UDPゴシック" panose="020B0400000000000000" pitchFamily="50" charset="-128"/>
              </a:rPr>
            </a:br>
            <a:r>
              <a:rPr lang="ja-JP" altLang="en-US" sz="1100" b="1" spc="80" dirty="0">
                <a:latin typeface="BIZ UDPゴシック" panose="020B0400000000000000" pitchFamily="50" charset="-128"/>
                <a:ea typeface="BIZ UDPゴシック" panose="020B0400000000000000" pitchFamily="50" charset="-128"/>
              </a:rPr>
              <a:t>発電所、自動車運転者、林業、観光業の監督指導　</a:t>
            </a:r>
            <a:r>
              <a:rPr lang="ja-JP" altLang="en-US" sz="1100" spc="80" dirty="0">
                <a:latin typeface="BIZ UDPゴシック" panose="020B0400000000000000" pitchFamily="50" charset="-128"/>
                <a:ea typeface="BIZ UDPゴシック" panose="020B0400000000000000" pitchFamily="50" charset="-128"/>
              </a:rPr>
              <a:t>ほか</a:t>
            </a:r>
            <a:endParaRPr kumimoji="1" lang="ja-JP" altLang="en-US" sz="1100" spc="80" dirty="0"/>
          </a:p>
        </p:txBody>
      </p:sp>
      <p:sp>
        <p:nvSpPr>
          <p:cNvPr id="34" name="テキスト ボックス 33">
            <a:extLst>
              <a:ext uri="{FF2B5EF4-FFF2-40B4-BE49-F238E27FC236}">
                <a16:creationId xmlns:a16="http://schemas.microsoft.com/office/drawing/2014/main" id="{F747143B-1DCA-6801-9444-782AF5E5B527}"/>
              </a:ext>
            </a:extLst>
          </p:cNvPr>
          <p:cNvSpPr txBox="1"/>
          <p:nvPr/>
        </p:nvSpPr>
        <p:spPr>
          <a:xfrm>
            <a:off x="1570151" y="6570451"/>
            <a:ext cx="1413985" cy="594009"/>
          </a:xfrm>
          <a:prstGeom prst="rect">
            <a:avLst/>
          </a:prstGeom>
          <a:noFill/>
        </p:spPr>
        <p:txBody>
          <a:bodyPr wrap="square" lIns="0" tIns="0" rIns="0">
            <a:spAutoFit/>
          </a:bodyPr>
          <a:lstStyle/>
          <a:p>
            <a:pPr algn="r">
              <a:lnSpc>
                <a:spcPct val="90000"/>
              </a:lnSpc>
              <a:spcAft>
                <a:spcPts val="600"/>
              </a:spcAft>
            </a:pPr>
            <a:r>
              <a:rPr lang="ja-JP" altLang="en-US" b="1" spc="80" dirty="0">
                <a:latin typeface="BIZ UDPゴシック" panose="020B0400000000000000" pitchFamily="50" charset="-128"/>
                <a:ea typeface="BIZ UDPゴシック" panose="020B0400000000000000" pitchFamily="50" charset="-128"/>
              </a:rPr>
              <a:t>８</a:t>
            </a:r>
            <a:r>
              <a:rPr lang="ja-JP" altLang="en-US" sz="1400" b="1" spc="80" dirty="0">
                <a:latin typeface="BIZ UDPゴシック" panose="020B0400000000000000" pitchFamily="50" charset="-128"/>
                <a:ea typeface="BIZ UDPゴシック" panose="020B0400000000000000" pitchFamily="50" charset="-128"/>
              </a:rPr>
              <a:t>月</a:t>
            </a:r>
            <a:r>
              <a:rPr lang="ja-JP" altLang="en-US" b="1" spc="80" dirty="0">
                <a:latin typeface="BIZ UDPゴシック" panose="020B0400000000000000" pitchFamily="50" charset="-128"/>
                <a:ea typeface="BIZ UDPゴシック" panose="020B0400000000000000" pitchFamily="50" charset="-128"/>
              </a:rPr>
              <a:t>５</a:t>
            </a:r>
            <a:r>
              <a:rPr lang="ja-JP" altLang="en-US" sz="1400" b="1" spc="80" dirty="0">
                <a:latin typeface="BIZ UDPゴシック" panose="020B0400000000000000" pitchFamily="50" charset="-128"/>
                <a:ea typeface="BIZ UDPゴシック" panose="020B0400000000000000" pitchFamily="50" charset="-128"/>
              </a:rPr>
              <a:t>日（水）</a:t>
            </a:r>
            <a:endParaRPr lang="en-US" altLang="ja-JP" sz="1400" b="1" spc="80" dirty="0">
              <a:latin typeface="BIZ UDPゴシック" panose="020B0400000000000000" pitchFamily="50" charset="-128"/>
              <a:ea typeface="BIZ UDPゴシック" panose="020B0400000000000000" pitchFamily="50" charset="-128"/>
            </a:endParaRPr>
          </a:p>
          <a:p>
            <a:pPr algn="r">
              <a:lnSpc>
                <a:spcPct val="90000"/>
              </a:lnSpc>
              <a:spcAft>
                <a:spcPts val="600"/>
              </a:spcAft>
            </a:pPr>
            <a:r>
              <a:rPr lang="en-US" altLang="ja-JP" sz="1600" b="1" spc="80" dirty="0">
                <a:latin typeface="BIZ UDPゴシック" panose="020B0400000000000000" pitchFamily="50" charset="-128"/>
                <a:ea typeface="BIZ UDPゴシック" panose="020B0400000000000000" pitchFamily="50" charset="-128"/>
              </a:rPr>
              <a:t>12</a:t>
            </a:r>
            <a:r>
              <a:rPr lang="ja-JP" altLang="en-US" sz="1400" b="1" spc="80" dirty="0">
                <a:latin typeface="BIZ UDPゴシック" panose="020B0400000000000000" pitchFamily="50" charset="-128"/>
                <a:ea typeface="BIZ UDPゴシック" panose="020B0400000000000000" pitchFamily="50" charset="-128"/>
              </a:rPr>
              <a:t>日（水）</a:t>
            </a:r>
            <a:r>
              <a:rPr lang="ja-JP" altLang="en-US" sz="1100" spc="80" dirty="0">
                <a:latin typeface="BIZ UDPゴシック" panose="020B0400000000000000" pitchFamily="50" charset="-128"/>
                <a:ea typeface="BIZ UDPゴシック" panose="020B0400000000000000" pitchFamily="50" charset="-128"/>
              </a:rPr>
              <a:t>　　</a:t>
            </a:r>
            <a:r>
              <a:rPr lang="ja-JP" altLang="en-US" sz="1400" spc="80" dirty="0">
                <a:latin typeface="BIZ UDPゴシック" panose="020B0400000000000000" pitchFamily="50" charset="-128"/>
                <a:ea typeface="BIZ UDPゴシック" panose="020B0400000000000000" pitchFamily="50" charset="-128"/>
              </a:rPr>
              <a:t>　　 </a:t>
            </a:r>
            <a:endParaRPr lang="en-US" altLang="ja-JP" sz="1400" spc="80" dirty="0">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596BFBFA-F525-55F7-5AFB-7B56C396903D}"/>
              </a:ext>
            </a:extLst>
          </p:cNvPr>
          <p:cNvSpPr txBox="1"/>
          <p:nvPr/>
        </p:nvSpPr>
        <p:spPr>
          <a:xfrm>
            <a:off x="3070014" y="6562442"/>
            <a:ext cx="3749745" cy="782966"/>
          </a:xfrm>
          <a:prstGeom prst="rect">
            <a:avLst/>
          </a:prstGeom>
          <a:noFill/>
        </p:spPr>
        <p:txBody>
          <a:bodyPr wrap="square" lIns="0" tIns="36000" rIns="0">
            <a:spAutoFit/>
          </a:bodyPr>
          <a:lstStyle/>
          <a:p>
            <a:pPr>
              <a:spcAft>
                <a:spcPts val="800"/>
              </a:spcAft>
            </a:pPr>
            <a:r>
              <a:rPr lang="ja-JP" altLang="en-US" sz="1400" b="1" spc="80" dirty="0">
                <a:latin typeface="BIZ UDPゴシック" panose="020B0400000000000000" pitchFamily="50" charset="-128"/>
                <a:ea typeface="BIZ UDPゴシック" panose="020B0400000000000000" pitchFamily="50" charset="-128"/>
              </a:rPr>
              <a:t>過労死防止、大企業への監督指導</a:t>
            </a:r>
            <a:endParaRPr lang="en-US" altLang="ja-JP" sz="1400" b="1" spc="80" dirty="0">
              <a:latin typeface="BIZ UDPゴシック" panose="020B0400000000000000" pitchFamily="50" charset="-128"/>
              <a:ea typeface="BIZ UDPゴシック" panose="020B0400000000000000" pitchFamily="50" charset="-128"/>
            </a:endParaRPr>
          </a:p>
          <a:p>
            <a:pPr>
              <a:lnSpc>
                <a:spcPct val="110000"/>
              </a:lnSpc>
              <a:spcAft>
                <a:spcPts val="800"/>
              </a:spcAft>
            </a:pPr>
            <a:r>
              <a:rPr lang="ja-JP" altLang="en-US" sz="1400" b="1" spc="80" dirty="0">
                <a:latin typeface="BIZ UDPゴシック" panose="020B0400000000000000" pitchFamily="50" charset="-128"/>
                <a:ea typeface="BIZ UDPゴシック" panose="020B0400000000000000" pitchFamily="50" charset="-128"/>
              </a:rPr>
              <a:t>現場で活躍する労働基準監督官</a:t>
            </a:r>
            <a:br>
              <a:rPr lang="en-US" altLang="ja-JP" sz="1400" b="1" spc="80" dirty="0">
                <a:latin typeface="BIZ UDPゴシック" panose="020B0400000000000000" pitchFamily="50" charset="-128"/>
                <a:ea typeface="BIZ UDPゴシック" panose="020B0400000000000000" pitchFamily="50" charset="-128"/>
              </a:rPr>
            </a:br>
            <a:r>
              <a:rPr lang="en-US" altLang="ja-JP" sz="1000" spc="80" dirty="0">
                <a:latin typeface="BIZ UDPゴシック" panose="020B0400000000000000" pitchFamily="50" charset="-128"/>
                <a:ea typeface="BIZ UDPゴシック" panose="020B0400000000000000" pitchFamily="50" charset="-128"/>
              </a:rPr>
              <a:t>―</a:t>
            </a:r>
            <a:r>
              <a:rPr lang="ja-JP" altLang="en-US" sz="1000" spc="80" dirty="0">
                <a:latin typeface="BIZ UDPゴシック" panose="020B0400000000000000" pitchFamily="50" charset="-128"/>
                <a:ea typeface="BIZ UDPゴシック" panose="020B0400000000000000" pitchFamily="50" charset="-128"/>
              </a:rPr>
              <a:t>製造業・外国人雇用の監督と新人育成</a:t>
            </a:r>
            <a:r>
              <a:rPr lang="en-US" altLang="ja-JP" sz="1000" spc="80" dirty="0">
                <a:latin typeface="BIZ UDPゴシック" panose="020B0400000000000000" pitchFamily="50" charset="-128"/>
                <a:ea typeface="BIZ UDPゴシック" panose="020B0400000000000000" pitchFamily="50" charset="-128"/>
              </a:rPr>
              <a:t>―</a:t>
            </a:r>
            <a:r>
              <a:rPr lang="ja-JP" altLang="en-US" sz="1000" spc="80" dirty="0">
                <a:latin typeface="BIZ UDPゴシック" panose="020B0400000000000000" pitchFamily="50" charset="-128"/>
                <a:ea typeface="BIZ UDPゴシック" panose="020B0400000000000000" pitchFamily="50" charset="-128"/>
              </a:rPr>
              <a:t>　　　　 </a:t>
            </a:r>
            <a:endParaRPr lang="en-US" altLang="ja-JP" sz="1050" spc="80" dirty="0">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BE254E56-40FA-B18D-B46A-950E384DD7D2}"/>
              </a:ext>
            </a:extLst>
          </p:cNvPr>
          <p:cNvSpPr txBox="1"/>
          <p:nvPr/>
        </p:nvSpPr>
        <p:spPr>
          <a:xfrm>
            <a:off x="806812" y="6740790"/>
            <a:ext cx="737701" cy="784830"/>
          </a:xfrm>
          <a:prstGeom prst="rect">
            <a:avLst/>
          </a:prstGeom>
          <a:noFill/>
        </p:spPr>
        <p:txBody>
          <a:bodyPr wrap="none" rtlCol="0">
            <a:spAutoFit/>
          </a:bodyPr>
          <a:lstStyle/>
          <a:p>
            <a:pPr algn="ctr">
              <a:spcAft>
                <a:spcPts val="600"/>
              </a:spcAft>
              <a:buClr>
                <a:schemeClr val="tx2"/>
              </a:buClr>
            </a:pPr>
            <a:r>
              <a:rPr kumimoji="1" lang="ja-JP" altLang="en-US" sz="1400" b="1" spc="100" dirty="0">
                <a:solidFill>
                  <a:schemeClr val="accent1"/>
                </a:solidFill>
              </a:rPr>
              <a:t>開催</a:t>
            </a:r>
            <a:br>
              <a:rPr kumimoji="1" lang="en-US" altLang="ja-JP" sz="1400" b="1" spc="100" dirty="0">
                <a:solidFill>
                  <a:schemeClr val="accent1"/>
                </a:solidFill>
              </a:rPr>
            </a:br>
            <a:r>
              <a:rPr kumimoji="1" lang="ja-JP" altLang="en-US" sz="1400" b="1" spc="100" dirty="0">
                <a:solidFill>
                  <a:schemeClr val="accent1"/>
                </a:solidFill>
              </a:rPr>
              <a:t>テーマ</a:t>
            </a:r>
            <a:endParaRPr kumimoji="1" lang="en-US" altLang="ja-JP" sz="1400" b="1" spc="100" dirty="0">
              <a:solidFill>
                <a:schemeClr val="accent1"/>
              </a:solidFill>
            </a:endParaRPr>
          </a:p>
          <a:p>
            <a:pPr algn="ctr">
              <a:spcAft>
                <a:spcPts val="600"/>
              </a:spcAft>
              <a:buClr>
                <a:schemeClr val="tx2"/>
              </a:buClr>
            </a:pPr>
            <a:r>
              <a:rPr kumimoji="1" lang="ja-JP" altLang="en-US" sz="1200" b="1" spc="100" dirty="0">
                <a:solidFill>
                  <a:schemeClr val="accent1"/>
                </a:solidFill>
              </a:rPr>
              <a:t>（予定）</a:t>
            </a:r>
            <a:endParaRPr kumimoji="1" lang="en-US" altLang="ja-JP" sz="1400" b="1" spc="100" dirty="0">
              <a:solidFill>
                <a:schemeClr val="accent1"/>
              </a:solidFill>
            </a:endParaRPr>
          </a:p>
        </p:txBody>
      </p:sp>
      <p:sp>
        <p:nvSpPr>
          <p:cNvPr id="32" name="テキスト ボックス 31">
            <a:extLst>
              <a:ext uri="{FF2B5EF4-FFF2-40B4-BE49-F238E27FC236}">
                <a16:creationId xmlns:a16="http://schemas.microsoft.com/office/drawing/2014/main" id="{7BD2CA52-BCC2-6426-76B8-A1A3F0626200}"/>
              </a:ext>
            </a:extLst>
          </p:cNvPr>
          <p:cNvSpPr txBox="1"/>
          <p:nvPr/>
        </p:nvSpPr>
        <p:spPr>
          <a:xfrm>
            <a:off x="2098637" y="7287337"/>
            <a:ext cx="885499" cy="500137"/>
          </a:xfrm>
          <a:prstGeom prst="rect">
            <a:avLst/>
          </a:prstGeom>
          <a:noFill/>
        </p:spPr>
        <p:txBody>
          <a:bodyPr wrap="none" lIns="0" rIns="0" rtlCol="0">
            <a:spAutoFit/>
          </a:bodyPr>
          <a:lstStyle/>
          <a:p>
            <a:pPr algn="r">
              <a:spcAft>
                <a:spcPts val="600"/>
              </a:spcAft>
              <a:buClr>
                <a:schemeClr val="tx2"/>
              </a:buClr>
            </a:pPr>
            <a:r>
              <a:rPr lang="en-US" altLang="ja-JP" sz="1600" b="1" spc="80" dirty="0">
                <a:latin typeface="BIZ UDPゴシック" panose="020B0400000000000000" pitchFamily="50" charset="-128"/>
                <a:ea typeface="BIZ UDPゴシック" panose="020B0400000000000000" pitchFamily="50" charset="-128"/>
              </a:rPr>
              <a:t>19</a:t>
            </a:r>
            <a:r>
              <a:rPr lang="ja-JP" altLang="en-US" sz="1400" b="1" spc="80" dirty="0">
                <a:latin typeface="BIZ UDPゴシック" panose="020B0400000000000000" pitchFamily="50" charset="-128"/>
                <a:ea typeface="BIZ UDPゴシック" panose="020B0400000000000000" pitchFamily="50" charset="-128"/>
              </a:rPr>
              <a:t>日（水）</a:t>
            </a:r>
            <a:br>
              <a:rPr lang="en-US" altLang="ja-JP" sz="1400" b="1" spc="80" dirty="0">
                <a:latin typeface="BIZ UDPゴシック" panose="020B0400000000000000" pitchFamily="50" charset="-128"/>
                <a:ea typeface="BIZ UDPゴシック" panose="020B0400000000000000" pitchFamily="50" charset="-128"/>
              </a:rPr>
            </a:br>
            <a:r>
              <a:rPr lang="ja-JP" altLang="en-US" sz="1050" b="1" spc="80" dirty="0">
                <a:latin typeface="BIZ UDPゴシック" panose="020B0400000000000000" pitchFamily="50" charset="-128"/>
                <a:ea typeface="BIZ UDPゴシック" panose="020B0400000000000000" pitchFamily="50" charset="-128"/>
              </a:rPr>
              <a:t>以降</a:t>
            </a:r>
            <a:r>
              <a:rPr lang="ja-JP" altLang="en-US" sz="900" b="1" spc="80" dirty="0">
                <a:latin typeface="BIZ UDPゴシック" panose="020B0400000000000000" pitchFamily="50" charset="-128"/>
                <a:ea typeface="BIZ UDPゴシック" panose="020B0400000000000000" pitchFamily="50" charset="-128"/>
              </a:rPr>
              <a:t> </a:t>
            </a:r>
            <a:endParaRPr kumimoji="1" lang="ja-JP" altLang="en-US" sz="1200" dirty="0"/>
          </a:p>
        </p:txBody>
      </p:sp>
      <p:cxnSp>
        <p:nvCxnSpPr>
          <p:cNvPr id="36" name="直線コネクタ 35">
            <a:extLst>
              <a:ext uri="{FF2B5EF4-FFF2-40B4-BE49-F238E27FC236}">
                <a16:creationId xmlns:a16="http://schemas.microsoft.com/office/drawing/2014/main" id="{E17558EB-13FB-FDA5-CF55-F187685A771D}"/>
              </a:ext>
            </a:extLst>
          </p:cNvPr>
          <p:cNvCxnSpPr>
            <a:cxnSpLocks/>
          </p:cNvCxnSpPr>
          <p:nvPr/>
        </p:nvCxnSpPr>
        <p:spPr>
          <a:xfrm>
            <a:off x="1684206" y="6609604"/>
            <a:ext cx="0" cy="110346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正方形/長方形 38">
            <a:extLst>
              <a:ext uri="{FF2B5EF4-FFF2-40B4-BE49-F238E27FC236}">
                <a16:creationId xmlns:a16="http://schemas.microsoft.com/office/drawing/2014/main" id="{33775616-1FD3-1F68-10D6-D21C56828C1A}"/>
              </a:ext>
            </a:extLst>
          </p:cNvPr>
          <p:cNvSpPr/>
          <p:nvPr/>
        </p:nvSpPr>
        <p:spPr>
          <a:xfrm>
            <a:off x="630143" y="5913462"/>
            <a:ext cx="900000" cy="3701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pPr algn="ctr"/>
            <a:r>
              <a:rPr kumimoji="1" lang="ja-JP" altLang="en-US" sz="1400" b="1" spc="600" dirty="0">
                <a:solidFill>
                  <a:schemeClr val="bg1"/>
                </a:solidFill>
                <a:latin typeface="BIZ UDPゴシック" panose="020B0400000000000000" pitchFamily="50" charset="-128"/>
                <a:ea typeface="BIZ UDPゴシック" panose="020B0400000000000000" pitchFamily="50" charset="-128"/>
              </a:rPr>
              <a:t>開催日</a:t>
            </a:r>
          </a:p>
        </p:txBody>
      </p:sp>
      <p:sp>
        <p:nvSpPr>
          <p:cNvPr id="46" name="楕円 45">
            <a:extLst>
              <a:ext uri="{FF2B5EF4-FFF2-40B4-BE49-F238E27FC236}">
                <a16:creationId xmlns:a16="http://schemas.microsoft.com/office/drawing/2014/main" id="{1BF3E911-906B-453E-BBD2-1718AABCA853}"/>
              </a:ext>
            </a:extLst>
          </p:cNvPr>
          <p:cNvSpPr/>
          <p:nvPr/>
        </p:nvSpPr>
        <p:spPr>
          <a:xfrm>
            <a:off x="5759249" y="3025923"/>
            <a:ext cx="1376534" cy="1376534"/>
          </a:xfrm>
          <a:prstGeom prst="ellipse">
            <a:avLst/>
          </a:prstGeom>
          <a:solidFill>
            <a:srgbClr val="EFF7FF"/>
          </a:solidFill>
          <a:ln w="444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11" name="テキスト ボックス 10">
            <a:extLst>
              <a:ext uri="{FF2B5EF4-FFF2-40B4-BE49-F238E27FC236}">
                <a16:creationId xmlns:a16="http://schemas.microsoft.com/office/drawing/2014/main" id="{2AD0A853-434F-440C-6B2D-33E483C914BD}"/>
              </a:ext>
            </a:extLst>
          </p:cNvPr>
          <p:cNvSpPr txBox="1"/>
          <p:nvPr/>
        </p:nvSpPr>
        <p:spPr>
          <a:xfrm>
            <a:off x="5734114" y="3443220"/>
            <a:ext cx="1447175" cy="670391"/>
          </a:xfrm>
          <a:prstGeom prst="rect">
            <a:avLst/>
          </a:prstGeom>
          <a:noFill/>
        </p:spPr>
        <p:txBody>
          <a:bodyPr wrap="square">
            <a:spAutoFit/>
          </a:bodyPr>
          <a:lstStyle/>
          <a:p>
            <a:pPr marL="739775" indent="-739775" algn="ctr"/>
            <a:r>
              <a:rPr lang="ja-JP" altLang="en-US" b="1" spc="100" dirty="0">
                <a:solidFill>
                  <a:schemeClr val="accent1"/>
                </a:solidFill>
                <a:latin typeface="BIZ UDPゴシック" panose="020B0400000000000000" pitchFamily="50" charset="-128"/>
                <a:ea typeface="BIZ UDPゴシック" panose="020B0400000000000000" pitchFamily="50" charset="-128"/>
              </a:rPr>
              <a:t>オンライン</a:t>
            </a:r>
            <a:endParaRPr lang="en-US" altLang="ja-JP" b="1" spc="100" dirty="0">
              <a:solidFill>
                <a:schemeClr val="accent1"/>
              </a:solidFill>
              <a:latin typeface="BIZ UDPゴシック" panose="020B0400000000000000" pitchFamily="50" charset="-128"/>
              <a:ea typeface="BIZ UDPゴシック" panose="020B0400000000000000" pitchFamily="50" charset="-128"/>
            </a:endParaRPr>
          </a:p>
          <a:p>
            <a:pPr marL="739775" indent="-739775" algn="ctr"/>
            <a:r>
              <a:rPr lang="ja-JP" altLang="en-US" b="1" spc="100" dirty="0">
                <a:solidFill>
                  <a:schemeClr val="accent1"/>
                </a:solidFill>
                <a:latin typeface="BIZ UDPゴシック" panose="020B0400000000000000" pitchFamily="50" charset="-128"/>
                <a:ea typeface="BIZ UDPゴシック" panose="020B0400000000000000" pitchFamily="50" charset="-128"/>
              </a:rPr>
              <a:t>開催</a:t>
            </a:r>
            <a:endParaRPr lang="zh-TW" altLang="en-US" b="1" spc="100" dirty="0">
              <a:solidFill>
                <a:schemeClr val="accent1"/>
              </a:solidFill>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77BA87DC-D99E-229D-5772-C1DDB0AF3264}"/>
              </a:ext>
            </a:extLst>
          </p:cNvPr>
          <p:cNvPicPr>
            <a:picLocks noChangeAspect="1"/>
          </p:cNvPicPr>
          <p:nvPr/>
        </p:nvPicPr>
        <p:blipFill>
          <a:blip r:embed="rId11" cstate="print">
            <a:alphaModFix/>
            <a:extLst>
              <a:ext uri="{BEBA8EAE-BF5A-486C-A8C5-ECC9F3942E4B}">
                <a14:imgProps xmlns:a14="http://schemas.microsoft.com/office/drawing/2010/main">
                  <a14:imgLayer r:embed="rId12">
                    <a14:imgEffect>
                      <a14:brightnessContrast bright="10000"/>
                    </a14:imgEffect>
                  </a14:imgLayer>
                </a14:imgProps>
              </a:ext>
              <a:ext uri="{28A0092B-C50C-407E-A947-70E740481C1C}">
                <a14:useLocalDpi xmlns:a14="http://schemas.microsoft.com/office/drawing/2010/main" val="0"/>
              </a:ext>
            </a:extLst>
          </a:blip>
          <a:srcRect t="16255" r="16255" b="1913"/>
          <a:stretch>
            <a:fillRect/>
          </a:stretch>
        </p:blipFill>
        <p:spPr>
          <a:xfrm>
            <a:off x="5476237" y="19073"/>
            <a:ext cx="1975560" cy="1403762"/>
          </a:xfrm>
          <a:prstGeom prst="ellipse">
            <a:avLst/>
          </a:prstGeom>
          <a:ln>
            <a:noFill/>
          </a:ln>
          <a:effectLst>
            <a:glow>
              <a:schemeClr val="accent1">
                <a:alpha val="40000"/>
              </a:schemeClr>
            </a:glow>
            <a:softEdge rad="112500"/>
          </a:effectLst>
        </p:spPr>
      </p:pic>
    </p:spTree>
    <p:extLst>
      <p:ext uri="{BB962C8B-B14F-4D97-AF65-F5344CB8AC3E}">
        <p14:creationId xmlns:p14="http://schemas.microsoft.com/office/powerpoint/2010/main" val="4098645154"/>
      </p:ext>
    </p:extLst>
  </p:cSld>
  <p:clrMapOvr>
    <a:masterClrMapping/>
  </p:clrMapOvr>
</p:sld>
</file>

<file path=ppt/theme/theme1.xml><?xml version="1.0" encoding="utf-8"?>
<a:theme xmlns:a="http://schemas.openxmlformats.org/drawingml/2006/main" name="テーマ1">
  <a:themeElements>
    <a:clrScheme name="厚生労働省カラースキーム">
      <a:dk1>
        <a:srgbClr val="000000"/>
      </a:dk1>
      <a:lt1>
        <a:srgbClr val="FFFFFF"/>
      </a:lt1>
      <a:dk2>
        <a:srgbClr val="103185"/>
      </a:dk2>
      <a:lt2>
        <a:srgbClr val="E4E2ED"/>
      </a:lt2>
      <a:accent1>
        <a:srgbClr val="005CAF"/>
      </a:accent1>
      <a:accent2>
        <a:srgbClr val="DB4D6D"/>
      </a:accent2>
      <a:accent3>
        <a:srgbClr val="66BAB7"/>
      </a:accent3>
      <a:accent4>
        <a:srgbClr val="FEDFE1"/>
      </a:accent4>
      <a:accent5>
        <a:srgbClr val="C9E7E7"/>
      </a:accent5>
      <a:accent6>
        <a:srgbClr val="FDF3B9"/>
      </a:accent6>
      <a:hlink>
        <a:srgbClr val="00489E"/>
      </a:hlink>
      <a:folHlink>
        <a:srgbClr val="00489E"/>
      </a:folHlink>
    </a:clrScheme>
    <a:fontScheme name="厚生労働省推奨フォント">
      <a:majorFont>
        <a:latin typeface="BIZ UDPゴシック"/>
        <a:ea typeface="BIZ UDPゴシック"/>
        <a:cs typeface=""/>
      </a:majorFont>
      <a:minorFont>
        <a:latin typeface="BIZ UDPゴシック"/>
        <a:ea typeface="BIZ UDP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rtlCol="0" anchor="ctr"/>
      <a:lstStyle>
        <a:defPPr algn="ctr">
          <a:defRPr kumimoji="1" sz="1200" dirty="0" smtClean="0">
            <a:solidFill>
              <a:sysClr val="windowText" lastClr="000000"/>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lnSpc>
            <a:spcPct val="120000"/>
          </a:lnSpc>
          <a:spcAft>
            <a:spcPts val="600"/>
          </a:spcAft>
          <a:buClr>
            <a:schemeClr val="tx2"/>
          </a:buClr>
          <a:defRPr kumimoji="1" sz="1200" smtClean="0"/>
        </a:defPPr>
      </a:lstStyle>
    </a:txDef>
  </a:objectDefaults>
  <a:extraClrSchemeLst/>
  <a:extLst>
    <a:ext uri="{05A4C25C-085E-4340-85A3-A5531E510DB2}">
      <thm15:themeFamily xmlns:thm15="http://schemas.microsoft.com/office/thememl/2012/main" name="テーマ1" id="{B8680BF0-AF34-4D4D-A58A-6EE543DC5A41}" vid="{2011E3C7-A2DA-4E89-9333-0F9C6FC8E3D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5e6e18b-26c1-4122-9e79-e6c53ac26d53" xsi:nil="true"/>
    <lcf76f155ced4ddcb4097134ff3c332f xmlns="1b5bc244-8e05-422c-ad4d-98d626083872">
      <Terms xmlns="http://schemas.microsoft.com/office/infopath/2007/PartnerControls"/>
    </lcf76f155ced4ddcb4097134ff3c332f>
    <Owner xmlns="1b5bc244-8e05-422c-ad4d-98d626083872">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F4745A7A3F91FB4CBC75A926598BC4EC" ma:contentTypeVersion="15" ma:contentTypeDescription="新しいドキュメントを作成します。" ma:contentTypeScope="" ma:versionID="89a262fe3c03465e9ed40b441632d110">
  <xsd:schema xmlns:xsd="http://www.w3.org/2001/XMLSchema" xmlns:xs="http://www.w3.org/2001/XMLSchema" xmlns:p="http://schemas.microsoft.com/office/2006/metadata/properties" xmlns:ns2="1b5bc244-8e05-422c-ad4d-98d626083872" xmlns:ns3="85e6e18b-26c1-4122-9e79-e6c53ac26d53" targetNamespace="http://schemas.microsoft.com/office/2006/metadata/properties" ma:root="true" ma:fieldsID="792768e1e9783d11ca908405764183a6" ns2:_="" ns3:_="">
    <xsd:import namespace="1b5bc244-8e05-422c-ad4d-98d626083872"/>
    <xsd:import namespace="85e6e18b-26c1-4122-9e79-e6c53ac26d53"/>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5bc244-8e05-422c-ad4d-98d626083872"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e6e18b-26c1-4122-9e79-e6c53ac26d5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743d7f3-bbae-46d0-91dc-18bca02c19e7}" ma:internalName="TaxCatchAll" ma:showField="CatchAllData" ma:web="85e6e18b-26c1-4122-9e79-e6c53ac26d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665F32-FA56-4F98-B277-0823034A040C}">
  <ds:schemaRefs>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85e6e18b-26c1-4122-9e79-e6c53ac26d53"/>
    <ds:schemaRef ds:uri="http://purl.org/dc/terms/"/>
    <ds:schemaRef ds:uri="1b5bc244-8e05-422c-ad4d-98d626083872"/>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9F0703CF-CB69-44B3-86CE-754E94369F8D}">
  <ds:schemaRefs>
    <ds:schemaRef ds:uri="1b5bc244-8e05-422c-ad4d-98d626083872"/>
    <ds:schemaRef ds:uri="85e6e18b-26c1-4122-9e79-e6c53ac26d5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06E7941-E540-4535-B3B9-0A3FCC7F16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テーマ1</Template>
  <Words>294</Words>
  <PresentationFormat>ユーザー設定</PresentationFormat>
  <Paragraphs>31</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BIZ UDPゴシック</vt:lpstr>
      <vt:lpstr>Meiryo</vt:lpstr>
      <vt:lpstr>Arial</vt:lpstr>
      <vt:lpstr>Calibri</vt:lpstr>
      <vt:lpstr>テーマ1</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0x010100F4745A7A3F91FB4CBC75A926598BC4EC</vt:lpwstr>
  </property>
  <property fmtid="{D5CDD505-2E9C-101B-9397-08002B2CF9AE}" pid="3" name="MediaServiceImageTags">
    <vt:lpwstr/>
  </property>
</Properties>
</file>