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sldIdLst>
    <p:sldId id="257" r:id="rId5"/>
    <p:sldId id="258"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5822-CFD8-48FE-9B84-2D7E3B8CF40C}" v="2" dt="2025-01-07T09:50:07.23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5" d="100"/>
          <a:sy n="105" d="100"/>
        </p:scale>
        <p:origin x="1314"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2025/1/7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2025/1/7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252821b0-4622-4a03-a520-0940b5fec175">
      <Terms xmlns="http://schemas.microsoft.com/office/infopath/2007/PartnerControls"/>
    </lcf76f155ced4ddcb4097134ff3c332f>
    <Owner xmlns="252821b0-4622-4a03-a520-0940b5fec175">
      <UserInfo>
        <DisplayName/>
        <AccountId xsi:nil="true"/>
        <AccountType/>
      </UserInfo>
    </Owner>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D616A8D6B754643A343F859A5FC4B6B" ma:contentTypeVersion="14" ma:contentTypeDescription="新しいドキュメントを作成します。" ma:contentTypeScope="" ma:versionID="96d8ecf2fcb6357860bc28e341fa0ced">
  <xsd:schema xmlns:xsd="http://www.w3.org/2001/XMLSchema" xmlns:xs="http://www.w3.org/2001/XMLSchema" xmlns:p="http://schemas.microsoft.com/office/2006/metadata/properties" xmlns:ns2="252821b0-4622-4a03-a520-0940b5fec175" xmlns:ns3="c8886e6d-ca38-4783-ac23-8bd097117a79" targetNamespace="http://schemas.microsoft.com/office/2006/metadata/properties" ma:root="true" ma:fieldsID="4f5a9cedaba381ff41772d2c173eb7e1" ns2:_="" ns3:_="">
    <xsd:import namespace="252821b0-4622-4a03-a520-0940b5fec175"/>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2821b0-4622-4a03-a520-0940b5fec17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e9d1b60-a737-4f3c-941c-4bb168e9abdb}"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8525D0-CCF6-47FD-BF7B-2EF95617838E}">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BE7DAA11-E89D-497A-90C5-31587C8BA2C2}">
  <ds:schemaRefs>
    <ds:schemaRef ds:uri="http://schemas.microsoft.com/sharepoint/v3/contenttype/forms"/>
  </ds:schemaRefs>
</ds:datastoreItem>
</file>

<file path=customXml/itemProps3.xml><?xml version="1.0" encoding="utf-8"?>
<ds:datastoreItem xmlns:ds="http://schemas.openxmlformats.org/officeDocument/2006/customXml" ds:itemID="{4E71680F-EC02-482A-B3BF-F8A940AD22BF}"/>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0x0101003D616A8D6B754643A343F859A5FC4B6B</vt:lpwstr>
  </property>
  <property fmtid="{D5CDD505-2E9C-101B-9397-08002B2CF9AE}" pid="3" name="MediaServiceImageTags">
    <vt:lpwstr/>
  </property>
  <property fmtid="{D5CDD505-2E9C-101B-9397-08002B2CF9AE}" pid="4" name="Order">
    <vt:r8>79006300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TriggerFlowInfo">
    <vt:lpwstr/>
  </property>
</Properties>
</file>