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4"/>
  </p:sldMasterIdLst>
  <p:notesMasterIdLst>
    <p:notesMasterId r:id="rId7"/>
  </p:notesMasterIdLst>
  <p:sldIdLst>
    <p:sldId id="317" r:id="rId5"/>
    <p:sldId id="319" r:id="rId6"/>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59" userDrawn="1">
          <p15:clr>
            <a:srgbClr val="A4A3A4"/>
          </p15:clr>
        </p15:guide>
        <p15:guide id="3" orient="horz" pos="4910" userDrawn="1">
          <p15:clr>
            <a:srgbClr val="A4A3A4"/>
          </p15:clr>
        </p15:guide>
        <p15:guide id="4" pos="238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F0"/>
    <a:srgbClr val="F94956"/>
    <a:srgbClr val="ECF3FF"/>
    <a:srgbClr val="E1E1FF"/>
    <a:srgbClr val="D1D1FF"/>
    <a:srgbClr val="FEDFE1"/>
    <a:srgbClr val="FB818A"/>
    <a:srgbClr val="FA4C58"/>
    <a:srgbClr val="DB4D6D"/>
    <a:srgbClr val="FEEF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6C736-FE2D-4B4F-BA0D-2D21FCC9355E}" v="1" dt="2025-09-07T23:41:16.991"/>
    <p1510:client id="{FEBF91D6-D6A3-99BC-E3C6-A176AA20CA22}" v="2" dt="2025-09-07T22:48:06.40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959"/>
        <p:guide orient="horz" pos="4910"/>
        <p:guide pos="2381"/>
      </p:guideLst>
    </p:cSldViewPr>
  </p:slide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changesInfos/changesInfo1.xml" Type="http://schemas.microsoft.com/office/2016/11/relationships/changesInfo"/><Relationship Id="rId13" Target="revisionInfo.xml" Type="http://schemas.microsoft.com/office/2015/10/relationships/revisionInfo"/><Relationship Id="rId14"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presProps.xml" Type="http://schemas.openxmlformats.org/officeDocument/2006/relationships/presProps"/><Relationship Id="rId9" Target="viewProps.xml" Type="http://schemas.openxmlformats.org/officeDocument/2006/relationships/view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川崎 安弘(kawasaki-yasuhiro.ys4)" userId="196ecbdd-796f-4765-a84a-6da180862b37" providerId="ADAL" clId="{E4CCD429-1DC1-4692-8A89-C77DE34FE08A}"/>
    <pc:docChg chg="modSld">
      <pc:chgData name="川崎 安弘(kawasaki-yasuhiro.ys4)" userId="196ecbdd-796f-4765-a84a-6da180862b37" providerId="ADAL" clId="{E4CCD429-1DC1-4692-8A89-C77DE34FE08A}" dt="2025-09-04T05:04:03.370" v="3"/>
      <pc:docMkLst>
        <pc:docMk/>
      </pc:docMkLst>
      <pc:sldChg chg="modSp mod">
        <pc:chgData name="川崎 安弘(kawasaki-yasuhiro.ys4)" userId="196ecbdd-796f-4765-a84a-6da180862b37" providerId="ADAL" clId="{E4CCD429-1DC1-4692-8A89-C77DE34FE08A}" dt="2025-09-04T05:04:03.370" v="3"/>
        <pc:sldMkLst>
          <pc:docMk/>
          <pc:sldMk cId="2961161807" sldId="317"/>
        </pc:sldMkLst>
        <pc:spChg chg="mod">
          <ac:chgData name="川崎 安弘(kawasaki-yasuhiro.ys4)" userId="196ecbdd-796f-4765-a84a-6da180862b37" providerId="ADAL" clId="{E4CCD429-1DC1-4692-8A89-C77DE34FE08A}" dt="2025-09-04T05:04:03.370" v="3"/>
          <ac:spMkLst>
            <pc:docMk/>
            <pc:sldMk cId="2961161807" sldId="317"/>
            <ac:spMk id="91" creationId="{22F75496-F86E-94E9-19AC-818CCBDD1D16}"/>
          </ac:spMkLst>
        </pc:spChg>
      </pc:sldChg>
    </pc:docChg>
  </pc:docChgLst>
  <pc:docChgLst>
    <pc:chgData name="川崎 安弘(kawasaki-yasuhiro.ys4)" userId="196ecbdd-796f-4765-a84a-6da180862b37" providerId="ADAL" clId="{3499CBA2-B8C7-452A-95D7-2B818F68AF93}"/>
    <pc:docChg chg="modSld">
      <pc:chgData name="川崎 安弘(kawasaki-yasuhiro.ys4)" userId="196ecbdd-796f-4765-a84a-6da180862b37" providerId="ADAL" clId="{3499CBA2-B8C7-452A-95D7-2B818F68AF93}" dt="2025-08-25T09:19:18.798" v="46" actId="1035"/>
      <pc:docMkLst>
        <pc:docMk/>
      </pc:docMkLst>
      <pc:sldChg chg="modSp mod">
        <pc:chgData name="川崎 安弘(kawasaki-yasuhiro.ys4)" userId="196ecbdd-796f-4765-a84a-6da180862b37" providerId="ADAL" clId="{3499CBA2-B8C7-452A-95D7-2B818F68AF93}" dt="2025-08-25T09:19:18.798" v="46" actId="1035"/>
        <pc:sldMkLst>
          <pc:docMk/>
          <pc:sldMk cId="4126635272" sldId="319"/>
        </pc:sldMkLst>
        <pc:spChg chg="mod">
          <ac:chgData name="川崎 安弘(kawasaki-yasuhiro.ys4)" userId="196ecbdd-796f-4765-a84a-6da180862b37" providerId="ADAL" clId="{3499CBA2-B8C7-452A-95D7-2B818F68AF93}" dt="2025-08-25T09:19:18.798" v="46" actId="1035"/>
          <ac:spMkLst>
            <pc:docMk/>
            <pc:sldMk cId="4126635272" sldId="319"/>
            <ac:spMk id="9" creationId="{DA336D70-F408-1E66-2BE7-B6407ADD0FFF}"/>
          </ac:spMkLst>
        </pc:spChg>
        <pc:spChg chg="mod">
          <ac:chgData name="川崎 安弘(kawasaki-yasuhiro.ys4)" userId="196ecbdd-796f-4765-a84a-6da180862b37" providerId="ADAL" clId="{3499CBA2-B8C7-452A-95D7-2B818F68AF93}" dt="2025-08-25T09:19:14.579" v="36" actId="1035"/>
          <ac:spMkLst>
            <pc:docMk/>
            <pc:sldMk cId="4126635272" sldId="319"/>
            <ac:spMk id="35" creationId="{B1490C02-4651-3C19-F3A6-9B6E95CD53E6}"/>
          </ac:spMkLst>
        </pc:spChg>
      </pc:sldChg>
    </pc:docChg>
  </pc:docChgLst>
  <pc:docChgLst>
    <pc:chgData name="大野 希望(oono-nozomi)" userId="eb05dfde-05a0-4d64-b983-94c347809dde" providerId="ADAL" clId="{DE9139A2-6332-4843-879E-6448E595A99F}"/>
    <pc:docChg chg="modSld">
      <pc:chgData name="大野 希望(oono-nozomi)" userId="eb05dfde-05a0-4d64-b983-94c347809dde" providerId="ADAL" clId="{DE9139A2-6332-4843-879E-6448E595A99F}" dt="2025-09-04T09:57:50.557" v="0" actId="20577"/>
      <pc:docMkLst>
        <pc:docMk/>
      </pc:docMkLst>
      <pc:sldChg chg="modSp mod">
        <pc:chgData name="大野 希望(oono-nozomi)" userId="eb05dfde-05a0-4d64-b983-94c347809dde" providerId="ADAL" clId="{DE9139A2-6332-4843-879E-6448E595A99F}" dt="2025-09-04T09:57:50.557" v="0" actId="20577"/>
        <pc:sldMkLst>
          <pc:docMk/>
          <pc:sldMk cId="4126635272" sldId="319"/>
        </pc:sldMkLst>
        <pc:spChg chg="mod">
          <ac:chgData name="大野 希望(oono-nozomi)" userId="eb05dfde-05a0-4d64-b983-94c347809dde" providerId="ADAL" clId="{DE9139A2-6332-4843-879E-6448E595A99F}" dt="2025-09-04T09:57:50.557" v="0" actId="20577"/>
          <ac:spMkLst>
            <pc:docMk/>
            <pc:sldMk cId="4126635272" sldId="319"/>
            <ac:spMk id="18" creationId="{89057641-A52C-6549-2C7C-DE417A5629C0}"/>
          </ac:spMkLst>
        </pc:spChg>
      </pc:sldChg>
    </pc:docChg>
  </pc:docChgLst>
  <pc:docChgLst>
    <pc:chgData name="川崎 安弘(kawasaki-yasuhiro.ys4)" userId="196ecbdd-796f-4765-a84a-6da180862b37" providerId="ADAL" clId="{E99A875B-9E20-4EC8-9893-419E05A1AA07}"/>
    <pc:docChg chg="undo custSel modSld">
      <pc:chgData name="川崎 安弘(kawasaki-yasuhiro.ys4)" userId="196ecbdd-796f-4765-a84a-6da180862b37" providerId="ADAL" clId="{E99A875B-9E20-4EC8-9893-419E05A1AA07}" dt="2025-09-04T12:56:55.115" v="165" actId="1036"/>
      <pc:docMkLst>
        <pc:docMk/>
      </pc:docMkLst>
      <pc:sldChg chg="addSp delSp modSp mod">
        <pc:chgData name="川崎 安弘(kawasaki-yasuhiro.ys4)" userId="196ecbdd-796f-4765-a84a-6da180862b37" providerId="ADAL" clId="{E99A875B-9E20-4EC8-9893-419E05A1AA07}" dt="2025-09-04T12:56:55.115" v="165" actId="1036"/>
        <pc:sldMkLst>
          <pc:docMk/>
          <pc:sldMk cId="2961161807" sldId="317"/>
        </pc:sldMkLst>
        <pc:spChg chg="mod">
          <ac:chgData name="川崎 安弘(kawasaki-yasuhiro.ys4)" userId="196ecbdd-796f-4765-a84a-6da180862b37" providerId="ADAL" clId="{E99A875B-9E20-4EC8-9893-419E05A1AA07}" dt="2025-09-04T12:43:31.433" v="5"/>
          <ac:spMkLst>
            <pc:docMk/>
            <pc:sldMk cId="2961161807" sldId="317"/>
            <ac:spMk id="3" creationId="{233CDA4E-7AD9-FA37-C6E7-BEB8F1235C1F}"/>
          </ac:spMkLst>
        </pc:spChg>
        <pc:spChg chg="mod">
          <ac:chgData name="川崎 安弘(kawasaki-yasuhiro.ys4)" userId="196ecbdd-796f-4765-a84a-6da180862b37" providerId="ADAL" clId="{E99A875B-9E20-4EC8-9893-419E05A1AA07}" dt="2025-09-04T12:51:09.710" v="90"/>
          <ac:spMkLst>
            <pc:docMk/>
            <pc:sldMk cId="2961161807" sldId="317"/>
            <ac:spMk id="4" creationId="{1EB28E11-B3A3-9833-567F-5A426F146F3B}"/>
          </ac:spMkLst>
        </pc:spChg>
        <pc:spChg chg="mod">
          <ac:chgData name="川崎 安弘(kawasaki-yasuhiro.ys4)" userId="196ecbdd-796f-4765-a84a-6da180862b37" providerId="ADAL" clId="{E99A875B-9E20-4EC8-9893-419E05A1AA07}" dt="2025-09-04T12:48:04.266" v="75" actId="20577"/>
          <ac:spMkLst>
            <pc:docMk/>
            <pc:sldMk cId="2961161807" sldId="317"/>
            <ac:spMk id="5" creationId="{C3ACCF37-5F3F-F1F0-0814-37F2D703239D}"/>
          </ac:spMkLst>
        </pc:spChg>
        <pc:spChg chg="mod">
          <ac:chgData name="川崎 安弘(kawasaki-yasuhiro.ys4)" userId="196ecbdd-796f-4765-a84a-6da180862b37" providerId="ADAL" clId="{E99A875B-9E20-4EC8-9893-419E05A1AA07}" dt="2025-09-04T12:44:52.533" v="9"/>
          <ac:spMkLst>
            <pc:docMk/>
            <pc:sldMk cId="2961161807" sldId="317"/>
            <ac:spMk id="6" creationId="{07BE6227-5584-350C-285F-0774C74761DE}"/>
          </ac:spMkLst>
        </pc:spChg>
        <pc:spChg chg="mod">
          <ac:chgData name="川崎 安弘(kawasaki-yasuhiro.ys4)" userId="196ecbdd-796f-4765-a84a-6da180862b37" providerId="ADAL" clId="{E99A875B-9E20-4EC8-9893-419E05A1AA07}" dt="2025-09-04T12:44:52.533" v="9"/>
          <ac:spMkLst>
            <pc:docMk/>
            <pc:sldMk cId="2961161807" sldId="317"/>
            <ac:spMk id="9" creationId="{63A56C3E-E2AF-43AB-B757-E020F7B6BC8B}"/>
          </ac:spMkLst>
        </pc:spChg>
        <pc:spChg chg="mod">
          <ac:chgData name="川崎 安弘(kawasaki-yasuhiro.ys4)" userId="196ecbdd-796f-4765-a84a-6da180862b37" providerId="ADAL" clId="{E99A875B-9E20-4EC8-9893-419E05A1AA07}" dt="2025-09-04T12:44:52.533" v="9"/>
          <ac:spMkLst>
            <pc:docMk/>
            <pc:sldMk cId="2961161807" sldId="317"/>
            <ac:spMk id="17" creationId="{2038BB6F-D633-6C8B-16BE-FDF242860CB0}"/>
          </ac:spMkLst>
        </pc:spChg>
        <pc:spChg chg="mod">
          <ac:chgData name="川崎 安弘(kawasaki-yasuhiro.ys4)" userId="196ecbdd-796f-4765-a84a-6da180862b37" providerId="ADAL" clId="{E99A875B-9E20-4EC8-9893-419E05A1AA07}" dt="2025-09-04T12:44:52.533" v="9"/>
          <ac:spMkLst>
            <pc:docMk/>
            <pc:sldMk cId="2961161807" sldId="317"/>
            <ac:spMk id="23" creationId="{96E39669-2E1F-9054-945B-9747793916F5}"/>
          </ac:spMkLst>
        </pc:spChg>
        <pc:spChg chg="mod">
          <ac:chgData name="川崎 安弘(kawasaki-yasuhiro.ys4)" userId="196ecbdd-796f-4765-a84a-6da180862b37" providerId="ADAL" clId="{E99A875B-9E20-4EC8-9893-419E05A1AA07}" dt="2025-09-04T12:50:36.113" v="83" actId="20577"/>
          <ac:spMkLst>
            <pc:docMk/>
            <pc:sldMk cId="2961161807" sldId="317"/>
            <ac:spMk id="29" creationId="{49C758A7-A533-C8DA-920B-301756578910}"/>
          </ac:spMkLst>
        </pc:spChg>
        <pc:spChg chg="mod">
          <ac:chgData name="川崎 安弘(kawasaki-yasuhiro.ys4)" userId="196ecbdd-796f-4765-a84a-6da180862b37" providerId="ADAL" clId="{E99A875B-9E20-4EC8-9893-419E05A1AA07}" dt="2025-09-04T12:56:02.343" v="158"/>
          <ac:spMkLst>
            <pc:docMk/>
            <pc:sldMk cId="2961161807" sldId="317"/>
            <ac:spMk id="30" creationId="{8AF5FDBA-EA92-8E65-CF84-99C944DD957E}"/>
          </ac:spMkLst>
        </pc:spChg>
        <pc:spChg chg="del">
          <ac:chgData name="川崎 安弘(kawasaki-yasuhiro.ys4)" userId="196ecbdd-796f-4765-a84a-6da180862b37" providerId="ADAL" clId="{E99A875B-9E20-4EC8-9893-419E05A1AA07}" dt="2025-09-04T12:45:14.042" v="45" actId="478"/>
          <ac:spMkLst>
            <pc:docMk/>
            <pc:sldMk cId="2961161807" sldId="317"/>
            <ac:spMk id="32" creationId="{06E5CCDF-F882-891D-07AA-952C300DD891}"/>
          </ac:spMkLst>
        </pc:spChg>
        <pc:spChg chg="del">
          <ac:chgData name="川崎 安弘(kawasaki-yasuhiro.ys4)" userId="196ecbdd-796f-4765-a84a-6da180862b37" providerId="ADAL" clId="{E99A875B-9E20-4EC8-9893-419E05A1AA07}" dt="2025-09-04T12:45:20.711" v="53" actId="478"/>
          <ac:spMkLst>
            <pc:docMk/>
            <pc:sldMk cId="2961161807" sldId="317"/>
            <ac:spMk id="33" creationId="{7CE5F3E8-3EE4-02A5-DB87-2E12B590A5BA}"/>
          </ac:spMkLst>
        </pc:spChg>
        <pc:spChg chg="del">
          <ac:chgData name="川崎 安弘(kawasaki-yasuhiro.ys4)" userId="196ecbdd-796f-4765-a84a-6da180862b37" providerId="ADAL" clId="{E99A875B-9E20-4EC8-9893-419E05A1AA07}" dt="2025-09-04T12:46:28.490" v="63" actId="478"/>
          <ac:spMkLst>
            <pc:docMk/>
            <pc:sldMk cId="2961161807" sldId="317"/>
            <ac:spMk id="34" creationId="{BCF15A56-A05B-D1E6-30D3-D95EBF64554E}"/>
          </ac:spMkLst>
        </pc:spChg>
        <pc:spChg chg="mod">
          <ac:chgData name="川崎 安弘(kawasaki-yasuhiro.ys4)" userId="196ecbdd-796f-4765-a84a-6da180862b37" providerId="ADAL" clId="{E99A875B-9E20-4EC8-9893-419E05A1AA07}" dt="2025-09-04T12:44:52.533" v="9"/>
          <ac:spMkLst>
            <pc:docMk/>
            <pc:sldMk cId="2961161807" sldId="317"/>
            <ac:spMk id="36" creationId="{37710350-89DD-93E1-B5CF-15AE9521AEE9}"/>
          </ac:spMkLst>
        </pc:spChg>
        <pc:spChg chg="del">
          <ac:chgData name="川崎 安弘(kawasaki-yasuhiro.ys4)" userId="196ecbdd-796f-4765-a84a-6da180862b37" providerId="ADAL" clId="{E99A875B-9E20-4EC8-9893-419E05A1AA07}" dt="2025-09-04T12:45:17.305" v="49" actId="478"/>
          <ac:spMkLst>
            <pc:docMk/>
            <pc:sldMk cId="2961161807" sldId="317"/>
            <ac:spMk id="37" creationId="{6178E0A2-9913-1FB9-8C3B-ED00BD5525B5}"/>
          </ac:spMkLst>
        </pc:spChg>
        <pc:spChg chg="del">
          <ac:chgData name="川崎 安弘(kawasaki-yasuhiro.ys4)" userId="196ecbdd-796f-4765-a84a-6da180862b37" providerId="ADAL" clId="{E99A875B-9E20-4EC8-9893-419E05A1AA07}" dt="2025-09-04T12:45:18.283" v="50" actId="478"/>
          <ac:spMkLst>
            <pc:docMk/>
            <pc:sldMk cId="2961161807" sldId="317"/>
            <ac:spMk id="39" creationId="{D72FA476-8C57-AFBF-A584-CE2770741EB8}"/>
          </ac:spMkLst>
        </pc:spChg>
        <pc:spChg chg="del">
          <ac:chgData name="川崎 安弘(kawasaki-yasuhiro.ys4)" userId="196ecbdd-796f-4765-a84a-6da180862b37" providerId="ADAL" clId="{E99A875B-9E20-4EC8-9893-419E05A1AA07}" dt="2025-09-04T12:45:12.475" v="44" actId="478"/>
          <ac:spMkLst>
            <pc:docMk/>
            <pc:sldMk cId="2961161807" sldId="317"/>
            <ac:spMk id="40" creationId="{035EDAC8-4661-CFFE-9F56-A5F3B3E8BABE}"/>
          </ac:spMkLst>
        </pc:spChg>
        <pc:spChg chg="add mod">
          <ac:chgData name="川崎 安弘(kawasaki-yasuhiro.ys4)" userId="196ecbdd-796f-4765-a84a-6da180862b37" providerId="ADAL" clId="{E99A875B-9E20-4EC8-9893-419E05A1AA07}" dt="2025-09-04T12:44:58.266" v="43" actId="1038"/>
          <ac:spMkLst>
            <pc:docMk/>
            <pc:sldMk cId="2961161807" sldId="317"/>
            <ac:spMk id="41" creationId="{12215A1B-3A84-1192-4793-EA9EEE40157F}"/>
          </ac:spMkLst>
        </pc:spChg>
        <pc:spChg chg="del">
          <ac:chgData name="川崎 安弘(kawasaki-yasuhiro.ys4)" userId="196ecbdd-796f-4765-a84a-6da180862b37" providerId="ADAL" clId="{E99A875B-9E20-4EC8-9893-419E05A1AA07}" dt="2025-09-04T12:45:12.475" v="44" actId="478"/>
          <ac:spMkLst>
            <pc:docMk/>
            <pc:sldMk cId="2961161807" sldId="317"/>
            <ac:spMk id="43" creationId="{499D89B2-5648-A485-53E9-97FD310AD33F}"/>
          </ac:spMkLst>
        </pc:spChg>
        <pc:spChg chg="add mod">
          <ac:chgData name="川崎 安弘(kawasaki-yasuhiro.ys4)" userId="196ecbdd-796f-4765-a84a-6da180862b37" providerId="ADAL" clId="{E99A875B-9E20-4EC8-9893-419E05A1AA07}" dt="2025-09-04T12:44:58.266" v="43" actId="1038"/>
          <ac:spMkLst>
            <pc:docMk/>
            <pc:sldMk cId="2961161807" sldId="317"/>
            <ac:spMk id="44" creationId="{4EC10D45-4C62-9C98-52DB-DDF2A66FA6D9}"/>
          </ac:spMkLst>
        </pc:spChg>
        <pc:spChg chg="add mod">
          <ac:chgData name="川崎 安弘(kawasaki-yasuhiro.ys4)" userId="196ecbdd-796f-4765-a84a-6da180862b37" providerId="ADAL" clId="{E99A875B-9E20-4EC8-9893-419E05A1AA07}" dt="2025-09-04T12:45:53.631" v="58" actId="164"/>
          <ac:spMkLst>
            <pc:docMk/>
            <pc:sldMk cId="2961161807" sldId="317"/>
            <ac:spMk id="45" creationId="{0D6435CC-EB32-8275-897F-3DA9BD935BF9}"/>
          </ac:spMkLst>
        </pc:spChg>
        <pc:spChg chg="add mod">
          <ac:chgData name="川崎 安弘(kawasaki-yasuhiro.ys4)" userId="196ecbdd-796f-4765-a84a-6da180862b37" providerId="ADAL" clId="{E99A875B-9E20-4EC8-9893-419E05A1AA07}" dt="2025-09-04T12:45:53.631" v="58" actId="164"/>
          <ac:spMkLst>
            <pc:docMk/>
            <pc:sldMk cId="2961161807" sldId="317"/>
            <ac:spMk id="46" creationId="{0A38EC74-7562-9C17-D672-E6E6BC2CFD6F}"/>
          </ac:spMkLst>
        </pc:spChg>
        <pc:spChg chg="del">
          <ac:chgData name="川崎 安弘(kawasaki-yasuhiro.ys4)" userId="196ecbdd-796f-4765-a84a-6da180862b37" providerId="ADAL" clId="{E99A875B-9E20-4EC8-9893-419E05A1AA07}" dt="2025-09-04T12:45:12.475" v="44" actId="478"/>
          <ac:spMkLst>
            <pc:docMk/>
            <pc:sldMk cId="2961161807" sldId="317"/>
            <ac:spMk id="48" creationId="{3B1E30DC-26F6-3369-EFE6-B2382FFA42B0}"/>
          </ac:spMkLst>
        </pc:spChg>
        <pc:spChg chg="mod">
          <ac:chgData name="川崎 安弘(kawasaki-yasuhiro.ys4)" userId="196ecbdd-796f-4765-a84a-6da180862b37" providerId="ADAL" clId="{E99A875B-9E20-4EC8-9893-419E05A1AA07}" dt="2025-09-04T12:51:49.196" v="94" actId="14100"/>
          <ac:spMkLst>
            <pc:docMk/>
            <pc:sldMk cId="2961161807" sldId="317"/>
            <ac:spMk id="50" creationId="{BEEF2067-731A-BE13-95FA-EFC436E421B1}"/>
          </ac:spMkLst>
        </pc:spChg>
        <pc:spChg chg="add mod">
          <ac:chgData name="川崎 安弘(kawasaki-yasuhiro.ys4)" userId="196ecbdd-796f-4765-a84a-6da180862b37" providerId="ADAL" clId="{E99A875B-9E20-4EC8-9893-419E05A1AA07}" dt="2025-09-04T12:45:53.631" v="58" actId="164"/>
          <ac:spMkLst>
            <pc:docMk/>
            <pc:sldMk cId="2961161807" sldId="317"/>
            <ac:spMk id="51" creationId="{BF3AF3E9-2734-5B56-C85E-49C792740B99}"/>
          </ac:spMkLst>
        </pc:spChg>
        <pc:spChg chg="add mod">
          <ac:chgData name="川崎 安弘(kawasaki-yasuhiro.ys4)" userId="196ecbdd-796f-4765-a84a-6da180862b37" providerId="ADAL" clId="{E99A875B-9E20-4EC8-9893-419E05A1AA07}" dt="2025-09-04T12:45:53.631" v="58" actId="164"/>
          <ac:spMkLst>
            <pc:docMk/>
            <pc:sldMk cId="2961161807" sldId="317"/>
            <ac:spMk id="53" creationId="{E76DB786-6630-853F-9505-DEFF519D960B}"/>
          </ac:spMkLst>
        </pc:spChg>
        <pc:spChg chg="del">
          <ac:chgData name="川崎 安弘(kawasaki-yasuhiro.ys4)" userId="196ecbdd-796f-4765-a84a-6da180862b37" providerId="ADAL" clId="{E99A875B-9E20-4EC8-9893-419E05A1AA07}" dt="2025-09-04T12:45:12.475" v="44" actId="478"/>
          <ac:spMkLst>
            <pc:docMk/>
            <pc:sldMk cId="2961161807" sldId="317"/>
            <ac:spMk id="54" creationId="{3B615BE1-DB7C-72F5-CC9A-9AAEAAD891E1}"/>
          </ac:spMkLst>
        </pc:spChg>
        <pc:spChg chg="mod">
          <ac:chgData name="川崎 安弘(kawasaki-yasuhiro.ys4)" userId="196ecbdd-796f-4765-a84a-6da180862b37" providerId="ADAL" clId="{E99A875B-9E20-4EC8-9893-419E05A1AA07}" dt="2025-09-04T12:55:32.915" v="155"/>
          <ac:spMkLst>
            <pc:docMk/>
            <pc:sldMk cId="2961161807" sldId="317"/>
            <ac:spMk id="55" creationId="{F718EFA5-504D-C1A7-94AD-9BDAE6836983}"/>
          </ac:spMkLst>
        </pc:spChg>
        <pc:spChg chg="add mod">
          <ac:chgData name="川崎 安弘(kawasaki-yasuhiro.ys4)" userId="196ecbdd-796f-4765-a84a-6da180862b37" providerId="ADAL" clId="{E99A875B-9E20-4EC8-9893-419E05A1AA07}" dt="2025-09-04T12:45:53.631" v="58" actId="164"/>
          <ac:spMkLst>
            <pc:docMk/>
            <pc:sldMk cId="2961161807" sldId="317"/>
            <ac:spMk id="57" creationId="{E99045C7-C73F-0788-BFE7-A16D0BF4039B}"/>
          </ac:spMkLst>
        </pc:spChg>
        <pc:spChg chg="add mod">
          <ac:chgData name="川崎 安弘(kawasaki-yasuhiro.ys4)" userId="196ecbdd-796f-4765-a84a-6da180862b37" providerId="ADAL" clId="{E99A875B-9E20-4EC8-9893-419E05A1AA07}" dt="2025-09-04T12:45:53.631" v="58" actId="164"/>
          <ac:spMkLst>
            <pc:docMk/>
            <pc:sldMk cId="2961161807" sldId="317"/>
            <ac:spMk id="58" creationId="{13A1BED4-5E5B-6E44-A90E-71857DAB193C}"/>
          </ac:spMkLst>
        </pc:spChg>
        <pc:spChg chg="add mod">
          <ac:chgData name="川崎 安弘(kawasaki-yasuhiro.ys4)" userId="196ecbdd-796f-4765-a84a-6da180862b37" providerId="ADAL" clId="{E99A875B-9E20-4EC8-9893-419E05A1AA07}" dt="2025-09-04T12:45:53.631" v="58" actId="164"/>
          <ac:spMkLst>
            <pc:docMk/>
            <pc:sldMk cId="2961161807" sldId="317"/>
            <ac:spMk id="59" creationId="{C2AFB13B-6185-D7EB-2128-A35B06133F8A}"/>
          </ac:spMkLst>
        </pc:spChg>
        <pc:spChg chg="add mod">
          <ac:chgData name="川崎 安弘(kawasaki-yasuhiro.ys4)" userId="196ecbdd-796f-4765-a84a-6da180862b37" providerId="ADAL" clId="{E99A875B-9E20-4EC8-9893-419E05A1AA07}" dt="2025-09-04T12:45:53.631" v="58" actId="164"/>
          <ac:spMkLst>
            <pc:docMk/>
            <pc:sldMk cId="2961161807" sldId="317"/>
            <ac:spMk id="60" creationId="{19C5C0EF-B32F-AB71-A346-D6541B597584}"/>
          </ac:spMkLst>
        </pc:spChg>
        <pc:spChg chg="add mod">
          <ac:chgData name="川崎 安弘(kawasaki-yasuhiro.ys4)" userId="196ecbdd-796f-4765-a84a-6da180862b37" providerId="ADAL" clId="{E99A875B-9E20-4EC8-9893-419E05A1AA07}" dt="2025-09-04T12:45:53.631" v="58" actId="164"/>
          <ac:spMkLst>
            <pc:docMk/>
            <pc:sldMk cId="2961161807" sldId="317"/>
            <ac:spMk id="61" creationId="{23E68FB4-57A4-1BCA-8D7C-8245590D8F50}"/>
          </ac:spMkLst>
        </pc:spChg>
        <pc:spChg chg="add mod">
          <ac:chgData name="川崎 安弘(kawasaki-yasuhiro.ys4)" userId="196ecbdd-796f-4765-a84a-6da180862b37" providerId="ADAL" clId="{E99A875B-9E20-4EC8-9893-419E05A1AA07}" dt="2025-09-04T12:46:25.671" v="62" actId="1076"/>
          <ac:spMkLst>
            <pc:docMk/>
            <pc:sldMk cId="2961161807" sldId="317"/>
            <ac:spMk id="63" creationId="{B27D4CE8-BBB6-6F71-143C-E1C44D613BBB}"/>
          </ac:spMkLst>
        </pc:spChg>
        <pc:spChg chg="add mod">
          <ac:chgData name="川崎 安弘(kawasaki-yasuhiro.ys4)" userId="196ecbdd-796f-4765-a84a-6da180862b37" providerId="ADAL" clId="{E99A875B-9E20-4EC8-9893-419E05A1AA07}" dt="2025-09-04T12:47:05.064" v="65" actId="1076"/>
          <ac:spMkLst>
            <pc:docMk/>
            <pc:sldMk cId="2961161807" sldId="317"/>
            <ac:spMk id="64" creationId="{6F18F7BC-2ABA-A083-AAC7-D9CCF7801BB4}"/>
          </ac:spMkLst>
        </pc:spChg>
        <pc:spChg chg="add mod">
          <ac:chgData name="川崎 安弘(kawasaki-yasuhiro.ys4)" userId="196ecbdd-796f-4765-a84a-6da180862b37" providerId="ADAL" clId="{E99A875B-9E20-4EC8-9893-419E05A1AA07}" dt="2025-09-04T12:47:05.064" v="65" actId="1076"/>
          <ac:spMkLst>
            <pc:docMk/>
            <pc:sldMk cId="2961161807" sldId="317"/>
            <ac:spMk id="65" creationId="{695F0068-2CBC-5D6C-7151-A9EC784D0089}"/>
          </ac:spMkLst>
        </pc:spChg>
        <pc:spChg chg="add mod">
          <ac:chgData name="川崎 安弘(kawasaki-yasuhiro.ys4)" userId="196ecbdd-796f-4765-a84a-6da180862b37" providerId="ADAL" clId="{E99A875B-9E20-4EC8-9893-419E05A1AA07}" dt="2025-09-04T12:47:14.354" v="67" actId="1076"/>
          <ac:spMkLst>
            <pc:docMk/>
            <pc:sldMk cId="2961161807" sldId="317"/>
            <ac:spMk id="66" creationId="{E521017D-0596-6DAB-9814-A4AEBB5CC5DA}"/>
          </ac:spMkLst>
        </pc:spChg>
        <pc:spChg chg="del">
          <ac:chgData name="川崎 安弘(kawasaki-yasuhiro.ys4)" userId="196ecbdd-796f-4765-a84a-6da180862b37" providerId="ADAL" clId="{E99A875B-9E20-4EC8-9893-419E05A1AA07}" dt="2025-09-04T12:45:23.488" v="56" actId="478"/>
          <ac:spMkLst>
            <pc:docMk/>
            <pc:sldMk cId="2961161807" sldId="317"/>
            <ac:spMk id="67" creationId="{B7C81B55-2BEC-4CC5-0856-3A084EA2E5E6}"/>
          </ac:spMkLst>
        </pc:spChg>
        <pc:spChg chg="add mod">
          <ac:chgData name="川崎 安弘(kawasaki-yasuhiro.ys4)" userId="196ecbdd-796f-4765-a84a-6da180862b37" providerId="ADAL" clId="{E99A875B-9E20-4EC8-9893-419E05A1AA07}" dt="2025-09-04T12:48:25.317" v="78" actId="1076"/>
          <ac:spMkLst>
            <pc:docMk/>
            <pc:sldMk cId="2961161807" sldId="317"/>
            <ac:spMk id="68" creationId="{6B8581FD-234E-8D7A-6B61-713172D871DD}"/>
          </ac:spMkLst>
        </pc:spChg>
        <pc:spChg chg="add mod">
          <ac:chgData name="川崎 安弘(kawasaki-yasuhiro.ys4)" userId="196ecbdd-796f-4765-a84a-6da180862b37" providerId="ADAL" clId="{E99A875B-9E20-4EC8-9893-419E05A1AA07}" dt="2025-09-04T12:48:37.356" v="80" actId="1076"/>
          <ac:spMkLst>
            <pc:docMk/>
            <pc:sldMk cId="2961161807" sldId="317"/>
            <ac:spMk id="69" creationId="{238713B8-7A48-8564-68BD-4303A26CAED3}"/>
          </ac:spMkLst>
        </pc:spChg>
        <pc:spChg chg="add mod">
          <ac:chgData name="川崎 安弘(kawasaki-yasuhiro.ys4)" userId="196ecbdd-796f-4765-a84a-6da180862b37" providerId="ADAL" clId="{E99A875B-9E20-4EC8-9893-419E05A1AA07}" dt="2025-09-04T12:52:42.897" v="109" actId="1038"/>
          <ac:spMkLst>
            <pc:docMk/>
            <pc:sldMk cId="2961161807" sldId="317"/>
            <ac:spMk id="73" creationId="{07BEE580-9FAD-B4E4-F494-BB0F0FA3EA58}"/>
          </ac:spMkLst>
        </pc:spChg>
        <pc:spChg chg="del">
          <ac:chgData name="川崎 安弘(kawasaki-yasuhiro.ys4)" userId="196ecbdd-796f-4765-a84a-6da180862b37" providerId="ADAL" clId="{E99A875B-9E20-4EC8-9893-419E05A1AA07}" dt="2025-09-04T12:46:02.995" v="60" actId="478"/>
          <ac:spMkLst>
            <pc:docMk/>
            <pc:sldMk cId="2961161807" sldId="317"/>
            <ac:spMk id="88" creationId="{4E698C1C-514F-79FC-D09A-4BCD4C23A3F0}"/>
          </ac:spMkLst>
        </pc:spChg>
        <pc:spChg chg="del">
          <ac:chgData name="川崎 安弘(kawasaki-yasuhiro.ys4)" userId="196ecbdd-796f-4765-a84a-6da180862b37" providerId="ADAL" clId="{E99A875B-9E20-4EC8-9893-419E05A1AA07}" dt="2025-09-04T12:45:12.475" v="44" actId="478"/>
          <ac:spMkLst>
            <pc:docMk/>
            <pc:sldMk cId="2961161807" sldId="317"/>
            <ac:spMk id="89" creationId="{6C2E9277-A206-81EA-AC62-4A0944463DB5}"/>
          </ac:spMkLst>
        </pc:spChg>
        <pc:spChg chg="del">
          <ac:chgData name="川崎 安弘(kawasaki-yasuhiro.ys4)" userId="196ecbdd-796f-4765-a84a-6da180862b37" providerId="ADAL" clId="{E99A875B-9E20-4EC8-9893-419E05A1AA07}" dt="2025-09-04T12:45:12.475" v="44" actId="478"/>
          <ac:spMkLst>
            <pc:docMk/>
            <pc:sldMk cId="2961161807" sldId="317"/>
            <ac:spMk id="92" creationId="{57D1771A-7CDC-5C51-0363-D56F0284B6F8}"/>
          </ac:spMkLst>
        </pc:spChg>
        <pc:spChg chg="del">
          <ac:chgData name="川崎 安弘(kawasaki-yasuhiro.ys4)" userId="196ecbdd-796f-4765-a84a-6da180862b37" providerId="ADAL" clId="{E99A875B-9E20-4EC8-9893-419E05A1AA07}" dt="2025-09-04T12:45:12.475" v="44" actId="478"/>
          <ac:spMkLst>
            <pc:docMk/>
            <pc:sldMk cId="2961161807" sldId="317"/>
            <ac:spMk id="95" creationId="{A82A117A-BFA5-5EC0-2D84-CA880D96F930}"/>
          </ac:spMkLst>
        </pc:spChg>
        <pc:spChg chg="mod">
          <ac:chgData name="川崎 安弘(kawasaki-yasuhiro.ys4)" userId="196ecbdd-796f-4765-a84a-6da180862b37" providerId="ADAL" clId="{E99A875B-9E20-4EC8-9893-419E05A1AA07}" dt="2025-09-04T12:56:55.115" v="165" actId="1036"/>
          <ac:spMkLst>
            <pc:docMk/>
            <pc:sldMk cId="2961161807" sldId="317"/>
            <ac:spMk id="97" creationId="{BE593F5D-D45B-D688-7BCE-5169303664A0}"/>
          </ac:spMkLst>
        </pc:spChg>
        <pc:grpChg chg="add mod">
          <ac:chgData name="川崎 安弘(kawasaki-yasuhiro.ys4)" userId="196ecbdd-796f-4765-a84a-6da180862b37" providerId="ADAL" clId="{E99A875B-9E20-4EC8-9893-419E05A1AA07}" dt="2025-09-04T12:44:58.266" v="43" actId="1038"/>
          <ac:grpSpMkLst>
            <pc:docMk/>
            <pc:sldMk cId="2961161807" sldId="317"/>
            <ac:grpSpMk id="2" creationId="{67EBCFC8-FBE9-70B1-4C97-F4064094F81D}"/>
          </ac:grpSpMkLst>
        </pc:grpChg>
        <pc:grpChg chg="del mod">
          <ac:chgData name="川崎 安弘(kawasaki-yasuhiro.ys4)" userId="196ecbdd-796f-4765-a84a-6da180862b37" providerId="ADAL" clId="{E99A875B-9E20-4EC8-9893-419E05A1AA07}" dt="2025-09-04T12:44:43.951" v="8" actId="478"/>
          <ac:grpSpMkLst>
            <pc:docMk/>
            <pc:sldMk cId="2961161807" sldId="317"/>
            <ac:grpSpMk id="8" creationId="{4F3C9C2E-8EAE-6FDD-4411-A8AABE5BCF4F}"/>
          </ac:grpSpMkLst>
        </pc:grpChg>
        <pc:grpChg chg="add mod">
          <ac:chgData name="川崎 安弘(kawasaki-yasuhiro.ys4)" userId="196ecbdd-796f-4765-a84a-6da180862b37" providerId="ADAL" clId="{E99A875B-9E20-4EC8-9893-419E05A1AA07}" dt="2025-09-04T12:52:35.414" v="97" actId="14100"/>
          <ac:grpSpMkLst>
            <pc:docMk/>
            <pc:sldMk cId="2961161807" sldId="317"/>
            <ac:grpSpMk id="62" creationId="{B535AC78-ECBA-C22C-BD98-016457DC9ACD}"/>
          </ac:grpSpMkLst>
        </pc:grpChg>
        <pc:cxnChg chg="mod">
          <ac:chgData name="川崎 安弘(kawasaki-yasuhiro.ys4)" userId="196ecbdd-796f-4765-a84a-6da180862b37" providerId="ADAL" clId="{E99A875B-9E20-4EC8-9893-419E05A1AA07}" dt="2025-09-04T12:44:52.533" v="9"/>
          <ac:cxnSpMkLst>
            <pc:docMk/>
            <pc:sldMk cId="2961161807" sldId="317"/>
            <ac:cxnSpMk id="7" creationId="{DDD2DED4-CF1E-7BE2-731D-47D1D02A72ED}"/>
          </ac:cxnSpMkLst>
        </pc:cxnChg>
        <pc:cxnChg chg="mod">
          <ac:chgData name="川崎 安弘(kawasaki-yasuhiro.ys4)" userId="196ecbdd-796f-4765-a84a-6da180862b37" providerId="ADAL" clId="{E99A875B-9E20-4EC8-9893-419E05A1AA07}" dt="2025-09-04T12:44:52.533" v="9"/>
          <ac:cxnSpMkLst>
            <pc:docMk/>
            <pc:sldMk cId="2961161807" sldId="317"/>
            <ac:cxnSpMk id="10" creationId="{0EE6D854-DC11-5A05-94C8-6561BEB7D8AD}"/>
          </ac:cxnSpMkLst>
        </pc:cxnChg>
        <pc:cxnChg chg="del">
          <ac:chgData name="川崎 安弘(kawasaki-yasuhiro.ys4)" userId="196ecbdd-796f-4765-a84a-6da180862b37" providerId="ADAL" clId="{E99A875B-9E20-4EC8-9893-419E05A1AA07}" dt="2025-09-04T12:45:14.702" v="46" actId="478"/>
          <ac:cxnSpMkLst>
            <pc:docMk/>
            <pc:sldMk cId="2961161807" sldId="317"/>
            <ac:cxnSpMk id="35" creationId="{DE97E276-1C86-FF8C-8F26-33DB874CD1B2}"/>
          </ac:cxnSpMkLst>
        </pc:cxnChg>
        <pc:cxnChg chg="del">
          <ac:chgData name="川崎 安弘(kawasaki-yasuhiro.ys4)" userId="196ecbdd-796f-4765-a84a-6da180862b37" providerId="ADAL" clId="{E99A875B-9E20-4EC8-9893-419E05A1AA07}" dt="2025-09-04T12:45:21.911" v="55" actId="478"/>
          <ac:cxnSpMkLst>
            <pc:docMk/>
            <pc:sldMk cId="2961161807" sldId="317"/>
            <ac:cxnSpMk id="38" creationId="{287A5864-E63B-3841-8344-A9E75E14149D}"/>
          </ac:cxnSpMkLst>
        </pc:cxnChg>
        <pc:cxnChg chg="del">
          <ac:chgData name="川崎 安弘(kawasaki-yasuhiro.ys4)" userId="196ecbdd-796f-4765-a84a-6da180862b37" providerId="ADAL" clId="{E99A875B-9E20-4EC8-9893-419E05A1AA07}" dt="2025-09-04T12:45:20.143" v="52" actId="478"/>
          <ac:cxnSpMkLst>
            <pc:docMk/>
            <pc:sldMk cId="2961161807" sldId="317"/>
            <ac:cxnSpMk id="42" creationId="{83D97DC4-B812-D215-D56B-B9EDE29AB845}"/>
          </ac:cxnSpMkLst>
        </pc:cxnChg>
        <pc:cxnChg chg="del">
          <ac:chgData name="川崎 安弘(kawasaki-yasuhiro.ys4)" userId="196ecbdd-796f-4765-a84a-6da180862b37" providerId="ADAL" clId="{E99A875B-9E20-4EC8-9893-419E05A1AA07}" dt="2025-09-04T12:45:21.297" v="54" actId="478"/>
          <ac:cxnSpMkLst>
            <pc:docMk/>
            <pc:sldMk cId="2961161807" sldId="317"/>
            <ac:cxnSpMk id="47" creationId="{EB83CD53-DF19-6C5D-0C68-34C40DEB9E3F}"/>
          </ac:cxnSpMkLst>
        </pc:cxnChg>
        <pc:cxnChg chg="del">
          <ac:chgData name="川崎 安弘(kawasaki-yasuhiro.ys4)" userId="196ecbdd-796f-4765-a84a-6da180862b37" providerId="ADAL" clId="{E99A875B-9E20-4EC8-9893-419E05A1AA07}" dt="2025-09-04T12:45:16.168" v="48" actId="478"/>
          <ac:cxnSpMkLst>
            <pc:docMk/>
            <pc:sldMk cId="2961161807" sldId="317"/>
            <ac:cxnSpMk id="49" creationId="{365D444C-37DC-DD19-8687-7083F9D5B128}"/>
          </ac:cxnSpMkLst>
        </pc:cxnChg>
        <pc:cxnChg chg="add mod">
          <ac:chgData name="川崎 安弘(kawasaki-yasuhiro.ys4)" userId="196ecbdd-796f-4765-a84a-6da180862b37" providerId="ADAL" clId="{E99A875B-9E20-4EC8-9893-419E05A1AA07}" dt="2025-09-04T12:45:48.135" v="57"/>
          <ac:cxnSpMkLst>
            <pc:docMk/>
            <pc:sldMk cId="2961161807" sldId="317"/>
            <ac:cxnSpMk id="52" creationId="{C825BCFF-02DA-BB4F-14DF-B0374F6F3716}"/>
          </ac:cxnSpMkLst>
        </pc:cxnChg>
        <pc:cxnChg chg="del">
          <ac:chgData name="川崎 安弘(kawasaki-yasuhiro.ys4)" userId="196ecbdd-796f-4765-a84a-6da180862b37" providerId="ADAL" clId="{E99A875B-9E20-4EC8-9893-419E05A1AA07}" dt="2025-09-04T12:45:12.475" v="44" actId="478"/>
          <ac:cxnSpMkLst>
            <pc:docMk/>
            <pc:sldMk cId="2961161807" sldId="317"/>
            <ac:cxnSpMk id="70" creationId="{99900FFE-F200-DD94-B624-EFC0884B4135}"/>
          </ac:cxnSpMkLst>
        </pc:cxnChg>
        <pc:cxnChg chg="add mod">
          <ac:chgData name="川崎 安弘(kawasaki-yasuhiro.ys4)" userId="196ecbdd-796f-4765-a84a-6da180862b37" providerId="ADAL" clId="{E99A875B-9E20-4EC8-9893-419E05A1AA07}" dt="2025-09-04T12:52:42.897" v="109" actId="1038"/>
          <ac:cxnSpMkLst>
            <pc:docMk/>
            <pc:sldMk cId="2961161807" sldId="317"/>
            <ac:cxnSpMk id="71" creationId="{4CA559E4-ECD4-F3D0-00FF-20857B946A2D}"/>
          </ac:cxnSpMkLst>
        </pc:cxnChg>
        <pc:cxnChg chg="add mod">
          <ac:chgData name="川崎 安弘(kawasaki-yasuhiro.ys4)" userId="196ecbdd-796f-4765-a84a-6da180862b37" providerId="ADAL" clId="{E99A875B-9E20-4EC8-9893-419E05A1AA07}" dt="2025-09-04T12:52:42.897" v="109" actId="1038"/>
          <ac:cxnSpMkLst>
            <pc:docMk/>
            <pc:sldMk cId="2961161807" sldId="317"/>
            <ac:cxnSpMk id="72" creationId="{18699D33-AD4A-9742-E90A-9E7D25AE7016}"/>
          </ac:cxnSpMkLst>
        </pc:cxnChg>
        <pc:cxnChg chg="del">
          <ac:chgData name="川崎 安弘(kawasaki-yasuhiro.ys4)" userId="196ecbdd-796f-4765-a84a-6da180862b37" providerId="ADAL" clId="{E99A875B-9E20-4EC8-9893-419E05A1AA07}" dt="2025-09-04T12:45:19.466" v="51" actId="478"/>
          <ac:cxnSpMkLst>
            <pc:docMk/>
            <pc:sldMk cId="2961161807" sldId="317"/>
            <ac:cxnSpMk id="90" creationId="{73BB375F-0743-CFDB-EFDE-CC999F2FB7C2}"/>
          </ac:cxnSpMkLst>
        </pc:cxnChg>
        <pc:cxnChg chg="del">
          <ac:chgData name="川崎 安弘(kawasaki-yasuhiro.ys4)" userId="196ecbdd-796f-4765-a84a-6da180862b37" providerId="ADAL" clId="{E99A875B-9E20-4EC8-9893-419E05A1AA07}" dt="2025-09-04T12:45:15.491" v="47" actId="478"/>
          <ac:cxnSpMkLst>
            <pc:docMk/>
            <pc:sldMk cId="2961161807" sldId="317"/>
            <ac:cxnSpMk id="93" creationId="{BEE73803-686D-5209-889C-BBA7DEB28BDD}"/>
          </ac:cxnSpMkLst>
        </pc:cxnChg>
      </pc:sldChg>
      <pc:sldChg chg="modSp mod">
        <pc:chgData name="川崎 安弘(kawasaki-yasuhiro.ys4)" userId="196ecbdd-796f-4765-a84a-6da180862b37" providerId="ADAL" clId="{E99A875B-9E20-4EC8-9893-419E05A1AA07}" dt="2025-09-04T12:54:22.847" v="148"/>
        <pc:sldMkLst>
          <pc:docMk/>
          <pc:sldMk cId="4126635272" sldId="319"/>
        </pc:sldMkLst>
        <pc:spChg chg="mod">
          <ac:chgData name="川崎 安弘(kawasaki-yasuhiro.ys4)" userId="196ecbdd-796f-4765-a84a-6da180862b37" providerId="ADAL" clId="{E99A875B-9E20-4EC8-9893-419E05A1AA07}" dt="2025-09-04T12:54:22.847" v="148"/>
          <ac:spMkLst>
            <pc:docMk/>
            <pc:sldMk cId="4126635272" sldId="319"/>
            <ac:spMk id="9" creationId="{DA336D70-F408-1E66-2BE7-B6407ADD0FFF}"/>
          </ac:spMkLst>
        </pc:spChg>
        <pc:spChg chg="mod">
          <ac:chgData name="川崎 安弘(kawasaki-yasuhiro.ys4)" userId="196ecbdd-796f-4765-a84a-6da180862b37" providerId="ADAL" clId="{E99A875B-9E20-4EC8-9893-419E05A1AA07}" dt="2025-09-04T12:52:58.356" v="114"/>
          <ac:spMkLst>
            <pc:docMk/>
            <pc:sldMk cId="4126635272" sldId="319"/>
            <ac:spMk id="19" creationId="{5A4FD2A5-A337-C3DF-78F0-795EBE3BBA96}"/>
          </ac:spMkLst>
        </pc:spChg>
      </pc:sldChg>
    </pc:docChg>
  </pc:docChgLst>
  <pc:docChgLst>
    <pc:chgData name="金内 咲(kaneuchi-saki.xc1)" userId="a14e94df-e8a8-4e8d-9f6e-0c55ba545f9f" providerId="ADAL" clId="{C4B6C736-FE2D-4B4F-BA0D-2D21FCC9355E}"/>
    <pc:docChg chg="modSld">
      <pc:chgData name="金内 咲(kaneuchi-saki.xc1)" userId="a14e94df-e8a8-4e8d-9f6e-0c55ba545f9f" providerId="ADAL" clId="{C4B6C736-FE2D-4B4F-BA0D-2D21FCC9355E}" dt="2025-09-07T23:41:16.991" v="0" actId="166"/>
      <pc:docMkLst>
        <pc:docMk/>
      </pc:docMkLst>
      <pc:sldChg chg="modSp mod">
        <pc:chgData name="金内 咲(kaneuchi-saki.xc1)" userId="a14e94df-e8a8-4e8d-9f6e-0c55ba545f9f" providerId="ADAL" clId="{C4B6C736-FE2D-4B4F-BA0D-2D21FCC9355E}" dt="2025-09-07T23:41:16.991" v="0" actId="166"/>
        <pc:sldMkLst>
          <pc:docMk/>
          <pc:sldMk cId="2961161807" sldId="317"/>
        </pc:sldMkLst>
        <pc:spChg chg="ord">
          <ac:chgData name="金内 咲(kaneuchi-saki.xc1)" userId="a14e94df-e8a8-4e8d-9f6e-0c55ba545f9f" providerId="ADAL" clId="{C4B6C736-FE2D-4B4F-BA0D-2D21FCC9355E}" dt="2025-09-07T23:41:16.991" v="0" actId="166"/>
          <ac:spMkLst>
            <pc:docMk/>
            <pc:sldMk cId="2961161807" sldId="317"/>
            <ac:spMk id="63" creationId="{B27D4CE8-BBB6-6F71-143C-E1C44D613BBB}"/>
          </ac:spMkLst>
        </pc:spChg>
      </pc:sldChg>
    </pc:docChg>
  </pc:docChgLst>
  <pc:docChgLst>
    <pc:chgData name="川崎 安弘(kawasaki-yasuhiro.ys4)" userId="196ecbdd-796f-4765-a84a-6da180862b37" providerId="ADAL" clId="{6ABA3CC3-9E95-48ED-A945-80F5C3D7AEDD}"/>
    <pc:docChg chg="modSld">
      <pc:chgData name="川崎 安弘(kawasaki-yasuhiro.ys4)" userId="196ecbdd-796f-4765-a84a-6da180862b37" providerId="ADAL" clId="{6ABA3CC3-9E95-48ED-A945-80F5C3D7AEDD}" dt="2025-09-04T12:39:09.165" v="48"/>
      <pc:docMkLst>
        <pc:docMk/>
      </pc:docMkLst>
      <pc:sldChg chg="modSp mod">
        <pc:chgData name="川崎 安弘(kawasaki-yasuhiro.ys4)" userId="196ecbdd-796f-4765-a84a-6da180862b37" providerId="ADAL" clId="{6ABA3CC3-9E95-48ED-A945-80F5C3D7AEDD}" dt="2025-09-04T12:39:09.165" v="48"/>
        <pc:sldMkLst>
          <pc:docMk/>
          <pc:sldMk cId="2961161807" sldId="317"/>
        </pc:sldMkLst>
        <pc:spChg chg="mod">
          <ac:chgData name="川崎 安弘(kawasaki-yasuhiro.ys4)" userId="196ecbdd-796f-4765-a84a-6da180862b37" providerId="ADAL" clId="{6ABA3CC3-9E95-48ED-A945-80F5C3D7AEDD}" dt="2025-09-04T12:38:43.598" v="27"/>
          <ac:spMkLst>
            <pc:docMk/>
            <pc:sldMk cId="2961161807" sldId="317"/>
            <ac:spMk id="5" creationId="{C3ACCF37-5F3F-F1F0-0814-37F2D703239D}"/>
          </ac:spMkLst>
        </pc:spChg>
        <pc:spChg chg="mod">
          <ac:chgData name="川崎 安弘(kawasaki-yasuhiro.ys4)" userId="196ecbdd-796f-4765-a84a-6da180862b37" providerId="ADAL" clId="{6ABA3CC3-9E95-48ED-A945-80F5C3D7AEDD}" dt="2025-09-04T12:38:03.155" v="13"/>
          <ac:spMkLst>
            <pc:docMk/>
            <pc:sldMk cId="2961161807" sldId="317"/>
            <ac:spMk id="29" creationId="{49C758A7-A533-C8DA-920B-301756578910}"/>
          </ac:spMkLst>
        </pc:spChg>
        <pc:spChg chg="mod">
          <ac:chgData name="川崎 安弘(kawasaki-yasuhiro.ys4)" userId="196ecbdd-796f-4765-a84a-6da180862b37" providerId="ADAL" clId="{6ABA3CC3-9E95-48ED-A945-80F5C3D7AEDD}" dt="2025-09-04T12:38:53.587" v="34"/>
          <ac:spMkLst>
            <pc:docMk/>
            <pc:sldMk cId="2961161807" sldId="317"/>
            <ac:spMk id="50" creationId="{BEEF2067-731A-BE13-95FA-EFC436E421B1}"/>
          </ac:spMkLst>
        </pc:spChg>
        <pc:spChg chg="mod">
          <ac:chgData name="川崎 安弘(kawasaki-yasuhiro.ys4)" userId="196ecbdd-796f-4765-a84a-6da180862b37" providerId="ADAL" clId="{6ABA3CC3-9E95-48ED-A945-80F5C3D7AEDD}" dt="2025-09-04T12:39:02.127" v="41"/>
          <ac:spMkLst>
            <pc:docMk/>
            <pc:sldMk cId="2961161807" sldId="317"/>
            <ac:spMk id="55" creationId="{F718EFA5-504D-C1A7-94AD-9BDAE6836983}"/>
          </ac:spMkLst>
        </pc:spChg>
        <pc:spChg chg="mod">
          <ac:chgData name="川崎 安弘(kawasaki-yasuhiro.ys4)" userId="196ecbdd-796f-4765-a84a-6da180862b37" providerId="ADAL" clId="{6ABA3CC3-9E95-48ED-A945-80F5C3D7AEDD}" dt="2025-09-04T12:39:09.165" v="48"/>
          <ac:spMkLst>
            <pc:docMk/>
            <pc:sldMk cId="2961161807" sldId="317"/>
            <ac:spMk id="88" creationId="{4E698C1C-514F-79FC-D09A-4BCD4C23A3F0}"/>
          </ac:spMkLst>
        </pc:spChg>
        <pc:spChg chg="mod">
          <ac:chgData name="川崎 安弘(kawasaki-yasuhiro.ys4)" userId="196ecbdd-796f-4765-a84a-6da180862b37" providerId="ADAL" clId="{6ABA3CC3-9E95-48ED-A945-80F5C3D7AEDD}" dt="2025-09-04T12:38:11.385" v="20"/>
          <ac:spMkLst>
            <pc:docMk/>
            <pc:sldMk cId="2961161807" sldId="317"/>
            <ac:spMk id="91" creationId="{22F75496-F86E-94E9-19AC-818CCBDD1D16}"/>
          </ac:spMkLst>
        </pc:spChg>
      </pc:sldChg>
    </pc:docChg>
  </pc:docChgLst>
  <pc:docChgLst>
    <pc:chgData name="川崎 安弘(kawasaki-yasuhiro.ys4)" userId="196ecbdd-796f-4765-a84a-6da180862b37" providerId="ADAL" clId="{311AF161-3490-47C8-871E-088EDB669143}"/>
    <pc:docChg chg="modSld">
      <pc:chgData name="川崎 安弘(kawasaki-yasuhiro.ys4)" userId="196ecbdd-796f-4765-a84a-6da180862b37" providerId="ADAL" clId="{311AF161-3490-47C8-871E-088EDB669143}" dt="2025-09-04T05:50:43.315" v="14" actId="20577"/>
      <pc:docMkLst>
        <pc:docMk/>
      </pc:docMkLst>
      <pc:sldChg chg="modSp mod">
        <pc:chgData name="川崎 安弘(kawasaki-yasuhiro.ys4)" userId="196ecbdd-796f-4765-a84a-6da180862b37" providerId="ADAL" clId="{311AF161-3490-47C8-871E-088EDB669143}" dt="2025-09-04T05:50:43.315" v="14" actId="20577"/>
        <pc:sldMkLst>
          <pc:docMk/>
          <pc:sldMk cId="4126635272" sldId="319"/>
        </pc:sldMkLst>
        <pc:spChg chg="mod">
          <ac:chgData name="川崎 安弘(kawasaki-yasuhiro.ys4)" userId="196ecbdd-796f-4765-a84a-6da180862b37" providerId="ADAL" clId="{311AF161-3490-47C8-871E-088EDB669143}" dt="2025-09-04T05:50:43.315" v="14" actId="20577"/>
          <ac:spMkLst>
            <pc:docMk/>
            <pc:sldMk cId="4126635272" sldId="319"/>
            <ac:spMk id="9" creationId="{DA336D70-F408-1E66-2BE7-B6407ADD0FFF}"/>
          </ac:spMkLst>
        </pc:spChg>
      </pc:sldChg>
    </pc:docChg>
  </pc:docChgLst>
  <pc:docChgLst>
    <pc:chgData name="川崎 安弘(kawasaki-yasuhiro.ys4)" userId="196ecbdd-796f-4765-a84a-6da180862b37" providerId="ADAL" clId="{F123D5DC-DBF9-4A26-BB0D-92A985908279}"/>
    <pc:docChg chg="modSld">
      <pc:chgData name="川崎 安弘(kawasaki-yasuhiro.ys4)" userId="196ecbdd-796f-4765-a84a-6da180862b37" providerId="ADAL" clId="{F123D5DC-DBF9-4A26-BB0D-92A985908279}" dt="2025-09-01T10:59:27.335" v="4"/>
      <pc:docMkLst>
        <pc:docMk/>
      </pc:docMkLst>
      <pc:sldChg chg="modSp mod">
        <pc:chgData name="川崎 安弘(kawasaki-yasuhiro.ys4)" userId="196ecbdd-796f-4765-a84a-6da180862b37" providerId="ADAL" clId="{F123D5DC-DBF9-4A26-BB0D-92A985908279}" dt="2025-09-01T10:59:27.335" v="4"/>
        <pc:sldMkLst>
          <pc:docMk/>
          <pc:sldMk cId="4126635272" sldId="319"/>
        </pc:sldMkLst>
        <pc:spChg chg="mod">
          <ac:chgData name="川崎 安弘(kawasaki-yasuhiro.ys4)" userId="196ecbdd-796f-4765-a84a-6da180862b37" providerId="ADAL" clId="{F123D5DC-DBF9-4A26-BB0D-92A985908279}" dt="2025-09-01T10:59:27.335" v="4"/>
          <ac:spMkLst>
            <pc:docMk/>
            <pc:sldMk cId="4126635272" sldId="319"/>
            <ac:spMk id="15" creationId="{976119B3-26F1-C198-C6F6-4C6BF8B18820}"/>
          </ac:spMkLst>
        </pc:spChg>
      </pc:sldChg>
    </pc:docChg>
  </pc:docChgLst>
  <pc:docChgLst>
    <pc:chgData name="川崎 安弘(kawasaki-yasuhiro.ys4)" userId="196ecbdd-796f-4765-a84a-6da180862b37" providerId="ADAL" clId="{4FC698ED-F7B2-4A43-B37A-10B1D225A6BD}"/>
    <pc:docChg chg="undo custSel modSld">
      <pc:chgData name="川崎 安弘(kawasaki-yasuhiro.ys4)" userId="196ecbdd-796f-4765-a84a-6da180862b37" providerId="ADAL" clId="{4FC698ED-F7B2-4A43-B37A-10B1D225A6BD}" dt="2025-09-01T01:22:31.934" v="291" actId="478"/>
      <pc:docMkLst>
        <pc:docMk/>
      </pc:docMkLst>
      <pc:sldChg chg="delSp modSp mod">
        <pc:chgData name="川崎 安弘(kawasaki-yasuhiro.ys4)" userId="196ecbdd-796f-4765-a84a-6da180862b37" providerId="ADAL" clId="{4FC698ED-F7B2-4A43-B37A-10B1D225A6BD}" dt="2025-09-01T01:22:31.934" v="291" actId="478"/>
        <pc:sldMkLst>
          <pc:docMk/>
          <pc:sldMk cId="2961161807" sldId="317"/>
        </pc:sldMkLst>
        <pc:spChg chg="mod">
          <ac:chgData name="川崎 安弘(kawasaki-yasuhiro.ys4)" userId="196ecbdd-796f-4765-a84a-6da180862b37" providerId="ADAL" clId="{4FC698ED-F7B2-4A43-B37A-10B1D225A6BD}" dt="2025-09-01T01:15:33.607" v="9"/>
          <ac:spMkLst>
            <pc:docMk/>
            <pc:sldMk cId="2961161807" sldId="317"/>
            <ac:spMk id="91" creationId="{22F75496-F86E-94E9-19AC-818CCBDD1D16}"/>
          </ac:spMkLst>
        </pc:spChg>
      </pc:sldChg>
      <pc:sldChg chg="modSp mod">
        <pc:chgData name="川崎 安弘(kawasaki-yasuhiro.ys4)" userId="196ecbdd-796f-4765-a84a-6da180862b37" providerId="ADAL" clId="{4FC698ED-F7B2-4A43-B37A-10B1D225A6BD}" dt="2025-09-01T01:21:50.730" v="290" actId="115"/>
        <pc:sldMkLst>
          <pc:docMk/>
          <pc:sldMk cId="4126635272" sldId="319"/>
        </pc:sldMkLst>
        <pc:spChg chg="mod">
          <ac:chgData name="川崎 安弘(kawasaki-yasuhiro.ys4)" userId="196ecbdd-796f-4765-a84a-6da180862b37" providerId="ADAL" clId="{4FC698ED-F7B2-4A43-B37A-10B1D225A6BD}" dt="2025-09-01T01:21:50.730" v="290" actId="115"/>
          <ac:spMkLst>
            <pc:docMk/>
            <pc:sldMk cId="4126635272" sldId="319"/>
            <ac:spMk id="9" creationId="{DA336D70-F408-1E66-2BE7-B6407ADD0FFF}"/>
          </ac:spMkLst>
        </pc:spChg>
        <pc:spChg chg="mod">
          <ac:chgData name="川崎 安弘(kawasaki-yasuhiro.ys4)" userId="196ecbdd-796f-4765-a84a-6da180862b37" providerId="ADAL" clId="{4FC698ED-F7B2-4A43-B37A-10B1D225A6BD}" dt="2025-09-01T01:16:16.914" v="27" actId="1035"/>
          <ac:spMkLst>
            <pc:docMk/>
            <pc:sldMk cId="4126635272" sldId="319"/>
            <ac:spMk id="39" creationId="{F20C2788-D94D-781E-EE95-75CBBA5B7B10}"/>
          </ac:spMkLst>
        </pc:spChg>
        <pc:spChg chg="mod">
          <ac:chgData name="川崎 安弘(kawasaki-yasuhiro.ys4)" userId="196ecbdd-796f-4765-a84a-6da180862b37" providerId="ADAL" clId="{4FC698ED-F7B2-4A43-B37A-10B1D225A6BD}" dt="2025-09-01T01:16:16.914" v="27" actId="1035"/>
          <ac:spMkLst>
            <pc:docMk/>
            <pc:sldMk cId="4126635272" sldId="319"/>
            <ac:spMk id="40" creationId="{D21689FC-254A-1492-3E8D-4A9B7E14B686}"/>
          </ac:spMkLst>
        </pc:spChg>
        <pc:picChg chg="mod">
          <ac:chgData name="川崎 安弘(kawasaki-yasuhiro.ys4)" userId="196ecbdd-796f-4765-a84a-6da180862b37" providerId="ADAL" clId="{4FC698ED-F7B2-4A43-B37A-10B1D225A6BD}" dt="2025-09-01T01:16:16.914" v="27" actId="1035"/>
          <ac:picMkLst>
            <pc:docMk/>
            <pc:sldMk cId="4126635272" sldId="319"/>
            <ac:picMk id="32" creationId="{6BEC60B4-A625-1CC1-548C-B81B7F99468F}"/>
          </ac:picMkLst>
        </pc:picChg>
        <pc:cxnChg chg="mod">
          <ac:chgData name="川崎 安弘(kawasaki-yasuhiro.ys4)" userId="196ecbdd-796f-4765-a84a-6da180862b37" providerId="ADAL" clId="{4FC698ED-F7B2-4A43-B37A-10B1D225A6BD}" dt="2025-09-01T01:16:16.914" v="27" actId="1035"/>
          <ac:cxnSpMkLst>
            <pc:docMk/>
            <pc:sldMk cId="4126635272" sldId="319"/>
            <ac:cxnSpMk id="5" creationId="{C86A297F-DC66-6432-33B3-A1BC955FAF75}"/>
          </ac:cxnSpMkLst>
        </pc:cxnChg>
      </pc:sldChg>
    </pc:docChg>
  </pc:docChgLst>
  <pc:docChgLst>
    <pc:chgData name="佐藤 かおる(satou-kaoru)" userId="S::sknkp@lansys.mhlw.go.jp::7532214d-7b6b-4478-a6d0-df2f7c49145e" providerId="AD" clId="Web-{FEBF91D6-D6A3-99BC-E3C6-A176AA20CA22}"/>
    <pc:docChg chg="modSld">
      <pc:chgData name="佐藤 かおる(satou-kaoru)" userId="S::sknkp@lansys.mhlw.go.jp::7532214d-7b6b-4478-a6d0-df2f7c49145e" providerId="AD" clId="Web-{FEBF91D6-D6A3-99BC-E3C6-A176AA20CA22}" dt="2025-09-07T22:48:06.400" v="1"/>
      <pc:docMkLst>
        <pc:docMk/>
      </pc:docMkLst>
      <pc:sldChg chg="modSp">
        <pc:chgData name="佐藤 かおる(satou-kaoru)" userId="S::sknkp@lansys.mhlw.go.jp::7532214d-7b6b-4478-a6d0-df2f7c49145e" providerId="AD" clId="Web-{FEBF91D6-D6A3-99BC-E3C6-A176AA20CA22}" dt="2025-09-07T22:48:06.400" v="1"/>
        <pc:sldMkLst>
          <pc:docMk/>
          <pc:sldMk cId="2961161807" sldId="317"/>
        </pc:sldMkLst>
        <pc:spChg chg="ord">
          <ac:chgData name="佐藤 かおる(satou-kaoru)" userId="S::sknkp@lansys.mhlw.go.jp::7532214d-7b6b-4478-a6d0-df2f7c49145e" providerId="AD" clId="Web-{FEBF91D6-D6A3-99BC-E3C6-A176AA20CA22}" dt="2025-09-07T22:48:06.400" v="1"/>
          <ac:spMkLst>
            <pc:docMk/>
            <pc:sldMk cId="2961161807" sldId="317"/>
            <ac:spMk id="63" creationId="{B27D4CE8-BBB6-6F71-143C-E1C44D613BBB}"/>
          </ac:spMkLst>
        </pc:spChg>
      </pc:sldChg>
    </pc:docChg>
  </pc:docChgLst>
  <pc:docChgLst>
    <pc:chgData name="川崎 安弘(kawasaki-yasuhiro.ys4)" userId="196ecbdd-796f-4765-a84a-6da180862b37" providerId="ADAL" clId="{24E5D2CC-626B-453F-BECE-0E86766BAB7D}"/>
    <pc:docChg chg="modSld">
      <pc:chgData name="川崎 安弘(kawasaki-yasuhiro.ys4)" userId="196ecbdd-796f-4765-a84a-6da180862b37" providerId="ADAL" clId="{24E5D2CC-626B-453F-BECE-0E86766BAB7D}" dt="2025-09-04T07:58:20.585" v="10" actId="14100"/>
      <pc:docMkLst>
        <pc:docMk/>
      </pc:docMkLst>
      <pc:sldChg chg="modSp mod">
        <pc:chgData name="川崎 安弘(kawasaki-yasuhiro.ys4)" userId="196ecbdd-796f-4765-a84a-6da180862b37" providerId="ADAL" clId="{24E5D2CC-626B-453F-BECE-0E86766BAB7D}" dt="2025-09-04T07:58:20.585" v="10" actId="14100"/>
        <pc:sldMkLst>
          <pc:docMk/>
          <pc:sldMk cId="2961161807" sldId="317"/>
        </pc:sldMkLst>
        <pc:spChg chg="mod">
          <ac:chgData name="川崎 安弘(kawasaki-yasuhiro.ys4)" userId="196ecbdd-796f-4765-a84a-6da180862b37" providerId="ADAL" clId="{24E5D2CC-626B-453F-BECE-0E86766BAB7D}" dt="2025-09-04T07:58:20.585" v="10" actId="14100"/>
          <ac:spMkLst>
            <pc:docMk/>
            <pc:sldMk cId="2961161807" sldId="317"/>
            <ac:spMk id="89" creationId="{6C2E9277-A206-81EA-AC62-4A0944463DB5}"/>
          </ac:spMkLst>
        </pc:spChg>
      </pc:sldChg>
    </pc:docChg>
  </pc:docChgLst>
  <pc:docChgLst>
    <pc:chgData name="拓海 佐脇" userId="9f7ffa1b-421d-4c2a-921b-964f54960310" providerId="ADAL" clId="{93209132-B9B4-4627-9A2C-9E6C2FD31F1A}"/>
    <pc:docChg chg="undo custSel modSld">
      <pc:chgData name="拓海 佐脇" userId="9f7ffa1b-421d-4c2a-921b-964f54960310" providerId="ADAL" clId="{93209132-B9B4-4627-9A2C-9E6C2FD31F1A}" dt="2025-08-25T12:08:46.009" v="256" actId="207"/>
      <pc:docMkLst>
        <pc:docMk/>
      </pc:docMkLst>
      <pc:sldChg chg="addSp modSp mod">
        <pc:chgData name="拓海 佐脇" userId="9f7ffa1b-421d-4c2a-921b-964f54960310" providerId="ADAL" clId="{93209132-B9B4-4627-9A2C-9E6C2FD31F1A}" dt="2025-08-25T12:08:46.009" v="256" actId="207"/>
        <pc:sldMkLst>
          <pc:docMk/>
          <pc:sldMk cId="2961161807" sldId="317"/>
        </pc:sldMkLst>
      </pc:sldChg>
    </pc:docChg>
  </pc:docChgLst>
  <pc:docChgLst>
    <pc:chgData name="川崎 安弘(kawasaki-yasuhiro.ys4)" userId="196ecbdd-796f-4765-a84a-6da180862b37" providerId="ADAL" clId="{DB57EA1B-C126-42A8-9DE6-5573E1A59AEA}"/>
    <pc:docChg chg="modSld">
      <pc:chgData name="川崎 安弘(kawasaki-yasuhiro.ys4)" userId="196ecbdd-796f-4765-a84a-6da180862b37" providerId="ADAL" clId="{DB57EA1B-C126-42A8-9DE6-5573E1A59AEA}" dt="2025-09-05T00:58:16.137" v="8" actId="20577"/>
      <pc:docMkLst>
        <pc:docMk/>
      </pc:docMkLst>
      <pc:sldChg chg="modSp mod">
        <pc:chgData name="川崎 安弘(kawasaki-yasuhiro.ys4)" userId="196ecbdd-796f-4765-a84a-6da180862b37" providerId="ADAL" clId="{DB57EA1B-C126-42A8-9DE6-5573E1A59AEA}" dt="2025-09-05T00:58:16.137" v="8" actId="20577"/>
        <pc:sldMkLst>
          <pc:docMk/>
          <pc:sldMk cId="2961161807" sldId="317"/>
        </pc:sldMkLst>
        <pc:spChg chg="mod">
          <ac:chgData name="川崎 安弘(kawasaki-yasuhiro.ys4)" userId="196ecbdd-796f-4765-a84a-6da180862b37" providerId="ADAL" clId="{DB57EA1B-C126-42A8-9DE6-5573E1A59AEA}" dt="2025-09-05T00:58:16.137" v="8" actId="20577"/>
          <ac:spMkLst>
            <pc:docMk/>
            <pc:sldMk cId="2961161807" sldId="317"/>
            <ac:spMk id="29" creationId="{49C758A7-A533-C8DA-920B-301756578910}"/>
          </ac:spMkLst>
        </pc:sp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20" tIns="45710" rIns="91420" bIns="4571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20" tIns="45710" rIns="91420" bIns="45710" rtlCol="0"/>
          <a:lstStyle>
            <a:lvl1pPr algn="r" fontAlgn="auto">
              <a:spcBef>
                <a:spcPts val="0"/>
              </a:spcBef>
              <a:spcAft>
                <a:spcPts val="0"/>
              </a:spcAft>
              <a:defRPr sz="1200">
                <a:latin typeface="+mn-lt"/>
                <a:ea typeface="+mn-ea"/>
              </a:defRPr>
            </a:lvl1pPr>
          </a:lstStyle>
          <a:p>
            <a:pPr>
              <a:defRPr/>
            </a:pPr>
            <a:fld id="{EFCDD667-C0D1-4F24-A2BA-DA4A0D61B7FB}" type="datetimeFigureOut">
              <a:rPr lang="ja-JP" altLang="en-US"/>
              <a:pPr>
                <a:defRPr/>
              </a:pPr>
              <a:t>2025/9/7</a:t>
            </a:fld>
            <a:endParaRPr lang="ja-JP" altLang="en-US"/>
          </a:p>
        </p:txBody>
      </p:sp>
      <p:sp>
        <p:nvSpPr>
          <p:cNvPr id="4" name="スライド イメージ プレースホルダ 3"/>
          <p:cNvSpPr>
            <a:spLocks noGrp="1" noRot="1" noChangeAspect="1"/>
          </p:cNvSpPr>
          <p:nvPr>
            <p:ph type="sldImg" idx="2"/>
          </p:nvPr>
        </p:nvSpPr>
        <p:spPr>
          <a:xfrm>
            <a:off x="2087563" y="746125"/>
            <a:ext cx="2633662" cy="3725863"/>
          </a:xfrm>
          <a:prstGeom prst="rect">
            <a:avLst/>
          </a:prstGeom>
          <a:noFill/>
          <a:ln w="12700">
            <a:solidFill>
              <a:prstClr val="black"/>
            </a:solidFill>
          </a:ln>
        </p:spPr>
        <p:txBody>
          <a:bodyPr vert="horz" lIns="91420" tIns="45710" rIns="91420" bIns="45710" rtlCol="0" anchor="ctr"/>
          <a:lstStyle/>
          <a:p>
            <a:pPr lvl="0"/>
            <a:endParaRPr lang="ja-JP" altLang="en-US" noProof="0"/>
          </a:p>
        </p:txBody>
      </p:sp>
      <p:sp>
        <p:nvSpPr>
          <p:cNvPr id="5" name="ノート プレースホルダ 4"/>
          <p:cNvSpPr>
            <a:spLocks noGrp="1"/>
          </p:cNvSpPr>
          <p:nvPr>
            <p:ph type="body" sz="quarter" idx="3"/>
          </p:nvPr>
        </p:nvSpPr>
        <p:spPr>
          <a:xfrm>
            <a:off x="681040" y="4721227"/>
            <a:ext cx="5445125" cy="4471988"/>
          </a:xfrm>
          <a:prstGeom prst="rect">
            <a:avLst/>
          </a:prstGeom>
        </p:spPr>
        <p:txBody>
          <a:bodyPr vert="horz" lIns="91420" tIns="45710" rIns="91420" bIns="4571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2" y="9440863"/>
            <a:ext cx="2949575" cy="496887"/>
          </a:xfrm>
          <a:prstGeom prst="rect">
            <a:avLst/>
          </a:prstGeom>
        </p:spPr>
        <p:txBody>
          <a:bodyPr vert="horz" lIns="91420" tIns="45710" rIns="91420" bIns="4571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20" tIns="45710" rIns="91420" bIns="45710" rtlCol="0" anchor="b"/>
          <a:lstStyle>
            <a:lvl1pPr algn="r" fontAlgn="auto">
              <a:spcBef>
                <a:spcPts val="0"/>
              </a:spcBef>
              <a:spcAft>
                <a:spcPts val="0"/>
              </a:spcAft>
              <a:defRPr sz="1200">
                <a:latin typeface="+mn-lt"/>
                <a:ea typeface="+mn-ea"/>
              </a:defRPr>
            </a:lvl1pPr>
          </a:lstStyle>
          <a:p>
            <a:pPr>
              <a:defRPr/>
            </a:pPr>
            <a:fld id="{4FD50DAE-D9FA-4C1D-B58E-9A59EEBF9CBC}" type="slidenum">
              <a:rPr lang="ja-JP" altLang="en-US"/>
              <a:pPr>
                <a:defRPr/>
              </a:pPr>
              <a:t>‹#›</a:t>
            </a:fld>
            <a:endParaRPr lang="ja-JP" altLang="en-US"/>
          </a:p>
        </p:txBody>
      </p:sp>
    </p:spTree>
    <p:extLst>
      <p:ext uri="{BB962C8B-B14F-4D97-AF65-F5344CB8AC3E}">
        <p14:creationId xmlns:p14="http://schemas.microsoft.com/office/powerpoint/2010/main" val="36692979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6" kern="1200">
        <a:solidFill>
          <a:schemeClr val="tx1"/>
        </a:solidFill>
        <a:latin typeface="+mn-lt"/>
        <a:ea typeface="+mn-ea"/>
        <a:cs typeface="+mn-cs"/>
      </a:defRPr>
    </a:lvl1pPr>
    <a:lvl2pPr marL="497739" algn="l" rtl="0" eaLnBrk="0" fontAlgn="base" hangingPunct="0">
      <a:spcBef>
        <a:spcPct val="30000"/>
      </a:spcBef>
      <a:spcAft>
        <a:spcPct val="0"/>
      </a:spcAft>
      <a:defRPr kumimoji="1" sz="1306" kern="1200">
        <a:solidFill>
          <a:schemeClr val="tx1"/>
        </a:solidFill>
        <a:latin typeface="+mn-lt"/>
        <a:ea typeface="+mn-ea"/>
        <a:cs typeface="+mn-cs"/>
      </a:defRPr>
    </a:lvl2pPr>
    <a:lvl3pPr marL="995478" algn="l" rtl="0" eaLnBrk="0" fontAlgn="base" hangingPunct="0">
      <a:spcBef>
        <a:spcPct val="30000"/>
      </a:spcBef>
      <a:spcAft>
        <a:spcPct val="0"/>
      </a:spcAft>
      <a:defRPr kumimoji="1" sz="1306" kern="1200">
        <a:solidFill>
          <a:schemeClr val="tx1"/>
        </a:solidFill>
        <a:latin typeface="+mn-lt"/>
        <a:ea typeface="+mn-ea"/>
        <a:cs typeface="+mn-cs"/>
      </a:defRPr>
    </a:lvl3pPr>
    <a:lvl4pPr marL="1493217" algn="l" rtl="0" eaLnBrk="0" fontAlgn="base" hangingPunct="0">
      <a:spcBef>
        <a:spcPct val="30000"/>
      </a:spcBef>
      <a:spcAft>
        <a:spcPct val="0"/>
      </a:spcAft>
      <a:defRPr kumimoji="1" sz="1306" kern="1200">
        <a:solidFill>
          <a:schemeClr val="tx1"/>
        </a:solidFill>
        <a:latin typeface="+mn-lt"/>
        <a:ea typeface="+mn-ea"/>
        <a:cs typeface="+mn-cs"/>
      </a:defRPr>
    </a:lvl4pPr>
    <a:lvl5pPr marL="1990957" algn="l" rtl="0" eaLnBrk="0" fontAlgn="base" hangingPunct="0">
      <a:spcBef>
        <a:spcPct val="30000"/>
      </a:spcBef>
      <a:spcAft>
        <a:spcPct val="0"/>
      </a:spcAft>
      <a:defRPr kumimoji="1" sz="1306" kern="1200">
        <a:solidFill>
          <a:schemeClr val="tx1"/>
        </a:solidFill>
        <a:latin typeface="+mn-lt"/>
        <a:ea typeface="+mn-ea"/>
        <a:cs typeface="+mn-cs"/>
      </a:defRPr>
    </a:lvl5pPr>
    <a:lvl6pPr marL="2488695" algn="l" defTabSz="995478" rtl="0" eaLnBrk="1" latinLnBrk="0" hangingPunct="1">
      <a:defRPr kumimoji="1" sz="1306" kern="1200">
        <a:solidFill>
          <a:schemeClr val="tx1"/>
        </a:solidFill>
        <a:latin typeface="+mn-lt"/>
        <a:ea typeface="+mn-ea"/>
        <a:cs typeface="+mn-cs"/>
      </a:defRPr>
    </a:lvl6pPr>
    <a:lvl7pPr marL="2986435" algn="l" defTabSz="995478" rtl="0" eaLnBrk="1" latinLnBrk="0" hangingPunct="1">
      <a:defRPr kumimoji="1" sz="1306" kern="1200">
        <a:solidFill>
          <a:schemeClr val="tx1"/>
        </a:solidFill>
        <a:latin typeface="+mn-lt"/>
        <a:ea typeface="+mn-ea"/>
        <a:cs typeface="+mn-cs"/>
      </a:defRPr>
    </a:lvl7pPr>
    <a:lvl8pPr marL="3484174" algn="l" defTabSz="995478" rtl="0" eaLnBrk="1" latinLnBrk="0" hangingPunct="1">
      <a:defRPr kumimoji="1" sz="1306" kern="1200">
        <a:solidFill>
          <a:schemeClr val="tx1"/>
        </a:solidFill>
        <a:latin typeface="+mn-lt"/>
        <a:ea typeface="+mn-ea"/>
        <a:cs typeface="+mn-cs"/>
      </a:defRPr>
    </a:lvl8pPr>
    <a:lvl9pPr marL="3981914" algn="l" defTabSz="995478"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3662"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FD50DAE-D9FA-4C1D-B58E-9A59EEBF9CBC}"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373734040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2" name="スライド番号プレースホルダ 5">
            <a:extLst>
              <a:ext uri="{FF2B5EF4-FFF2-40B4-BE49-F238E27FC236}">
                <a16:creationId xmlns:a16="http://schemas.microsoft.com/office/drawing/2014/main" id="{3CFCC9D0-9A76-7E92-72C1-6D6E2B17ABA9}"/>
              </a:ext>
            </a:extLst>
          </p:cNvPr>
          <p:cNvSpPr>
            <a:spLocks noGrp="1"/>
          </p:cNvSpPr>
          <p:nvPr>
            <p:ph type="sldNum" sz="quarter" idx="4"/>
          </p:nvPr>
        </p:nvSpPr>
        <p:spPr>
          <a:xfrm>
            <a:off x="2897876" y="10313988"/>
            <a:ext cx="1763924" cy="377825"/>
          </a:xfrm>
          <a:prstGeom prst="rect">
            <a:avLst/>
          </a:prstGeom>
        </p:spPr>
        <p:txBody>
          <a:bodyPr vert="horz" lIns="91440" tIns="45720" rIns="91440" bIns="45720" rtlCol="0" anchor="ctr"/>
          <a:lstStyle>
            <a:lvl1pPr algn="ctr" fontAlgn="auto">
              <a:spcBef>
                <a:spcPts val="0"/>
              </a:spcBef>
              <a:spcAft>
                <a:spcPts val="0"/>
              </a:spcAft>
              <a:defRPr sz="1100" b="0">
                <a:solidFill>
                  <a:schemeClr val="tx1">
                    <a:tint val="75000"/>
                  </a:schemeClr>
                </a:solidFill>
                <a:latin typeface="BIZ UDPゴシック" panose="020B0400000000000000" pitchFamily="50" charset="-128"/>
                <a:ea typeface="BIZ UDPゴシック" panose="020B0400000000000000" pitchFamily="50" charset="-128"/>
              </a:defRPr>
            </a:lvl1pPr>
          </a:lstStyle>
          <a:p>
            <a:pPr>
              <a:defRPr/>
            </a:pPr>
            <a:fld id="{B84E1369-47A2-4319-BE3C-909AF31181CC}" type="slidenum">
              <a:rPr lang="ja-JP" altLang="en-US" smtClean="0"/>
              <a:pPr>
                <a:defRPr/>
              </a:pPr>
              <a:t>‹#›</a:t>
            </a:fld>
            <a:endParaRPr lang="ja-JP" altLang="en-US"/>
          </a:p>
        </p:txBody>
      </p:sp>
    </p:spTree>
    <p:extLst>
      <p:ext uri="{BB962C8B-B14F-4D97-AF65-F5344CB8AC3E}">
        <p14:creationId xmlns:p14="http://schemas.microsoft.com/office/powerpoint/2010/main" val="830581376"/>
      </p:ext>
    </p:extLst>
  </p:cSld>
  <p:clrMapOvr>
    <a:masterClrMapping/>
  </p:clrMapOvr>
  <p:extLst>
    <p:ext uri="{DCECCB84-F9BA-43D5-87BE-67443E8EF086}">
      <p15:sldGuideLst xmlns:p15="http://schemas.microsoft.com/office/powerpoint/2012/main">
        <p15:guide id="1" orient="horz" pos="3368">
          <p15:clr>
            <a:srgbClr val="FBAE40"/>
          </p15:clr>
        </p15:guide>
        <p15:guide id="2" pos="2381">
          <p15:clr>
            <a:srgbClr val="FBAE40"/>
          </p15:clr>
        </p15:guide>
        <p15:guide id="3" pos="249">
          <p15:clr>
            <a:srgbClr val="FBAE40"/>
          </p15:clr>
        </p15:guide>
        <p15:guide id="4" pos="4513">
          <p15:clr>
            <a:srgbClr val="FBAE40"/>
          </p15:clr>
        </p15:guide>
        <p15:guide id="5" orient="horz" pos="238">
          <p15:clr>
            <a:srgbClr val="FBAE40"/>
          </p15:clr>
        </p15:guide>
        <p15:guide id="6" orient="horz" pos="6497">
          <p15:clr>
            <a:srgbClr val="FBAE40"/>
          </p15:clr>
        </p15:guide>
        <p15:guide id="7" pos="2313" userDrawn="1">
          <p15:clr>
            <a:srgbClr val="FBAE40"/>
          </p15:clr>
        </p15:guide>
        <p15:guide id="8" pos="2449"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333830"/>
      </p:ext>
    </p:extLst>
  </p:cSld>
  <p:clrMap bg1="lt1" tx1="dk1" bg2="lt2" tx2="dk2" accent1="accent1" accent2="accent2" accent3="accent3" accent4="accent4" accent5="accent5" accent6="accent6" hlink="hlink" folHlink="folHlink"/>
  <p:sldLayoutIdLst>
    <p:sldLayoutId id="2147483684" r:id="rId1"/>
  </p:sldLayoutIdLst>
  <p:hf hdr="0" ftr="0" dt="0"/>
  <p:txStyles>
    <p:titleStyle>
      <a:lvl1pPr algn="l" defTabSz="697779" rtl="0" eaLnBrk="1" latinLnBrk="0" hangingPunct="1">
        <a:lnSpc>
          <a:spcPct val="90000"/>
        </a:lnSpc>
        <a:spcBef>
          <a:spcPct val="0"/>
        </a:spcBef>
        <a:buNone/>
        <a:defRPr kumimoji="1" lang="en-US" altLang="en-US" sz="1384" b="1" i="0" kern="1200" spc="208" dirty="0">
          <a:solidFill>
            <a:schemeClr val="bg1"/>
          </a:solidFill>
          <a:latin typeface="Meiryo" panose="020B0604030504040204" pitchFamily="34" charset="-128"/>
          <a:ea typeface="Meiryo" panose="020B0604030504040204" pitchFamily="34" charset="-128"/>
          <a:cs typeface="+mn-cs"/>
        </a:defRPr>
      </a:lvl1pPr>
    </p:titleStyle>
    <p:bodyStyle>
      <a:lvl1pPr marL="138102" indent="-138102" algn="l" defTabSz="697779" rtl="0" eaLnBrk="1" latinLnBrk="0" hangingPunct="1">
        <a:lnSpc>
          <a:spcPct val="130000"/>
        </a:lnSpc>
        <a:spcBef>
          <a:spcPts val="763"/>
        </a:spcBef>
        <a:spcAft>
          <a:spcPts val="610"/>
        </a:spcAft>
        <a:buClr>
          <a:schemeClr val="tx2"/>
        </a:buClr>
        <a:buFont typeface="Arial" panose="020B0604020202020204" pitchFamily="34" charset="0"/>
        <a:buChar char="•"/>
        <a:defRPr kumimoji="1" sz="1068" b="0" i="0" kern="1200">
          <a:solidFill>
            <a:schemeClr val="tx1"/>
          </a:solidFill>
          <a:latin typeface="Meiryo" panose="020B0604030504040204" pitchFamily="34" charset="-128"/>
          <a:ea typeface="Meiryo" panose="020B0604030504040204" pitchFamily="34" charset="-128"/>
          <a:cs typeface="+mn-cs"/>
        </a:defRPr>
      </a:lvl1pPr>
      <a:lvl2pPr marL="272570" indent="-134468" algn="l" defTabSz="697779" rtl="0" eaLnBrk="1" latinLnBrk="0" hangingPunct="1">
        <a:lnSpc>
          <a:spcPct val="130000"/>
        </a:lnSpc>
        <a:spcBef>
          <a:spcPts val="382"/>
        </a:spcBef>
        <a:spcAft>
          <a:spcPts val="610"/>
        </a:spcAft>
        <a:buClr>
          <a:schemeClr val="tx2"/>
        </a:buClr>
        <a:buFont typeface="Arial" panose="020B0604020202020204" pitchFamily="34" charset="0"/>
        <a:buChar char="•"/>
        <a:defRPr kumimoji="1" sz="1068" b="0" i="0" kern="1200">
          <a:solidFill>
            <a:schemeClr val="tx1"/>
          </a:solidFill>
          <a:latin typeface="Meiryo" panose="020B0604030504040204" pitchFamily="34" charset="-128"/>
          <a:ea typeface="Meiryo" panose="020B0604030504040204" pitchFamily="34" charset="-128"/>
          <a:cs typeface="+mn-cs"/>
        </a:defRPr>
      </a:lvl2pPr>
      <a:lvl3pPr marL="478512" indent="-138102" algn="l" defTabSz="697779" rtl="0" eaLnBrk="1" latinLnBrk="0" hangingPunct="1">
        <a:lnSpc>
          <a:spcPct val="130000"/>
        </a:lnSpc>
        <a:spcBef>
          <a:spcPts val="382"/>
        </a:spcBef>
        <a:spcAft>
          <a:spcPts val="610"/>
        </a:spcAft>
        <a:buClr>
          <a:schemeClr val="tx2"/>
        </a:buClr>
        <a:buFont typeface="Arial" panose="020B0604020202020204" pitchFamily="34" charset="0"/>
        <a:buChar char="•"/>
        <a:defRPr kumimoji="1" sz="1068" b="0" i="0" kern="1200">
          <a:solidFill>
            <a:schemeClr val="tx1"/>
          </a:solidFill>
          <a:latin typeface="Meiryo" panose="020B0604030504040204" pitchFamily="34" charset="-128"/>
          <a:ea typeface="Meiryo" panose="020B0604030504040204" pitchFamily="34" charset="-128"/>
          <a:cs typeface="+mn-cs"/>
        </a:defRPr>
      </a:lvl3pPr>
      <a:lvl4pPr marL="616614" indent="-138102" algn="l" defTabSz="697779" rtl="0" eaLnBrk="1" latinLnBrk="0" hangingPunct="1">
        <a:lnSpc>
          <a:spcPct val="130000"/>
        </a:lnSpc>
        <a:spcBef>
          <a:spcPts val="382"/>
        </a:spcBef>
        <a:spcAft>
          <a:spcPts val="610"/>
        </a:spcAft>
        <a:buClr>
          <a:schemeClr val="tx2"/>
        </a:buClr>
        <a:buFont typeface="Arial" panose="020B0604020202020204" pitchFamily="34" charset="0"/>
        <a:buChar char="•"/>
        <a:defRPr kumimoji="1" sz="1068" b="0" i="0" kern="1200">
          <a:solidFill>
            <a:schemeClr val="tx1"/>
          </a:solidFill>
          <a:latin typeface="Meiryo" panose="020B0604030504040204" pitchFamily="34" charset="-128"/>
          <a:ea typeface="Meiryo" panose="020B0604030504040204" pitchFamily="34" charset="-128"/>
          <a:cs typeface="+mn-cs"/>
        </a:defRPr>
      </a:lvl4pPr>
      <a:lvl5pPr marL="751081" indent="-134468" algn="l" defTabSz="697779" rtl="0" eaLnBrk="1" latinLnBrk="0" hangingPunct="1">
        <a:lnSpc>
          <a:spcPct val="130000"/>
        </a:lnSpc>
        <a:spcBef>
          <a:spcPts val="382"/>
        </a:spcBef>
        <a:spcAft>
          <a:spcPts val="610"/>
        </a:spcAft>
        <a:buClr>
          <a:schemeClr val="tx2"/>
        </a:buClr>
        <a:buFont typeface="Arial" panose="020B0604020202020204" pitchFamily="34" charset="0"/>
        <a:buChar char="•"/>
        <a:defRPr kumimoji="1" sz="1068" b="0" i="0" kern="1200">
          <a:solidFill>
            <a:schemeClr val="tx1"/>
          </a:solidFill>
          <a:latin typeface="Meiryo" panose="020B0604030504040204" pitchFamily="34" charset="-128"/>
          <a:ea typeface="Meiryo" panose="020B0604030504040204" pitchFamily="34" charset="-128"/>
          <a:cs typeface="+mn-cs"/>
        </a:defRPr>
      </a:lvl5pPr>
      <a:lvl6pPr marL="1918891" indent="-174445" algn="l" defTabSz="697779" rtl="0" eaLnBrk="1" latinLnBrk="0" hangingPunct="1">
        <a:lnSpc>
          <a:spcPct val="90000"/>
        </a:lnSpc>
        <a:spcBef>
          <a:spcPts val="382"/>
        </a:spcBef>
        <a:buFont typeface="Arial" panose="020B0604020202020204" pitchFamily="34" charset="0"/>
        <a:buChar char="•"/>
        <a:defRPr kumimoji="1" sz="1374" kern="1200">
          <a:solidFill>
            <a:schemeClr val="tx1"/>
          </a:solidFill>
          <a:latin typeface="+mn-lt"/>
          <a:ea typeface="+mn-ea"/>
          <a:cs typeface="+mn-cs"/>
        </a:defRPr>
      </a:lvl6pPr>
      <a:lvl7pPr marL="2267781" indent="-174445" algn="l" defTabSz="697779" rtl="0" eaLnBrk="1" latinLnBrk="0" hangingPunct="1">
        <a:lnSpc>
          <a:spcPct val="90000"/>
        </a:lnSpc>
        <a:spcBef>
          <a:spcPts val="382"/>
        </a:spcBef>
        <a:buFont typeface="Arial" panose="020B0604020202020204" pitchFamily="34" charset="0"/>
        <a:buChar char="•"/>
        <a:defRPr kumimoji="1" sz="1374" kern="1200">
          <a:solidFill>
            <a:schemeClr val="tx1"/>
          </a:solidFill>
          <a:latin typeface="+mn-lt"/>
          <a:ea typeface="+mn-ea"/>
          <a:cs typeface="+mn-cs"/>
        </a:defRPr>
      </a:lvl7pPr>
      <a:lvl8pPr marL="2616670" indent="-174445" algn="l" defTabSz="697779" rtl="0" eaLnBrk="1" latinLnBrk="0" hangingPunct="1">
        <a:lnSpc>
          <a:spcPct val="90000"/>
        </a:lnSpc>
        <a:spcBef>
          <a:spcPts val="382"/>
        </a:spcBef>
        <a:buFont typeface="Arial" panose="020B0604020202020204" pitchFamily="34" charset="0"/>
        <a:buChar char="•"/>
        <a:defRPr kumimoji="1" sz="1374" kern="1200">
          <a:solidFill>
            <a:schemeClr val="tx1"/>
          </a:solidFill>
          <a:latin typeface="+mn-lt"/>
          <a:ea typeface="+mn-ea"/>
          <a:cs typeface="+mn-cs"/>
        </a:defRPr>
      </a:lvl8pPr>
      <a:lvl9pPr marL="2965559" indent="-174445" algn="l" defTabSz="697779" rtl="0" eaLnBrk="1" latinLnBrk="0" hangingPunct="1">
        <a:lnSpc>
          <a:spcPct val="90000"/>
        </a:lnSpc>
        <a:spcBef>
          <a:spcPts val="382"/>
        </a:spcBef>
        <a:buFont typeface="Arial" panose="020B0604020202020204" pitchFamily="34" charset="0"/>
        <a:buChar char="•"/>
        <a:defRPr kumimoji="1" sz="1374" kern="1200">
          <a:solidFill>
            <a:schemeClr val="tx1"/>
          </a:solidFill>
          <a:latin typeface="+mn-lt"/>
          <a:ea typeface="+mn-ea"/>
          <a:cs typeface="+mn-cs"/>
        </a:defRPr>
      </a:lvl9pPr>
    </p:bodyStyle>
    <p:otherStyle>
      <a:defPPr>
        <a:defRPr lang="en-US"/>
      </a:defPPr>
      <a:lvl1pPr marL="0" algn="l" defTabSz="697779" rtl="0" eaLnBrk="1" latinLnBrk="0" hangingPunct="1">
        <a:defRPr kumimoji="1" sz="1374" kern="1200">
          <a:solidFill>
            <a:schemeClr val="tx1"/>
          </a:solidFill>
          <a:latin typeface="+mn-lt"/>
          <a:ea typeface="+mn-ea"/>
          <a:cs typeface="+mn-cs"/>
        </a:defRPr>
      </a:lvl1pPr>
      <a:lvl2pPr marL="348889" algn="l" defTabSz="697779" rtl="0" eaLnBrk="1" latinLnBrk="0" hangingPunct="1">
        <a:defRPr kumimoji="1" sz="1374" kern="1200">
          <a:solidFill>
            <a:schemeClr val="tx1"/>
          </a:solidFill>
          <a:latin typeface="+mn-lt"/>
          <a:ea typeface="+mn-ea"/>
          <a:cs typeface="+mn-cs"/>
        </a:defRPr>
      </a:lvl2pPr>
      <a:lvl3pPr marL="697779" algn="l" defTabSz="697779" rtl="0" eaLnBrk="1" latinLnBrk="0" hangingPunct="1">
        <a:defRPr kumimoji="1" sz="1374" kern="1200">
          <a:solidFill>
            <a:schemeClr val="tx1"/>
          </a:solidFill>
          <a:latin typeface="+mn-lt"/>
          <a:ea typeface="+mn-ea"/>
          <a:cs typeface="+mn-cs"/>
        </a:defRPr>
      </a:lvl3pPr>
      <a:lvl4pPr marL="1046668" algn="l" defTabSz="697779" rtl="0" eaLnBrk="1" latinLnBrk="0" hangingPunct="1">
        <a:defRPr kumimoji="1" sz="1374" kern="1200">
          <a:solidFill>
            <a:schemeClr val="tx1"/>
          </a:solidFill>
          <a:latin typeface="+mn-lt"/>
          <a:ea typeface="+mn-ea"/>
          <a:cs typeface="+mn-cs"/>
        </a:defRPr>
      </a:lvl4pPr>
      <a:lvl5pPr marL="1395557" algn="l" defTabSz="697779" rtl="0" eaLnBrk="1" latinLnBrk="0" hangingPunct="1">
        <a:defRPr kumimoji="1" sz="1374" kern="1200">
          <a:solidFill>
            <a:schemeClr val="tx1"/>
          </a:solidFill>
          <a:latin typeface="+mn-lt"/>
          <a:ea typeface="+mn-ea"/>
          <a:cs typeface="+mn-cs"/>
        </a:defRPr>
      </a:lvl5pPr>
      <a:lvl6pPr marL="1744447" algn="l" defTabSz="697779" rtl="0" eaLnBrk="1" latinLnBrk="0" hangingPunct="1">
        <a:defRPr kumimoji="1" sz="1374" kern="1200">
          <a:solidFill>
            <a:schemeClr val="tx1"/>
          </a:solidFill>
          <a:latin typeface="+mn-lt"/>
          <a:ea typeface="+mn-ea"/>
          <a:cs typeface="+mn-cs"/>
        </a:defRPr>
      </a:lvl6pPr>
      <a:lvl7pPr marL="2093336" algn="l" defTabSz="697779" rtl="0" eaLnBrk="1" latinLnBrk="0" hangingPunct="1">
        <a:defRPr kumimoji="1" sz="1374" kern="1200">
          <a:solidFill>
            <a:schemeClr val="tx1"/>
          </a:solidFill>
          <a:latin typeface="+mn-lt"/>
          <a:ea typeface="+mn-ea"/>
          <a:cs typeface="+mn-cs"/>
        </a:defRPr>
      </a:lvl7pPr>
      <a:lvl8pPr marL="2442225" algn="l" defTabSz="697779" rtl="0" eaLnBrk="1" latinLnBrk="0" hangingPunct="1">
        <a:defRPr kumimoji="1" sz="1374" kern="1200">
          <a:solidFill>
            <a:schemeClr val="tx1"/>
          </a:solidFill>
          <a:latin typeface="+mn-lt"/>
          <a:ea typeface="+mn-ea"/>
          <a:cs typeface="+mn-cs"/>
        </a:defRPr>
      </a:lvl8pPr>
      <a:lvl9pPr marL="2791115" algn="l" defTabSz="697779" rtl="0" eaLnBrk="1" latinLnBrk="0" hangingPunct="1">
        <a:defRPr kumimoji="1" sz="1374"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3367" userDrawn="1">
          <p15:clr>
            <a:srgbClr val="F26B43"/>
          </p15:clr>
        </p15:guide>
        <p15:guide id="4" pos="2381" userDrawn="1">
          <p15:clr>
            <a:srgbClr val="F26B43"/>
          </p15:clr>
        </p15:guide>
        <p15:guide id="5" pos="249" userDrawn="1">
          <p15:clr>
            <a:srgbClr val="F26B43"/>
          </p15:clr>
        </p15:guide>
        <p15:guide id="6" pos="4513" userDrawn="1">
          <p15:clr>
            <a:srgbClr val="F26B43"/>
          </p15:clr>
        </p15:guide>
        <p15:guide id="7" orient="horz" pos="238" userDrawn="1">
          <p15:clr>
            <a:srgbClr val="F26B43"/>
          </p15:clr>
        </p15:guide>
        <p15:guide id="8" orient="horz" pos="6497" userDrawn="1">
          <p15:clr>
            <a:srgbClr val="F26B43"/>
          </p15:clr>
        </p15:guide>
        <p15:guide id="9" pos="385" userDrawn="1">
          <p15:clr>
            <a:srgbClr val="F26B43"/>
          </p15:clr>
        </p15:guide>
        <p15:guide id="10" pos="4377"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a:extLst>
              <a:ext uri="{FF2B5EF4-FFF2-40B4-BE49-F238E27FC236}">
                <a16:creationId xmlns:a16="http://schemas.microsoft.com/office/drawing/2014/main" id="{BDA95FF0-877A-92A0-8F2F-614970B85DF5}"/>
              </a:ext>
            </a:extLst>
          </p:cNvPr>
          <p:cNvSpPr/>
          <p:nvPr/>
        </p:nvSpPr>
        <p:spPr>
          <a:xfrm>
            <a:off x="-1" y="1660377"/>
            <a:ext cx="7559675" cy="1633301"/>
          </a:xfrm>
          <a:prstGeom prst="rect">
            <a:avLst/>
          </a:prstGeom>
          <a:pattFill prst="dkUpDiag">
            <a:fgClr>
              <a:srgbClr val="E4E2E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defRPr/>
            </a:pPr>
            <a:endParaRPr kumimoji="1" lang="ja-JP" altLang="en-US" sz="1295">
              <a:solidFill>
                <a:sysClr val="windowText" lastClr="000000"/>
              </a:solidFill>
              <a:latin typeface="+mn-ea"/>
            </a:endParaRPr>
          </a:p>
        </p:txBody>
      </p:sp>
      <p:sp>
        <p:nvSpPr>
          <p:cNvPr id="29" name="テキスト ボックス 28">
            <a:extLst>
              <a:ext uri="{FF2B5EF4-FFF2-40B4-BE49-F238E27FC236}">
                <a16:creationId xmlns:a16="http://schemas.microsoft.com/office/drawing/2014/main" id="{49C758A7-A533-C8DA-920B-301756578910}"/>
              </a:ext>
            </a:extLst>
          </p:cNvPr>
          <p:cNvSpPr txBox="1"/>
          <p:nvPr/>
        </p:nvSpPr>
        <p:spPr>
          <a:xfrm>
            <a:off x="371347" y="1673498"/>
            <a:ext cx="6864874" cy="970889"/>
          </a:xfrm>
          <a:prstGeom prst="rect">
            <a:avLst/>
          </a:prstGeom>
          <a:noFill/>
          <a:ln>
            <a:noFill/>
          </a:ln>
        </p:spPr>
        <p:txBody>
          <a:bodyPr wrap="square" lIns="116567" tIns="77712" rIns="116567" bIns="38856" rtlCol="0" anchor="t">
            <a:spAutoFit/>
          </a:bodyPr>
          <a:lstStyle/>
          <a:p>
            <a:pPr algn="just" defTabSz="986912">
              <a:lnSpc>
                <a:spcPct val="120000"/>
              </a:lnSpc>
              <a:spcBef>
                <a:spcPts val="600"/>
              </a:spcBef>
              <a:defRPr/>
            </a:pPr>
            <a:r>
              <a:rPr lang="ja-JP" altLang="en-US" sz="1200" b="1" spc="100">
                <a:solidFill>
                  <a:prstClr val="black"/>
                </a:solidFill>
                <a:latin typeface="+mn-ea"/>
                <a:cs typeface="メイリオ" panose="020B0604030504040204" pitchFamily="50" charset="-128"/>
              </a:rPr>
              <a:t>中小企業等多くの皆</a:t>
            </a:r>
            <a:r>
              <a:rPr lang="ja-JP" altLang="en-US" sz="1200" b="1" spc="100">
                <a:latin typeface="+mn-ea"/>
                <a:cs typeface="メイリオ" panose="020B0604030504040204" pitchFamily="50" charset="-128"/>
              </a:rPr>
              <a:t>さま</a:t>
            </a:r>
            <a:r>
              <a:rPr lang="ja-JP" altLang="en-US" sz="1200" b="1" spc="100">
                <a:solidFill>
                  <a:prstClr val="black"/>
                </a:solidFill>
                <a:latin typeface="+mn-ea"/>
                <a:cs typeface="メイリオ" panose="020B0604030504040204" pitchFamily="50" charset="-128"/>
              </a:rPr>
              <a:t>に活用していただけるよう、</a:t>
            </a:r>
            <a:r>
              <a:rPr lang="ja-JP" altLang="en-US" sz="1200" b="1" spc="100">
                <a:latin typeface="+mn-ea"/>
                <a:cs typeface="メイリオ" panose="020B0604030504040204" pitchFamily="50" charset="-128"/>
              </a:rPr>
              <a:t>業務改善助成金の</a:t>
            </a:r>
            <a:r>
              <a:rPr lang="ja-JP" altLang="en-US" sz="1200" b="1" spc="100">
                <a:solidFill>
                  <a:srgbClr val="DB4D6D"/>
                </a:solidFill>
                <a:latin typeface="+mn-ea"/>
                <a:cs typeface="メイリオ" panose="020B0604030504040204" pitchFamily="50" charset="-128"/>
              </a:rPr>
              <a:t>対象事業所の範囲</a:t>
            </a:r>
            <a:r>
              <a:rPr lang="ja-JP" altLang="en-US" sz="1200" b="1" spc="100">
                <a:latin typeface="+mn-ea"/>
                <a:cs typeface="メイリオ" panose="020B0604030504040204" pitchFamily="50" charset="-128"/>
              </a:rPr>
              <a:t>を</a:t>
            </a:r>
            <a:r>
              <a:rPr lang="ja-JP" altLang="en-US" sz="1200" b="1" spc="100">
                <a:solidFill>
                  <a:srgbClr val="DB4D6D"/>
                </a:solidFill>
                <a:latin typeface="+mn-ea"/>
                <a:cs typeface="メイリオ" panose="020B0604030504040204" pitchFamily="50" charset="-128"/>
              </a:rPr>
              <a:t>拡充</a:t>
            </a:r>
            <a:r>
              <a:rPr lang="ja-JP" altLang="en-US" sz="1200" b="1" spc="100">
                <a:solidFill>
                  <a:prstClr val="black"/>
                </a:solidFill>
                <a:latin typeface="+mn-ea"/>
                <a:cs typeface="メイリオ" panose="020B0604030504040204" pitchFamily="50" charset="-128"/>
              </a:rPr>
              <a:t>します。具体的には、事業場内最低賃金が、改定後の地域別最低賃金未満までの事業所が、地域別最低賃金の改定日の前日までに、賃金を引き上げる場合についても、助成を受けることが出来ます。</a:t>
            </a:r>
            <a:endParaRPr lang="en-US" altLang="ja-JP" sz="1200" b="1" spc="100">
              <a:solidFill>
                <a:prstClr val="black"/>
              </a:solidFill>
              <a:latin typeface="+mn-ea"/>
              <a:cs typeface="メイリオ" panose="020B0604030504040204" pitchFamily="50" charset="-128"/>
            </a:endParaRPr>
          </a:p>
        </p:txBody>
      </p:sp>
      <p:sp>
        <p:nvSpPr>
          <p:cNvPr id="31" name="正方形/長方形 30">
            <a:extLst>
              <a:ext uri="{FF2B5EF4-FFF2-40B4-BE49-F238E27FC236}">
                <a16:creationId xmlns:a16="http://schemas.microsoft.com/office/drawing/2014/main" id="{9FAD9816-495A-78B4-B5B3-37425998EA46}"/>
              </a:ext>
            </a:extLst>
          </p:cNvPr>
          <p:cNvSpPr/>
          <p:nvPr/>
        </p:nvSpPr>
        <p:spPr>
          <a:xfrm>
            <a:off x="13925" y="405187"/>
            <a:ext cx="7545750" cy="1262604"/>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16567" tIns="271990" rIns="116567" bIns="38856" rtlCol="0" anchor="t">
            <a:noAutofit/>
          </a:bodyPr>
          <a:lstStyle/>
          <a:p>
            <a:pPr algn="ctr">
              <a:lnSpc>
                <a:spcPct val="130000"/>
              </a:lnSpc>
              <a:spcBef>
                <a:spcPts val="600"/>
              </a:spcBef>
            </a:pPr>
            <a:endParaRPr kumimoji="1" lang="en-US" altLang="ja-JP" sz="2159" b="1" spc="162">
              <a:solidFill>
                <a:schemeClr val="bg1"/>
              </a:solidFill>
              <a:latin typeface="+mn-ea"/>
            </a:endParaRPr>
          </a:p>
        </p:txBody>
      </p:sp>
      <p:sp>
        <p:nvSpPr>
          <p:cNvPr id="91" name="テキスト ボックス 90">
            <a:extLst>
              <a:ext uri="{FF2B5EF4-FFF2-40B4-BE49-F238E27FC236}">
                <a16:creationId xmlns:a16="http://schemas.microsoft.com/office/drawing/2014/main" id="{22F75496-F86E-94E9-19AC-818CCBDD1D16}"/>
              </a:ext>
            </a:extLst>
          </p:cNvPr>
          <p:cNvSpPr txBox="1"/>
          <p:nvPr/>
        </p:nvSpPr>
        <p:spPr>
          <a:xfrm>
            <a:off x="68606" y="532404"/>
            <a:ext cx="7405263" cy="976934"/>
          </a:xfrm>
          <a:prstGeom prst="rect">
            <a:avLst/>
          </a:prstGeom>
          <a:noFill/>
        </p:spPr>
        <p:txBody>
          <a:bodyPr wrap="square">
            <a:spAutoFit/>
          </a:bodyPr>
          <a:lstStyle/>
          <a:p>
            <a:pPr algn="ctr">
              <a:lnSpc>
                <a:spcPct val="130000"/>
              </a:lnSpc>
            </a:pPr>
            <a:r>
              <a:rPr kumimoji="1" lang="ja-JP" altLang="en-US" sz="2400" b="1" spc="300">
                <a:solidFill>
                  <a:schemeClr val="bg1"/>
                </a:solidFill>
                <a:latin typeface="+mn-ea"/>
              </a:rPr>
              <a:t>９月５日から対象事業所を拡充</a:t>
            </a:r>
          </a:p>
          <a:p>
            <a:pPr algn="ctr">
              <a:lnSpc>
                <a:spcPct val="130000"/>
              </a:lnSpc>
            </a:pPr>
            <a:r>
              <a:rPr lang="ja-JP" altLang="en-US" sz="2400" b="1" spc="300">
                <a:solidFill>
                  <a:schemeClr val="bg1"/>
                </a:solidFill>
                <a:latin typeface="+mn-ea"/>
              </a:rPr>
              <a:t>令和７年度業務改善助成金を一部変更します</a:t>
            </a:r>
            <a:endParaRPr kumimoji="1" lang="en-US" altLang="ja-JP" sz="2400" b="1" spc="300">
              <a:solidFill>
                <a:schemeClr val="bg1"/>
              </a:solidFill>
              <a:latin typeface="+mn-ea"/>
            </a:endParaRPr>
          </a:p>
        </p:txBody>
      </p:sp>
      <p:sp>
        <p:nvSpPr>
          <p:cNvPr id="3" name="テキスト ボックス 2">
            <a:extLst>
              <a:ext uri="{FF2B5EF4-FFF2-40B4-BE49-F238E27FC236}">
                <a16:creationId xmlns:a16="http://schemas.microsoft.com/office/drawing/2014/main" id="{233CDA4E-7AD9-FA37-C6E7-BEB8F1235C1F}"/>
              </a:ext>
            </a:extLst>
          </p:cNvPr>
          <p:cNvSpPr txBox="1"/>
          <p:nvPr/>
        </p:nvSpPr>
        <p:spPr>
          <a:xfrm>
            <a:off x="410558" y="2645606"/>
            <a:ext cx="6753830" cy="502317"/>
          </a:xfrm>
          <a:prstGeom prst="rect">
            <a:avLst/>
          </a:prstGeom>
          <a:noFill/>
        </p:spPr>
        <p:txBody>
          <a:bodyPr wrap="square">
            <a:spAutoFit/>
          </a:bodyPr>
          <a:lstStyle/>
          <a:p>
            <a:pPr algn="just" defTabSz="986912">
              <a:lnSpc>
                <a:spcPct val="120000"/>
              </a:lnSpc>
              <a:spcBef>
                <a:spcPts val="600"/>
              </a:spcBef>
              <a:defRPr/>
            </a:pPr>
            <a:r>
              <a:rPr lang="ja-JP" altLang="en-US" sz="1200" b="1" spc="100">
                <a:solidFill>
                  <a:prstClr val="black"/>
                </a:solidFill>
                <a:latin typeface="+mn-ea"/>
                <a:cs typeface="メイリオ" panose="020B0604030504040204" pitchFamily="50" charset="-128"/>
              </a:rPr>
              <a:t>また</a:t>
            </a:r>
            <a:r>
              <a:rPr lang="ja-JP" altLang="en-US" sz="1200" b="1" spc="100">
                <a:latin typeface="+mn-ea"/>
                <a:cs typeface="メイリオ" panose="020B0604030504040204" pitchFamily="50" charset="-128"/>
              </a:rPr>
              <a:t>、</a:t>
            </a:r>
            <a:r>
              <a:rPr kumimoji="1" lang="ja-JP" altLang="en-US" sz="1200" b="1" spc="100">
                <a:latin typeface="+mn-ea"/>
              </a:rPr>
              <a:t>最低賃金の影響を強く受ける中小企業等が活用しやすくなるよう、特例的に、</a:t>
            </a:r>
            <a:r>
              <a:rPr lang="ja-JP" altLang="en-US" sz="1200" b="1" spc="100">
                <a:solidFill>
                  <a:srgbClr val="F94956"/>
                </a:solidFill>
                <a:latin typeface="+mn-ea"/>
                <a:cs typeface="メイリオ" panose="020B0604030504040204" pitchFamily="50" charset="-128"/>
              </a:rPr>
              <a:t>賃金引上げ計画の事前提出についても省略を</a:t>
            </a:r>
            <a:r>
              <a:rPr lang="ja-JP" altLang="en-US" sz="1200" b="1" spc="100">
                <a:solidFill>
                  <a:prstClr val="black"/>
                </a:solidFill>
                <a:latin typeface="+mn-ea"/>
                <a:cs typeface="メイリオ" panose="020B0604030504040204" pitchFamily="50" charset="-128"/>
              </a:rPr>
              <a:t>可能とします。</a:t>
            </a:r>
            <a:endParaRPr lang="en-US" altLang="ja-JP" sz="1200" b="1" spc="100">
              <a:solidFill>
                <a:prstClr val="black"/>
              </a:solidFill>
              <a:latin typeface="+mn-ea"/>
              <a:cs typeface="メイリオ" panose="020B0604030504040204" pitchFamily="50" charset="-128"/>
            </a:endParaRPr>
          </a:p>
        </p:txBody>
      </p:sp>
      <p:sp>
        <p:nvSpPr>
          <p:cNvPr id="4" name="テキスト ボックス 3">
            <a:extLst>
              <a:ext uri="{FF2B5EF4-FFF2-40B4-BE49-F238E27FC236}">
                <a16:creationId xmlns:a16="http://schemas.microsoft.com/office/drawing/2014/main" id="{1EB28E11-B3A3-9833-567F-5A426F146F3B}"/>
              </a:ext>
            </a:extLst>
          </p:cNvPr>
          <p:cNvSpPr txBox="1"/>
          <p:nvPr/>
        </p:nvSpPr>
        <p:spPr>
          <a:xfrm>
            <a:off x="407771" y="4522887"/>
            <a:ext cx="6756617" cy="328668"/>
          </a:xfrm>
          <a:prstGeom prst="rect">
            <a:avLst/>
          </a:prstGeom>
          <a:solidFill>
            <a:srgbClr val="ECF3FF"/>
          </a:solidFill>
        </p:spPr>
        <p:txBody>
          <a:bodyPr wrap="square" lIns="116567" tIns="77712" rIns="116567" rtlCol="0">
            <a:spAutoFit/>
          </a:bodyPr>
          <a:lstStyle/>
          <a:p>
            <a:pPr algn="ctr">
              <a:lnSpc>
                <a:spcPct val="120000"/>
              </a:lnSpc>
            </a:pPr>
            <a:r>
              <a:rPr kumimoji="1" lang="ja-JP" altLang="en-US" sz="1300" b="1" spc="100">
                <a:solidFill>
                  <a:srgbClr val="003399"/>
                </a:solidFill>
                <a:latin typeface="+mn-ea"/>
              </a:rPr>
              <a:t>事業場内最低賃金と地域別最低賃金の差額が</a:t>
            </a:r>
            <a:r>
              <a:rPr lang="en-US" altLang="ja-JP" sz="1300" b="1" spc="100">
                <a:solidFill>
                  <a:srgbClr val="003399"/>
                </a:solidFill>
                <a:latin typeface="+mn-ea"/>
              </a:rPr>
              <a:t>50</a:t>
            </a:r>
            <a:r>
              <a:rPr lang="ja-JP" altLang="en-US" sz="1300" b="1" spc="100">
                <a:solidFill>
                  <a:srgbClr val="003399"/>
                </a:solidFill>
                <a:latin typeface="+mn-ea"/>
              </a:rPr>
              <a:t>円以内 </a:t>
            </a:r>
            <a:r>
              <a:rPr lang="ja-JP" altLang="en-US" sz="1300" b="1" spc="100">
                <a:latin typeface="+mn-ea"/>
              </a:rPr>
              <a:t>の事業所が対象</a:t>
            </a:r>
            <a:endParaRPr kumimoji="1" lang="en-US" altLang="ja-JP" sz="1300" b="1" spc="100">
              <a:latin typeface="+mn-ea"/>
            </a:endParaRPr>
          </a:p>
        </p:txBody>
      </p:sp>
      <p:sp>
        <p:nvSpPr>
          <p:cNvPr id="5" name="テキスト ボックス 4">
            <a:extLst>
              <a:ext uri="{FF2B5EF4-FFF2-40B4-BE49-F238E27FC236}">
                <a16:creationId xmlns:a16="http://schemas.microsoft.com/office/drawing/2014/main" id="{C3ACCF37-5F3F-F1F0-0814-37F2D703239D}"/>
              </a:ext>
            </a:extLst>
          </p:cNvPr>
          <p:cNvSpPr txBox="1"/>
          <p:nvPr/>
        </p:nvSpPr>
        <p:spPr>
          <a:xfrm>
            <a:off x="4457081" y="5457332"/>
            <a:ext cx="2707308" cy="483325"/>
          </a:xfrm>
          <a:prstGeom prst="rect">
            <a:avLst/>
          </a:prstGeom>
          <a:noFill/>
        </p:spPr>
        <p:txBody>
          <a:bodyPr wrap="square" lIns="116567" tIns="77712" rIns="116567" rtlCol="0">
            <a:spAutoFit/>
          </a:bodyPr>
          <a:lstStyle/>
          <a:p>
            <a:pPr algn="l">
              <a:lnSpc>
                <a:spcPct val="120000"/>
              </a:lnSpc>
            </a:pPr>
            <a:r>
              <a:rPr lang="ja-JP" altLang="en-US" sz="1050" spc="100">
                <a:latin typeface="+mn-ea"/>
              </a:rPr>
              <a:t>事業場内最低賃金が</a:t>
            </a:r>
            <a:r>
              <a:rPr lang="en-US" altLang="ja-JP" sz="1050" b="1" spc="100">
                <a:solidFill>
                  <a:srgbClr val="003399"/>
                </a:solidFill>
                <a:latin typeface="+mn-ea"/>
              </a:rPr>
              <a:t>X</a:t>
            </a:r>
            <a:r>
              <a:rPr lang="ja-JP" altLang="en-US" sz="1050" b="1" spc="100">
                <a:solidFill>
                  <a:srgbClr val="003399"/>
                </a:solidFill>
                <a:latin typeface="+mn-ea"/>
              </a:rPr>
              <a:t>＋</a:t>
            </a:r>
            <a:r>
              <a:rPr lang="en-US" altLang="ja-JP" sz="1050" b="1" spc="100">
                <a:solidFill>
                  <a:srgbClr val="003399"/>
                </a:solidFill>
                <a:latin typeface="+mn-ea"/>
              </a:rPr>
              <a:t>50</a:t>
            </a:r>
            <a:r>
              <a:rPr lang="ja-JP" altLang="en-US" sz="1050" b="1" spc="100">
                <a:solidFill>
                  <a:srgbClr val="003399"/>
                </a:solidFill>
                <a:latin typeface="+mn-ea"/>
              </a:rPr>
              <a:t>円</a:t>
            </a:r>
            <a:r>
              <a:rPr lang="ja-JP" altLang="en-US" sz="1050" spc="100">
                <a:latin typeface="+mn-ea"/>
              </a:rPr>
              <a:t>までの事業所が対象となります。</a:t>
            </a:r>
            <a:endParaRPr kumimoji="1" lang="en-US" altLang="ja-JP" sz="1050" spc="100">
              <a:latin typeface="+mn-ea"/>
            </a:endParaRPr>
          </a:p>
        </p:txBody>
      </p:sp>
      <p:sp>
        <p:nvSpPr>
          <p:cNvPr id="30" name="テキスト ボックス 29">
            <a:extLst>
              <a:ext uri="{FF2B5EF4-FFF2-40B4-BE49-F238E27FC236}">
                <a16:creationId xmlns:a16="http://schemas.microsoft.com/office/drawing/2014/main" id="{8AF5FDBA-EA92-8E65-CF84-99C944DD957E}"/>
              </a:ext>
            </a:extLst>
          </p:cNvPr>
          <p:cNvSpPr txBox="1"/>
          <p:nvPr/>
        </p:nvSpPr>
        <p:spPr>
          <a:xfrm>
            <a:off x="189108" y="7458439"/>
            <a:ext cx="7229351" cy="352649"/>
          </a:xfrm>
          <a:prstGeom prst="rect">
            <a:avLst/>
          </a:prstGeom>
          <a:noFill/>
        </p:spPr>
        <p:txBody>
          <a:bodyPr wrap="square" lIns="116567" tIns="77712" rIns="116567" rtlCol="0">
            <a:spAutoFit/>
          </a:bodyPr>
          <a:lstStyle/>
          <a:p>
            <a:pPr>
              <a:lnSpc>
                <a:spcPct val="120000"/>
              </a:lnSpc>
            </a:pPr>
            <a:r>
              <a:rPr kumimoji="1" lang="ja-JP" altLang="en-US" sz="1400" spc="100">
                <a:latin typeface="+mn-ea"/>
              </a:rPr>
              <a:t>　</a:t>
            </a:r>
            <a:r>
              <a:rPr kumimoji="1" lang="en-US" altLang="ja-JP" sz="1400" spc="100">
                <a:latin typeface="+mn-ea"/>
              </a:rPr>
              <a:t> </a:t>
            </a:r>
            <a:r>
              <a:rPr kumimoji="1" lang="ja-JP" altLang="en-US" sz="1400">
                <a:latin typeface="meiryo ui"/>
                <a:ea typeface="meiryo ui"/>
              </a:rPr>
              <a:t>＜例：地域別最低賃金が改定前 </a:t>
            </a:r>
            <a:r>
              <a:rPr kumimoji="1" lang="en-US" altLang="ja-JP" sz="1400">
                <a:latin typeface="meiryo ui"/>
                <a:ea typeface="游ゴシック"/>
              </a:rPr>
              <a:t>X </a:t>
            </a:r>
            <a:r>
              <a:rPr kumimoji="1" lang="ja-JP" altLang="en-US" sz="1400">
                <a:latin typeface="meiryo ui"/>
                <a:ea typeface="meiryo ui"/>
              </a:rPr>
              <a:t>円、改定後 </a:t>
            </a:r>
            <a:r>
              <a:rPr kumimoji="1" lang="en-US" altLang="ja-JP" sz="1400">
                <a:latin typeface="meiryo ui"/>
                <a:ea typeface="meiryo ui"/>
              </a:rPr>
              <a:t>X+63</a:t>
            </a:r>
            <a:r>
              <a:rPr kumimoji="1" lang="ja-JP" altLang="en-US" sz="1400">
                <a:latin typeface="meiryo ui"/>
                <a:ea typeface="meiryo ui"/>
              </a:rPr>
              <a:t>円</a:t>
            </a:r>
            <a:r>
              <a:rPr lang="ja-JP" altLang="en-US" sz="1400">
                <a:latin typeface="meiryo ui"/>
                <a:ea typeface="meiryo ui"/>
              </a:rPr>
              <a:t>（引上額63円）</a:t>
            </a:r>
            <a:r>
              <a:rPr kumimoji="1" lang="ja-JP" altLang="en-US" sz="1400">
                <a:latin typeface="meiryo ui"/>
                <a:ea typeface="meiryo ui"/>
              </a:rPr>
              <a:t>の場合＞</a:t>
            </a:r>
            <a:endParaRPr lang="en-US" altLang="ja-JP" sz="1400">
              <a:latin typeface="meiryo ui"/>
              <a:ea typeface="meiryo ui"/>
            </a:endParaRPr>
          </a:p>
        </p:txBody>
      </p:sp>
      <p:sp>
        <p:nvSpPr>
          <p:cNvPr id="50" name="テキスト ボックス 49">
            <a:extLst>
              <a:ext uri="{FF2B5EF4-FFF2-40B4-BE49-F238E27FC236}">
                <a16:creationId xmlns:a16="http://schemas.microsoft.com/office/drawing/2014/main" id="{BEEF2067-731A-BE13-95FA-EFC436E421B1}"/>
              </a:ext>
            </a:extLst>
          </p:cNvPr>
          <p:cNvSpPr txBox="1"/>
          <p:nvPr/>
        </p:nvSpPr>
        <p:spPr>
          <a:xfrm>
            <a:off x="4560669" y="8594842"/>
            <a:ext cx="2857789" cy="785716"/>
          </a:xfrm>
          <a:prstGeom prst="rect">
            <a:avLst/>
          </a:prstGeom>
          <a:noFill/>
        </p:spPr>
        <p:txBody>
          <a:bodyPr wrap="square" lIns="116567" tIns="77712" rIns="116567" rtlCol="0">
            <a:spAutoFit/>
          </a:bodyPr>
          <a:lstStyle/>
          <a:p>
            <a:pPr algn="l">
              <a:lnSpc>
                <a:spcPct val="120000"/>
              </a:lnSpc>
            </a:pPr>
            <a:r>
              <a:rPr lang="ja-JP" altLang="en-US" sz="1050">
                <a:latin typeface="+mn-ea"/>
              </a:rPr>
              <a:t>事業場内最低賃金が</a:t>
            </a:r>
            <a:r>
              <a:rPr lang="en-US" altLang="ja-JP" sz="1050" b="1">
                <a:solidFill>
                  <a:srgbClr val="DB4D6D"/>
                </a:solidFill>
                <a:latin typeface="+mn-ea"/>
              </a:rPr>
              <a:t>X</a:t>
            </a:r>
            <a:r>
              <a:rPr lang="ja-JP" altLang="en-US" sz="1050" b="1">
                <a:solidFill>
                  <a:srgbClr val="DB4D6D"/>
                </a:solidFill>
                <a:latin typeface="+mn-ea"/>
              </a:rPr>
              <a:t>＋</a:t>
            </a:r>
            <a:r>
              <a:rPr lang="en-US" altLang="ja-JP" sz="1050" b="1">
                <a:solidFill>
                  <a:srgbClr val="DB4D6D"/>
                </a:solidFill>
                <a:latin typeface="+mn-ea"/>
              </a:rPr>
              <a:t>51</a:t>
            </a:r>
            <a:r>
              <a:rPr lang="ja-JP" altLang="en-US" sz="1050" b="1">
                <a:solidFill>
                  <a:srgbClr val="DB4D6D"/>
                </a:solidFill>
                <a:latin typeface="+mn-ea"/>
              </a:rPr>
              <a:t>円～ </a:t>
            </a:r>
            <a:r>
              <a:rPr lang="en-US" altLang="ja-JP" sz="1050" b="1">
                <a:solidFill>
                  <a:srgbClr val="DB4D6D"/>
                </a:solidFill>
                <a:latin typeface="+mn-ea"/>
              </a:rPr>
              <a:t>X</a:t>
            </a:r>
            <a:r>
              <a:rPr lang="ja-JP" altLang="en-US" sz="1050" b="1">
                <a:solidFill>
                  <a:srgbClr val="DB4D6D"/>
                </a:solidFill>
                <a:latin typeface="+mn-ea"/>
              </a:rPr>
              <a:t>＋</a:t>
            </a:r>
            <a:r>
              <a:rPr lang="en-US" altLang="ja-JP" sz="1050" b="1">
                <a:solidFill>
                  <a:srgbClr val="DB4D6D"/>
                </a:solidFill>
                <a:latin typeface="+mn-ea"/>
              </a:rPr>
              <a:t>62</a:t>
            </a:r>
            <a:r>
              <a:rPr lang="ja-JP" altLang="en-US" sz="1050" b="1">
                <a:solidFill>
                  <a:srgbClr val="DB4D6D"/>
                </a:solidFill>
                <a:latin typeface="+mn-ea"/>
              </a:rPr>
              <a:t>円</a:t>
            </a:r>
            <a:r>
              <a:rPr lang="ja-JP" altLang="en-US" sz="1050">
                <a:latin typeface="+mn-ea"/>
              </a:rPr>
              <a:t>までの事業所が対象となります！</a:t>
            </a:r>
            <a:endParaRPr lang="en-US" altLang="ja-JP" sz="1050">
              <a:latin typeface="+mn-ea"/>
            </a:endParaRPr>
          </a:p>
          <a:p>
            <a:pPr algn="l">
              <a:lnSpc>
                <a:spcPct val="120000"/>
              </a:lnSpc>
            </a:pPr>
            <a:r>
              <a:rPr lang="en-US" altLang="ja-JP" sz="800">
                <a:latin typeface="+mn-ea"/>
              </a:rPr>
              <a:t>※ </a:t>
            </a:r>
            <a:r>
              <a:rPr lang="ja-JP" altLang="en-US" sz="800">
                <a:latin typeface="+mn-ea"/>
              </a:rPr>
              <a:t>事業場内最低賃金が</a:t>
            </a:r>
            <a:r>
              <a:rPr kumimoji="1" lang="ja-JP" altLang="en-US" sz="800">
                <a:latin typeface="+mn-ea"/>
              </a:rPr>
              <a:t>改定後地域別最低賃金と同額の場合は対象外</a:t>
            </a:r>
            <a:endParaRPr kumimoji="1" lang="en-US" altLang="ja-JP" sz="800">
              <a:latin typeface="+mn-ea"/>
            </a:endParaRPr>
          </a:p>
        </p:txBody>
      </p:sp>
      <p:sp>
        <p:nvSpPr>
          <p:cNvPr id="55" name="テキスト ボックス 54">
            <a:extLst>
              <a:ext uri="{FF2B5EF4-FFF2-40B4-BE49-F238E27FC236}">
                <a16:creationId xmlns:a16="http://schemas.microsoft.com/office/drawing/2014/main" id="{F718EFA5-504D-C1A7-94AD-9BDAE6836983}"/>
              </a:ext>
            </a:extLst>
          </p:cNvPr>
          <p:cNvSpPr txBox="1"/>
          <p:nvPr/>
        </p:nvSpPr>
        <p:spPr>
          <a:xfrm>
            <a:off x="407771" y="7082020"/>
            <a:ext cx="6756617" cy="328668"/>
          </a:xfrm>
          <a:prstGeom prst="rect">
            <a:avLst/>
          </a:prstGeom>
          <a:solidFill>
            <a:srgbClr val="FEEFF0"/>
          </a:solidFill>
        </p:spPr>
        <p:txBody>
          <a:bodyPr wrap="square" lIns="116567" tIns="77712" rIns="116567" rtlCol="0">
            <a:spAutoFit/>
          </a:bodyPr>
          <a:lstStyle/>
          <a:p>
            <a:pPr algn="ctr">
              <a:lnSpc>
                <a:spcPct val="120000"/>
              </a:lnSpc>
            </a:pPr>
            <a:r>
              <a:rPr kumimoji="1" lang="ja-JP" altLang="en-US" sz="1300" b="1" spc="100">
                <a:solidFill>
                  <a:srgbClr val="DB4D6D"/>
                </a:solidFill>
                <a:latin typeface="+mn-ea"/>
              </a:rPr>
              <a:t>事業場内最低賃金が改定後の地域別最低賃金額未満まで</a:t>
            </a:r>
            <a:r>
              <a:rPr lang="ja-JP" altLang="en-US" sz="1300" b="1" spc="100">
                <a:solidFill>
                  <a:srgbClr val="DB4D6D"/>
                </a:solidFill>
                <a:latin typeface="+mn-ea"/>
              </a:rPr>
              <a:t> </a:t>
            </a:r>
            <a:r>
              <a:rPr lang="ja-JP" altLang="en-US" sz="1300" b="1" spc="100">
                <a:latin typeface="+mn-ea"/>
              </a:rPr>
              <a:t>の事業所が対象</a:t>
            </a:r>
            <a:endParaRPr kumimoji="1" lang="en-US" altLang="ja-JP" sz="1300" b="1" spc="100">
              <a:latin typeface="+mn-ea"/>
            </a:endParaRPr>
          </a:p>
        </p:txBody>
      </p:sp>
      <p:sp>
        <p:nvSpPr>
          <p:cNvPr id="96" name="四角形: 角を丸くする 95">
            <a:extLst>
              <a:ext uri="{FF2B5EF4-FFF2-40B4-BE49-F238E27FC236}">
                <a16:creationId xmlns:a16="http://schemas.microsoft.com/office/drawing/2014/main" id="{ED63CD90-C9AB-0A7B-B90B-F89DE262F857}"/>
              </a:ext>
            </a:extLst>
          </p:cNvPr>
          <p:cNvSpPr/>
          <p:nvPr/>
        </p:nvSpPr>
        <p:spPr>
          <a:xfrm>
            <a:off x="407771" y="4157774"/>
            <a:ext cx="1001538" cy="280854"/>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200">
                <a:solidFill>
                  <a:schemeClr val="bg1"/>
                </a:solidFill>
              </a:rPr>
              <a:t>従来</a:t>
            </a:r>
            <a:endParaRPr kumimoji="1" lang="en-US" altLang="ja-JP" sz="1200" b="1" spc="200">
              <a:solidFill>
                <a:schemeClr val="bg1"/>
              </a:solidFill>
            </a:endParaRPr>
          </a:p>
        </p:txBody>
      </p:sp>
      <p:sp>
        <p:nvSpPr>
          <p:cNvPr id="97" name="四角形: 角を丸くする 96">
            <a:extLst>
              <a:ext uri="{FF2B5EF4-FFF2-40B4-BE49-F238E27FC236}">
                <a16:creationId xmlns:a16="http://schemas.microsoft.com/office/drawing/2014/main" id="{BE593F5D-D45B-D688-7BCE-5169303664A0}"/>
              </a:ext>
            </a:extLst>
          </p:cNvPr>
          <p:cNvSpPr/>
          <p:nvPr/>
        </p:nvSpPr>
        <p:spPr>
          <a:xfrm>
            <a:off x="407771" y="6705598"/>
            <a:ext cx="1001538" cy="28085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200">
                <a:solidFill>
                  <a:schemeClr val="bg1"/>
                </a:solidFill>
              </a:rPr>
              <a:t>拡充</a:t>
            </a:r>
            <a:endParaRPr kumimoji="1" lang="en-US" altLang="ja-JP" sz="1200" b="1" spc="200">
              <a:solidFill>
                <a:schemeClr val="bg1"/>
              </a:solidFill>
            </a:endParaRPr>
          </a:p>
        </p:txBody>
      </p:sp>
      <p:sp>
        <p:nvSpPr>
          <p:cNvPr id="102" name="四角形: 角を丸くする 101">
            <a:extLst>
              <a:ext uri="{FF2B5EF4-FFF2-40B4-BE49-F238E27FC236}">
                <a16:creationId xmlns:a16="http://schemas.microsoft.com/office/drawing/2014/main" id="{EACB1DB7-7621-7C9A-A536-E86835A14AEF}"/>
              </a:ext>
            </a:extLst>
          </p:cNvPr>
          <p:cNvSpPr/>
          <p:nvPr/>
        </p:nvSpPr>
        <p:spPr>
          <a:xfrm>
            <a:off x="244518" y="3404056"/>
            <a:ext cx="1627108" cy="280854"/>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spc="200">
                <a:solidFill>
                  <a:schemeClr val="bg1"/>
                </a:solidFill>
              </a:rPr>
              <a:t>拡充のポイント</a:t>
            </a:r>
            <a:endParaRPr kumimoji="1" lang="en-US" altLang="ja-JP" sz="1300" b="1" spc="200">
              <a:solidFill>
                <a:schemeClr val="bg1"/>
              </a:solidFill>
            </a:endParaRPr>
          </a:p>
        </p:txBody>
      </p:sp>
      <p:sp>
        <p:nvSpPr>
          <p:cNvPr id="103" name="四角形: 角を丸くする 102">
            <a:extLst>
              <a:ext uri="{FF2B5EF4-FFF2-40B4-BE49-F238E27FC236}">
                <a16:creationId xmlns:a16="http://schemas.microsoft.com/office/drawing/2014/main" id="{FE4A3934-F31C-ED2D-02DD-E58D31726342}"/>
              </a:ext>
            </a:extLst>
          </p:cNvPr>
          <p:cNvSpPr/>
          <p:nvPr/>
        </p:nvSpPr>
        <p:spPr>
          <a:xfrm>
            <a:off x="407770" y="3768908"/>
            <a:ext cx="2039919" cy="280854"/>
          </a:xfrm>
          <a:prstGeom prst="roundRect">
            <a:avLst/>
          </a:prstGeom>
          <a:pattFill prst="dkUpDiag">
            <a:fgClr>
              <a:srgbClr val="D1D1F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spc="200">
                <a:solidFill>
                  <a:schemeClr val="tx1"/>
                </a:solidFill>
              </a:rPr>
              <a:t>①対象事業場の拡大</a:t>
            </a:r>
            <a:endParaRPr kumimoji="1" lang="en-US" altLang="ja-JP" sz="1300" b="1" spc="200">
              <a:solidFill>
                <a:schemeClr val="tx1"/>
              </a:solidFill>
            </a:endParaRPr>
          </a:p>
        </p:txBody>
      </p:sp>
      <p:grpSp>
        <p:nvGrpSpPr>
          <p:cNvPr id="2" name="グループ化 1">
            <a:extLst>
              <a:ext uri="{FF2B5EF4-FFF2-40B4-BE49-F238E27FC236}">
                <a16:creationId xmlns:a16="http://schemas.microsoft.com/office/drawing/2014/main" id="{67EBCFC8-FBE9-70B1-4C97-F4064094F81D}"/>
              </a:ext>
            </a:extLst>
          </p:cNvPr>
          <p:cNvGrpSpPr/>
          <p:nvPr/>
        </p:nvGrpSpPr>
        <p:grpSpPr>
          <a:xfrm>
            <a:off x="362450" y="5243321"/>
            <a:ext cx="3895238" cy="1112098"/>
            <a:chOff x="768448" y="7938070"/>
            <a:chExt cx="3895238" cy="1056211"/>
          </a:xfrm>
        </p:grpSpPr>
        <p:sp>
          <p:nvSpPr>
            <p:cNvPr id="6" name="正方形/長方形 5">
              <a:extLst>
                <a:ext uri="{FF2B5EF4-FFF2-40B4-BE49-F238E27FC236}">
                  <a16:creationId xmlns:a16="http://schemas.microsoft.com/office/drawing/2014/main" id="{07BE6227-5584-350C-285F-0774C74761DE}"/>
                </a:ext>
              </a:extLst>
            </p:cNvPr>
            <p:cNvSpPr/>
            <p:nvPr/>
          </p:nvSpPr>
          <p:spPr>
            <a:xfrm>
              <a:off x="1458924" y="8085103"/>
              <a:ext cx="3111382" cy="793554"/>
            </a:xfrm>
            <a:prstGeom prst="rect">
              <a:avLst/>
            </a:prstGeom>
            <a:solidFill>
              <a:srgbClr val="D9E6FF">
                <a:alpha val="4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cxnSp>
          <p:nvCxnSpPr>
            <p:cNvPr id="7" name="直線コネクタ 6">
              <a:extLst>
                <a:ext uri="{FF2B5EF4-FFF2-40B4-BE49-F238E27FC236}">
                  <a16:creationId xmlns:a16="http://schemas.microsoft.com/office/drawing/2014/main" id="{DDD2DED4-CF1E-7BE2-731D-47D1D02A72ED}"/>
                </a:ext>
              </a:extLst>
            </p:cNvPr>
            <p:cNvCxnSpPr>
              <a:cxnSpLocks/>
            </p:cNvCxnSpPr>
            <p:nvPr/>
          </p:nvCxnSpPr>
          <p:spPr>
            <a:xfrm>
              <a:off x="1450360" y="8832020"/>
              <a:ext cx="3111382" cy="0"/>
            </a:xfrm>
            <a:prstGeom prst="line">
              <a:avLst/>
            </a:prstGeom>
            <a:ln w="2222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63A56C3E-E2AF-43AB-B757-E020F7B6BC8B}"/>
                </a:ext>
              </a:extLst>
            </p:cNvPr>
            <p:cNvSpPr txBox="1"/>
            <p:nvPr/>
          </p:nvSpPr>
          <p:spPr>
            <a:xfrm>
              <a:off x="1535651" y="8695429"/>
              <a:ext cx="1711627" cy="298852"/>
            </a:xfrm>
            <a:prstGeom prst="rect">
              <a:avLst/>
            </a:prstGeom>
            <a:solidFill>
              <a:schemeClr val="bg1"/>
            </a:solidFill>
            <a:ln w="3175">
              <a:solidFill>
                <a:schemeClr val="tx1"/>
              </a:solidFill>
              <a:prstDash val="sysDot"/>
            </a:ln>
          </p:spPr>
          <p:txBody>
            <a:bodyPr wrap="square" lIns="116567" tIns="77712" rIns="116567"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改定前の地域別最低賃金</a:t>
              </a:r>
              <a:endPar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cxnSp>
          <p:nvCxnSpPr>
            <p:cNvPr id="10" name="直線コネクタ 9">
              <a:extLst>
                <a:ext uri="{FF2B5EF4-FFF2-40B4-BE49-F238E27FC236}">
                  <a16:creationId xmlns:a16="http://schemas.microsoft.com/office/drawing/2014/main" id="{0EE6D854-DC11-5A05-94C8-6561BEB7D8AD}"/>
                </a:ext>
              </a:extLst>
            </p:cNvPr>
            <p:cNvCxnSpPr>
              <a:cxnSpLocks/>
            </p:cNvCxnSpPr>
            <p:nvPr/>
          </p:nvCxnSpPr>
          <p:spPr>
            <a:xfrm>
              <a:off x="1450360" y="8059604"/>
              <a:ext cx="3111382" cy="0"/>
            </a:xfrm>
            <a:prstGeom prst="line">
              <a:avLst/>
            </a:prstGeom>
            <a:ln w="22225">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2038BB6F-D633-6C8B-16BE-FDF242860CB0}"/>
                </a:ext>
              </a:extLst>
            </p:cNvPr>
            <p:cNvSpPr txBox="1"/>
            <p:nvPr/>
          </p:nvSpPr>
          <p:spPr>
            <a:xfrm>
              <a:off x="768448" y="8697367"/>
              <a:ext cx="755224" cy="274090"/>
            </a:xfrm>
            <a:prstGeom prst="rect">
              <a:avLst/>
            </a:prstGeom>
            <a:noFill/>
          </p:spPr>
          <p:txBody>
            <a:bodyPr wrap="square" lIns="116567" tIns="77712" rIns="116567" bIns="45720" rtlCol="0" anchor="t">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en-US" altLang="ja-JP" sz="1000">
                  <a:solidFill>
                    <a:prstClr val="black"/>
                  </a:solidFill>
                  <a:latin typeface="meiryo ui"/>
                  <a:ea typeface="游ゴシック"/>
                </a:rPr>
                <a:t>     X </a:t>
              </a:r>
              <a:r>
                <a:rPr kumimoji="1" lang="ja-JP" altLang="en-US" sz="1000" b="0" i="0" u="none" strike="noStrike" kern="1200" cap="none" spc="0" normalizeH="0" baseline="0" noProof="0">
                  <a:ln>
                    <a:noFill/>
                  </a:ln>
                  <a:solidFill>
                    <a:prstClr val="black"/>
                  </a:solidFill>
                  <a:effectLst/>
                  <a:uLnTx/>
                  <a:uFillTx/>
                  <a:latin typeface="meiryo ui"/>
                  <a:ea typeface="meiryo ui"/>
                </a:rPr>
                <a:t>円</a:t>
              </a:r>
              <a:endParaRPr lang="en-US" altLang="ja-JP" sz="1000" b="0" i="0" u="none" strike="noStrike" kern="1200" cap="none" spc="0" normalizeH="0" baseline="0" noProof="0">
                <a:ln>
                  <a:noFill/>
                </a:ln>
                <a:solidFill>
                  <a:prstClr val="black"/>
                </a:solidFill>
                <a:effectLst/>
                <a:uLnTx/>
                <a:uFillTx/>
                <a:latin typeface="meiryo ui"/>
                <a:ea typeface="meiryo ui"/>
              </a:endParaRPr>
            </a:p>
          </p:txBody>
        </p:sp>
        <p:sp>
          <p:nvSpPr>
            <p:cNvPr id="23" name="テキスト ボックス 22">
              <a:extLst>
                <a:ext uri="{FF2B5EF4-FFF2-40B4-BE49-F238E27FC236}">
                  <a16:creationId xmlns:a16="http://schemas.microsoft.com/office/drawing/2014/main" id="{96E39669-2E1F-9054-945B-9747793916F5}"/>
                </a:ext>
              </a:extLst>
            </p:cNvPr>
            <p:cNvSpPr txBox="1"/>
            <p:nvPr/>
          </p:nvSpPr>
          <p:spPr>
            <a:xfrm>
              <a:off x="784766" y="7938070"/>
              <a:ext cx="744663" cy="282007"/>
            </a:xfrm>
            <a:prstGeom prst="rect">
              <a:avLst/>
            </a:prstGeom>
            <a:noFill/>
          </p:spPr>
          <p:txBody>
            <a:bodyPr wrap="square" lIns="116567" tIns="77712" rIns="116567" bIns="45720" rtlCol="0" anchor="t">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en-US" altLang="ja-JP" sz="1000" b="0" i="0" u="none" strike="noStrike" kern="1200" cap="none" spc="0" normalizeH="0" baseline="0" noProof="0">
                  <a:ln>
                    <a:noFill/>
                  </a:ln>
                  <a:solidFill>
                    <a:srgbClr val="FF0000"/>
                  </a:solidFill>
                  <a:effectLst/>
                  <a:uLnTx/>
                  <a:uFillTx/>
                  <a:latin typeface="meiryo ui"/>
                  <a:ea typeface="游ゴシック"/>
                </a:rPr>
                <a:t>X</a:t>
              </a:r>
              <a:r>
                <a:rPr kumimoji="1" lang="ja-JP" altLang="en-US" sz="1000" b="0" i="0" u="none" strike="noStrike" kern="1200" cap="none" spc="0" normalizeH="0" baseline="0" noProof="0">
                  <a:ln>
                    <a:noFill/>
                  </a:ln>
                  <a:solidFill>
                    <a:srgbClr val="FF0000"/>
                  </a:solidFill>
                  <a:effectLst/>
                  <a:uLnTx/>
                  <a:uFillTx/>
                  <a:latin typeface="meiryo ui"/>
                  <a:ea typeface="游ゴシック"/>
                </a:rPr>
                <a:t>＋</a:t>
              </a:r>
              <a:r>
                <a:rPr kumimoji="1" lang="en-US" altLang="ja-JP" sz="1000" b="0" i="0" u="none" strike="noStrike" kern="1200" cap="none" spc="0" normalizeH="0" baseline="0" noProof="0">
                  <a:ln>
                    <a:noFill/>
                  </a:ln>
                  <a:solidFill>
                    <a:srgbClr val="FF0000"/>
                  </a:solidFill>
                  <a:effectLst/>
                  <a:uLnTx/>
                  <a:uFillTx/>
                  <a:latin typeface="meiryo ui"/>
                  <a:ea typeface="游ゴシック"/>
                </a:rPr>
                <a:t>50</a:t>
              </a:r>
              <a:r>
                <a:rPr kumimoji="1" lang="ja-JP" altLang="en-US" sz="1000" b="0" i="0" u="none" strike="noStrike" kern="1200" cap="none" spc="0" normalizeH="0" baseline="0" noProof="0">
                  <a:ln>
                    <a:noFill/>
                  </a:ln>
                  <a:solidFill>
                    <a:srgbClr val="FF0000"/>
                  </a:solidFill>
                  <a:effectLst/>
                  <a:uLnTx/>
                  <a:uFillTx/>
                  <a:latin typeface="meiryo ui"/>
                  <a:ea typeface="meiryo ui"/>
                </a:rPr>
                <a:t>円</a:t>
              </a:r>
              <a:endParaRPr lang="en-US" altLang="ja-JP" sz="1000" b="0" i="0" u="none" strike="noStrike" kern="1200" cap="none" spc="0" normalizeH="0" baseline="0" noProof="0">
                <a:ln>
                  <a:noFill/>
                </a:ln>
                <a:solidFill>
                  <a:srgbClr val="FF0000"/>
                </a:solidFill>
                <a:effectLst/>
                <a:uLnTx/>
                <a:uFillTx/>
                <a:latin typeface="meiryo ui"/>
                <a:ea typeface="meiryo ui"/>
              </a:endParaRPr>
            </a:p>
          </p:txBody>
        </p:sp>
        <p:cxnSp>
          <p:nvCxnSpPr>
            <p:cNvPr id="27" name="直線矢印コネクタ 26">
              <a:extLst>
                <a:ext uri="{FF2B5EF4-FFF2-40B4-BE49-F238E27FC236}">
                  <a16:creationId xmlns:a16="http://schemas.microsoft.com/office/drawing/2014/main" id="{BC037360-BDBF-4903-6C80-F17D14969B70}"/>
                </a:ext>
              </a:extLst>
            </p:cNvPr>
            <p:cNvCxnSpPr>
              <a:cxnSpLocks/>
            </p:cNvCxnSpPr>
            <p:nvPr/>
          </p:nvCxnSpPr>
          <p:spPr>
            <a:xfrm>
              <a:off x="3897765" y="8106944"/>
              <a:ext cx="0" cy="718008"/>
            </a:xfrm>
            <a:prstGeom prst="straightConnector1">
              <a:avLst/>
            </a:prstGeom>
            <a:ln w="28575" cap="flat">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37710350-89DD-93E1-B5CF-15AE9521AEE9}"/>
                </a:ext>
              </a:extLst>
            </p:cNvPr>
            <p:cNvSpPr txBox="1"/>
            <p:nvPr/>
          </p:nvSpPr>
          <p:spPr>
            <a:xfrm>
              <a:off x="3841389" y="8246465"/>
              <a:ext cx="822297" cy="483518"/>
            </a:xfrm>
            <a:prstGeom prst="rect">
              <a:avLst/>
            </a:prstGeom>
            <a:noFill/>
          </p:spPr>
          <p:txBody>
            <a:bodyPr wrap="square" lIns="116567" tIns="77712" rIns="116567"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srgbClr val="FF0000"/>
                  </a:solidFill>
                  <a:effectLst/>
                  <a:uLnTx/>
                  <a:uFillTx/>
                  <a:latin typeface="游ゴシック" panose="020B0400000000000000" pitchFamily="50" charset="-128"/>
                  <a:ea typeface="游ゴシック" panose="020B0400000000000000" pitchFamily="50" charset="-128"/>
                  <a:cs typeface="+mn-cs"/>
                </a:rPr>
                <a:t>対象範囲</a:t>
              </a:r>
              <a:endParaRPr kumimoji="1" lang="en-US" altLang="ja-JP" sz="1000" b="1" i="0" u="none" strike="noStrike" kern="1200" cap="none" spc="0" normalizeH="0" baseline="0" noProof="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srgbClr val="FF0000"/>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srgbClr val="FF0000"/>
                  </a:solidFill>
                  <a:effectLst/>
                  <a:uLnTx/>
                  <a:uFillTx/>
                  <a:latin typeface="游ゴシック" panose="020B0400000000000000" pitchFamily="50" charset="-128"/>
                  <a:ea typeface="游ゴシック" panose="020B0400000000000000" pitchFamily="50" charset="-128"/>
                  <a:cs typeface="+mn-cs"/>
                </a:rPr>
                <a:t>50</a:t>
              </a:r>
              <a:r>
                <a:rPr kumimoji="1" lang="ja-JP" altLang="en-US" sz="1000" b="1" i="0" u="none" strike="noStrike" kern="1200" cap="none" spc="0" normalizeH="0" baseline="0" noProof="0">
                  <a:ln>
                    <a:noFill/>
                  </a:ln>
                  <a:solidFill>
                    <a:srgbClr val="FF0000"/>
                  </a:solidFill>
                  <a:effectLst/>
                  <a:uLnTx/>
                  <a:uFillTx/>
                  <a:latin typeface="游ゴシック" panose="020B0400000000000000" pitchFamily="50" charset="-128"/>
                  <a:ea typeface="游ゴシック" panose="020B0400000000000000" pitchFamily="50" charset="-128"/>
                  <a:cs typeface="+mn-cs"/>
                </a:rPr>
                <a:t>円）</a:t>
              </a:r>
              <a:endParaRPr kumimoji="1" lang="en-US" altLang="ja-JP" sz="1000" b="1" i="0" u="none" strike="noStrike" kern="1200" cap="none" spc="0" normalizeH="0" baseline="0" noProof="0">
                <a:ln>
                  <a:noFill/>
                </a:ln>
                <a:solidFill>
                  <a:srgbClr val="FF0000"/>
                </a:solidFill>
                <a:effectLst/>
                <a:uLnTx/>
                <a:uFillTx/>
                <a:latin typeface="游ゴシック" panose="020B0400000000000000" pitchFamily="50" charset="-128"/>
                <a:ea typeface="游ゴシック" panose="020B0400000000000000" pitchFamily="50" charset="-128"/>
                <a:cs typeface="+mn-cs"/>
              </a:endParaRPr>
            </a:p>
          </p:txBody>
        </p:sp>
      </p:grpSp>
      <p:sp>
        <p:nvSpPr>
          <p:cNvPr id="41" name="テキスト ボックス 40">
            <a:extLst>
              <a:ext uri="{FF2B5EF4-FFF2-40B4-BE49-F238E27FC236}">
                <a16:creationId xmlns:a16="http://schemas.microsoft.com/office/drawing/2014/main" id="{12215A1B-3A84-1192-4793-EA9EEE40157F}"/>
              </a:ext>
            </a:extLst>
          </p:cNvPr>
          <p:cNvSpPr txBox="1"/>
          <p:nvPr/>
        </p:nvSpPr>
        <p:spPr>
          <a:xfrm>
            <a:off x="1055641" y="4957438"/>
            <a:ext cx="2770585" cy="298852"/>
          </a:xfrm>
          <a:prstGeom prst="rect">
            <a:avLst/>
          </a:prstGeom>
          <a:noFill/>
        </p:spPr>
        <p:txBody>
          <a:bodyPr wrap="square" lIns="116567" tIns="77712" rIns="116567"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社）事業場内最低賃金（</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X</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55</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円）</a:t>
            </a:r>
            <a:endPar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44" name="テキスト ボックス 43">
            <a:extLst>
              <a:ext uri="{FF2B5EF4-FFF2-40B4-BE49-F238E27FC236}">
                <a16:creationId xmlns:a16="http://schemas.microsoft.com/office/drawing/2014/main" id="{4EC10D45-4C62-9C98-52DB-DDF2A66FA6D9}"/>
              </a:ext>
            </a:extLst>
          </p:cNvPr>
          <p:cNvSpPr txBox="1"/>
          <p:nvPr/>
        </p:nvSpPr>
        <p:spPr>
          <a:xfrm>
            <a:off x="992445" y="6413130"/>
            <a:ext cx="3801460" cy="261610"/>
          </a:xfrm>
          <a:prstGeom prst="rect">
            <a:avLst/>
          </a:prstGeom>
          <a:noFill/>
        </p:spPr>
        <p:txBody>
          <a:bodyPr wrap="square" lIns="91440" tIns="45720" rIns="91440" bIns="45720" rtlCol="0" anchor="t">
            <a:spAutoFit/>
          </a:bodyPr>
          <a:lstStyle/>
          <a:p>
            <a:pPr marL="359410" indent="-457200"/>
            <a:r>
              <a:rPr kumimoji="1" lang="ja-JP" altLang="en-US" sz="1050">
                <a:latin typeface="meiryo ui"/>
                <a:ea typeface="meiryo ui"/>
              </a:rPr>
              <a:t>（</a:t>
            </a:r>
            <a:r>
              <a:rPr kumimoji="1" lang="en-US" altLang="ja-JP" sz="1050">
                <a:latin typeface="meiryo ui"/>
                <a:ea typeface="游ゴシック"/>
              </a:rPr>
              <a:t>※</a:t>
            </a:r>
            <a:r>
              <a:rPr kumimoji="1" lang="ja-JP" altLang="en-US" sz="1050">
                <a:latin typeface="meiryo ui"/>
                <a:ea typeface="meiryo ui"/>
              </a:rPr>
              <a:t>）</a:t>
            </a:r>
            <a:r>
              <a:rPr kumimoji="1" lang="en-US" altLang="ja-JP" sz="1050">
                <a:latin typeface="meiryo ui"/>
                <a:ea typeface="游ゴシック"/>
              </a:rPr>
              <a:t>X</a:t>
            </a:r>
            <a:r>
              <a:rPr lang="ja-JP" altLang="en-US" sz="1050">
                <a:latin typeface="meiryo ui"/>
                <a:ea typeface="游ゴシック"/>
              </a:rPr>
              <a:t> </a:t>
            </a:r>
            <a:r>
              <a:rPr kumimoji="1" lang="ja-JP" altLang="en-US" sz="1050">
                <a:latin typeface="meiryo ui"/>
                <a:ea typeface="meiryo ui"/>
              </a:rPr>
              <a:t>円～ </a:t>
            </a:r>
            <a:r>
              <a:rPr kumimoji="1" lang="en-US" altLang="ja-JP" sz="1050">
                <a:latin typeface="meiryo ui"/>
                <a:ea typeface="meiryo ui"/>
              </a:rPr>
              <a:t>X</a:t>
            </a:r>
            <a:r>
              <a:rPr kumimoji="1" lang="ja-JP" altLang="en-US" sz="1050">
                <a:latin typeface="meiryo ui"/>
                <a:ea typeface="meiryo ui"/>
              </a:rPr>
              <a:t>＋</a:t>
            </a:r>
            <a:r>
              <a:rPr kumimoji="1" lang="en-US" altLang="ja-JP" sz="1050">
                <a:latin typeface="meiryo ui"/>
                <a:ea typeface="游ゴシック"/>
              </a:rPr>
              <a:t>50</a:t>
            </a:r>
            <a:r>
              <a:rPr kumimoji="1" lang="ja-JP" altLang="en-US" sz="1050">
                <a:latin typeface="meiryo ui"/>
                <a:ea typeface="meiryo ui"/>
              </a:rPr>
              <a:t>円の事業者のみが申請対象</a:t>
            </a:r>
            <a:endParaRPr lang="en-US" altLang="ja-JP" sz="1050">
              <a:latin typeface="meiryo ui"/>
              <a:ea typeface="meiryo ui"/>
              <a:cs typeface="Calibri" panose="020F0502020204030204"/>
            </a:endParaRPr>
          </a:p>
        </p:txBody>
      </p:sp>
      <p:grpSp>
        <p:nvGrpSpPr>
          <p:cNvPr id="62" name="グループ化 61">
            <a:extLst>
              <a:ext uri="{FF2B5EF4-FFF2-40B4-BE49-F238E27FC236}">
                <a16:creationId xmlns:a16="http://schemas.microsoft.com/office/drawing/2014/main" id="{B535AC78-ECBA-C22C-BD98-016457DC9ACD}"/>
              </a:ext>
            </a:extLst>
          </p:cNvPr>
          <p:cNvGrpSpPr/>
          <p:nvPr/>
        </p:nvGrpSpPr>
        <p:grpSpPr>
          <a:xfrm>
            <a:off x="407770" y="8061140"/>
            <a:ext cx="4716680" cy="2118161"/>
            <a:chOff x="5155675" y="3813391"/>
            <a:chExt cx="4516248" cy="2118161"/>
          </a:xfrm>
        </p:grpSpPr>
        <p:sp>
          <p:nvSpPr>
            <p:cNvPr id="45" name="正方形/長方形 44">
              <a:extLst>
                <a:ext uri="{FF2B5EF4-FFF2-40B4-BE49-F238E27FC236}">
                  <a16:creationId xmlns:a16="http://schemas.microsoft.com/office/drawing/2014/main" id="{0D6435CC-EB32-8275-897F-3DA9BD935BF9}"/>
                </a:ext>
              </a:extLst>
            </p:cNvPr>
            <p:cNvSpPr/>
            <p:nvPr/>
          </p:nvSpPr>
          <p:spPr>
            <a:xfrm>
              <a:off x="5921329" y="3953726"/>
              <a:ext cx="3101629" cy="648145"/>
            </a:xfrm>
            <a:prstGeom prst="rect">
              <a:avLst/>
            </a:prstGeom>
            <a:pattFill prst="wdUpDiag">
              <a:fgClr>
                <a:srgbClr val="FEDFE1"/>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46" name="テキスト ボックス 45">
              <a:extLst>
                <a:ext uri="{FF2B5EF4-FFF2-40B4-BE49-F238E27FC236}">
                  <a16:creationId xmlns:a16="http://schemas.microsoft.com/office/drawing/2014/main" id="{0A38EC74-7562-9C17-D672-E6E6BC2CFD6F}"/>
                </a:ext>
              </a:extLst>
            </p:cNvPr>
            <p:cNvSpPr txBox="1"/>
            <p:nvPr/>
          </p:nvSpPr>
          <p:spPr>
            <a:xfrm>
              <a:off x="6048995" y="4163784"/>
              <a:ext cx="2559373" cy="483518"/>
            </a:xfrm>
            <a:prstGeom prst="rect">
              <a:avLst/>
            </a:prstGeom>
            <a:noFill/>
          </p:spPr>
          <p:txBody>
            <a:bodyPr wrap="square" lIns="116567" tIns="77712" rIns="116567"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社）事業場内最低賃金</a:t>
              </a:r>
              <a:endPar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X</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55</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円）</a:t>
              </a:r>
              <a:endPar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51" name="テキスト ボックス 50">
              <a:extLst>
                <a:ext uri="{FF2B5EF4-FFF2-40B4-BE49-F238E27FC236}">
                  <a16:creationId xmlns:a16="http://schemas.microsoft.com/office/drawing/2014/main" id="{BF3AF3E9-2734-5B56-C85E-49C792740B99}"/>
                </a:ext>
              </a:extLst>
            </p:cNvPr>
            <p:cNvSpPr txBox="1"/>
            <p:nvPr/>
          </p:nvSpPr>
          <p:spPr>
            <a:xfrm>
              <a:off x="5155675" y="3813391"/>
              <a:ext cx="841776" cy="296608"/>
            </a:xfrm>
            <a:prstGeom prst="rect">
              <a:avLst/>
            </a:prstGeom>
            <a:noFill/>
          </p:spPr>
          <p:txBody>
            <a:bodyPr wrap="square" lIns="116567" tIns="77712" rIns="116567" bIns="45720" rtlCol="0" anchor="t">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en-US" altLang="ja-JP" sz="1000" b="1">
                  <a:solidFill>
                    <a:srgbClr val="FF0000"/>
                  </a:solidFill>
                  <a:latin typeface="meiryo ui"/>
                  <a:ea typeface="游ゴシック"/>
                </a:rPr>
                <a:t>X</a:t>
              </a:r>
              <a:r>
                <a:rPr lang="ja-JP" altLang="en-US" sz="1000" b="1">
                  <a:solidFill>
                    <a:srgbClr val="FF0000"/>
                  </a:solidFill>
                  <a:latin typeface="meiryo ui"/>
                  <a:ea typeface="游ゴシック"/>
                </a:rPr>
                <a:t> ＋</a:t>
              </a:r>
              <a:r>
                <a:rPr lang="en-US" altLang="ja-JP" sz="1000" b="1">
                  <a:solidFill>
                    <a:srgbClr val="FF0000"/>
                  </a:solidFill>
                  <a:latin typeface="meiryo ui"/>
                  <a:ea typeface="游ゴシック"/>
                </a:rPr>
                <a:t>63</a:t>
              </a:r>
              <a:r>
                <a:rPr kumimoji="1" lang="ja-JP" altLang="en-US" sz="1000" b="1" i="0" u="none" strike="noStrike" kern="1200" cap="none" spc="0" normalizeH="0" baseline="0" noProof="0">
                  <a:ln>
                    <a:noFill/>
                  </a:ln>
                  <a:solidFill>
                    <a:srgbClr val="FF0000"/>
                  </a:solidFill>
                  <a:effectLst/>
                  <a:uLnTx/>
                  <a:uFillTx/>
                  <a:latin typeface="meiryo ui"/>
                  <a:ea typeface="meiryo ui"/>
                </a:rPr>
                <a:t>円</a:t>
              </a:r>
              <a:endParaRPr lang="en-US" altLang="ja-JP" sz="1000" b="1" i="0" u="none" strike="noStrike" kern="1200" cap="none" spc="0" normalizeH="0" baseline="0" noProof="0">
                <a:ln>
                  <a:noFill/>
                </a:ln>
                <a:solidFill>
                  <a:srgbClr val="FF0000"/>
                </a:solidFill>
                <a:effectLst/>
                <a:uLnTx/>
                <a:uFillTx/>
                <a:latin typeface="meiryo ui"/>
                <a:ea typeface="meiryo ui"/>
              </a:endParaRPr>
            </a:p>
          </p:txBody>
        </p:sp>
        <p:cxnSp>
          <p:nvCxnSpPr>
            <p:cNvPr id="52" name="直線コネクタ 51">
              <a:extLst>
                <a:ext uri="{FF2B5EF4-FFF2-40B4-BE49-F238E27FC236}">
                  <a16:creationId xmlns:a16="http://schemas.microsoft.com/office/drawing/2014/main" id="{C825BCFF-02DA-BB4F-14DF-B0374F6F3716}"/>
                </a:ext>
              </a:extLst>
            </p:cNvPr>
            <p:cNvCxnSpPr>
              <a:cxnSpLocks/>
            </p:cNvCxnSpPr>
            <p:nvPr/>
          </p:nvCxnSpPr>
          <p:spPr>
            <a:xfrm>
              <a:off x="5917254" y="3957294"/>
              <a:ext cx="3111382" cy="0"/>
            </a:xfrm>
            <a:prstGeom prst="line">
              <a:avLst/>
            </a:prstGeom>
            <a:ln w="22225">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E76DB786-6630-853F-9505-DEFF519D960B}"/>
                </a:ext>
              </a:extLst>
            </p:cNvPr>
            <p:cNvSpPr txBox="1"/>
            <p:nvPr/>
          </p:nvSpPr>
          <p:spPr>
            <a:xfrm>
              <a:off x="5870463" y="5669942"/>
              <a:ext cx="3801460" cy="261610"/>
            </a:xfrm>
            <a:prstGeom prst="rect">
              <a:avLst/>
            </a:prstGeom>
            <a:noFill/>
          </p:spPr>
          <p:txBody>
            <a:bodyPr wrap="square" lIns="91440" tIns="45720" rIns="91440" bIns="45720" rtlCol="0" anchor="t">
              <a:spAutoFit/>
            </a:bodyPr>
            <a:lstStyle/>
            <a:p>
              <a:pPr marL="359410" indent="-457200"/>
              <a:r>
                <a:rPr kumimoji="1" lang="ja-JP" altLang="en-US" sz="1050">
                  <a:latin typeface="meiryo ui"/>
                  <a:ea typeface="meiryo ui"/>
                </a:rPr>
                <a:t>（</a:t>
              </a:r>
              <a:r>
                <a:rPr kumimoji="1" lang="en-US" altLang="ja-JP" sz="1050">
                  <a:latin typeface="meiryo ui"/>
                  <a:ea typeface="游ゴシック"/>
                </a:rPr>
                <a:t>※</a:t>
              </a:r>
              <a:r>
                <a:rPr kumimoji="1" lang="ja-JP" altLang="en-US" sz="1050">
                  <a:latin typeface="meiryo ui"/>
                  <a:ea typeface="meiryo ui"/>
                </a:rPr>
                <a:t>）</a:t>
              </a:r>
              <a:r>
                <a:rPr kumimoji="1" lang="en-US" altLang="ja-JP" sz="1050">
                  <a:latin typeface="meiryo ui"/>
                  <a:ea typeface="meiryo ui"/>
                </a:rPr>
                <a:t>X</a:t>
              </a:r>
              <a:r>
                <a:rPr lang="ja-JP" altLang="en-US" sz="1050">
                  <a:latin typeface="meiryo ui"/>
                  <a:ea typeface="meiryo ui"/>
                </a:rPr>
                <a:t>＋</a:t>
              </a:r>
              <a:r>
                <a:rPr lang="en-US" altLang="ja-JP" sz="1050">
                  <a:latin typeface="meiryo ui"/>
                  <a:ea typeface="meiryo ui"/>
                </a:rPr>
                <a:t>51</a:t>
              </a:r>
              <a:r>
                <a:rPr kumimoji="1" lang="ja-JP" altLang="en-US" sz="1050">
                  <a:latin typeface="meiryo ui"/>
                  <a:ea typeface="meiryo ui"/>
                </a:rPr>
                <a:t>円～ </a:t>
              </a:r>
              <a:r>
                <a:rPr kumimoji="1" lang="en-US" altLang="ja-JP" sz="1050">
                  <a:latin typeface="meiryo ui"/>
                  <a:ea typeface="meiryo ui"/>
                </a:rPr>
                <a:t>X</a:t>
              </a:r>
              <a:r>
                <a:rPr kumimoji="1" lang="ja-JP" altLang="en-US" sz="1050">
                  <a:latin typeface="meiryo ui"/>
                  <a:ea typeface="meiryo ui"/>
                </a:rPr>
                <a:t>＋</a:t>
              </a:r>
              <a:r>
                <a:rPr kumimoji="1" lang="en-US" altLang="ja-JP" sz="1050">
                  <a:latin typeface="meiryo ui"/>
                  <a:ea typeface="meiryo ui"/>
                </a:rPr>
                <a:t>62</a:t>
              </a:r>
              <a:r>
                <a:rPr kumimoji="1" lang="ja-JP" altLang="en-US" sz="1050">
                  <a:latin typeface="meiryo ui"/>
                  <a:ea typeface="meiryo ui"/>
                </a:rPr>
                <a:t>円の事業者も申請対象となる</a:t>
              </a:r>
              <a:endParaRPr lang="en-US" altLang="ja-JP" sz="1050">
                <a:latin typeface="meiryo ui"/>
                <a:ea typeface="meiryo ui"/>
                <a:cs typeface="Calibri" panose="020F0502020204030204"/>
              </a:endParaRPr>
            </a:p>
          </p:txBody>
        </p:sp>
        <p:cxnSp>
          <p:nvCxnSpPr>
            <p:cNvPr id="56" name="直線コネクタ 68">
              <a:extLst>
                <a:ext uri="{FF2B5EF4-FFF2-40B4-BE49-F238E27FC236}">
                  <a16:creationId xmlns:a16="http://schemas.microsoft.com/office/drawing/2014/main" id="{2A3271A1-9624-4E61-3C01-C0B5A6F34994}"/>
                </a:ext>
              </a:extLst>
            </p:cNvPr>
            <p:cNvCxnSpPr>
              <a:cxnSpLocks/>
            </p:cNvCxnSpPr>
            <p:nvPr/>
          </p:nvCxnSpPr>
          <p:spPr>
            <a:xfrm>
              <a:off x="5870463" y="5445430"/>
              <a:ext cx="3111382" cy="0"/>
            </a:xfrm>
            <a:prstGeom prst="line">
              <a:avLst/>
            </a:prstGeom>
            <a:ln w="2222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E99045C7-C73F-0788-BFE7-A16D0BF4039B}"/>
                </a:ext>
              </a:extLst>
            </p:cNvPr>
            <p:cNvSpPr/>
            <p:nvPr/>
          </p:nvSpPr>
          <p:spPr>
            <a:xfrm>
              <a:off x="5916241" y="4627040"/>
              <a:ext cx="3111382" cy="793554"/>
            </a:xfrm>
            <a:prstGeom prst="rect">
              <a:avLst/>
            </a:prstGeom>
            <a:solidFill>
              <a:srgbClr val="D9E6FF">
                <a:alpha val="4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120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58" name="テキスト ボックス 57">
              <a:extLst>
                <a:ext uri="{FF2B5EF4-FFF2-40B4-BE49-F238E27FC236}">
                  <a16:creationId xmlns:a16="http://schemas.microsoft.com/office/drawing/2014/main" id="{13A1BED4-5E5B-6E44-A90E-71857DAB193C}"/>
                </a:ext>
              </a:extLst>
            </p:cNvPr>
            <p:cNvSpPr txBox="1"/>
            <p:nvPr/>
          </p:nvSpPr>
          <p:spPr>
            <a:xfrm>
              <a:off x="6056027" y="4757158"/>
              <a:ext cx="2401175" cy="483518"/>
            </a:xfrm>
            <a:prstGeom prst="rect">
              <a:avLst/>
            </a:prstGeom>
            <a:noFill/>
          </p:spPr>
          <p:txBody>
            <a:bodyPr wrap="square" lIns="116567" tIns="77712" rIns="116567"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B</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社）事業場内最低賃金</a:t>
              </a:r>
              <a:endPar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X</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30</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円）</a:t>
              </a:r>
              <a:endPar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59" name="テキスト ボックス 58">
              <a:extLst>
                <a:ext uri="{FF2B5EF4-FFF2-40B4-BE49-F238E27FC236}">
                  <a16:creationId xmlns:a16="http://schemas.microsoft.com/office/drawing/2014/main" id="{C2AFB13B-6185-D7EB-2128-A35B06133F8A}"/>
                </a:ext>
              </a:extLst>
            </p:cNvPr>
            <p:cNvSpPr txBox="1"/>
            <p:nvPr/>
          </p:nvSpPr>
          <p:spPr>
            <a:xfrm>
              <a:off x="5208556" y="4472333"/>
              <a:ext cx="744663" cy="288593"/>
            </a:xfrm>
            <a:prstGeom prst="rect">
              <a:avLst/>
            </a:prstGeom>
            <a:noFill/>
          </p:spPr>
          <p:txBody>
            <a:bodyPr wrap="square" lIns="116567" tIns="77712" rIns="116567" bIns="45720" rtlCol="0" anchor="t">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lang="en-US" altLang="ja-JP" sz="1000">
                  <a:solidFill>
                    <a:srgbClr val="FF0000"/>
                  </a:solidFill>
                  <a:latin typeface="meiryo ui"/>
                  <a:ea typeface="meiryo ui"/>
                </a:rPr>
                <a:t>X</a:t>
              </a:r>
              <a:r>
                <a:rPr lang="ja-JP" altLang="en-US" sz="1000">
                  <a:solidFill>
                    <a:srgbClr val="FF0000"/>
                  </a:solidFill>
                  <a:latin typeface="meiryo ui"/>
                  <a:ea typeface="meiryo ui"/>
                </a:rPr>
                <a:t>＋</a:t>
              </a:r>
              <a:r>
                <a:rPr lang="en-US" altLang="ja-JP" sz="1000">
                  <a:solidFill>
                    <a:srgbClr val="FF0000"/>
                  </a:solidFill>
                  <a:latin typeface="meiryo ui"/>
                  <a:ea typeface="meiryo ui"/>
                </a:rPr>
                <a:t>50</a:t>
              </a:r>
              <a:r>
                <a:rPr kumimoji="1" lang="ja-JP" altLang="en-US" sz="1000" b="0" i="0" u="none" strike="noStrike" kern="1200" cap="none" spc="0" normalizeH="0" baseline="0" noProof="0">
                  <a:ln>
                    <a:noFill/>
                  </a:ln>
                  <a:solidFill>
                    <a:srgbClr val="FF0000"/>
                  </a:solidFill>
                  <a:effectLst/>
                  <a:uLnTx/>
                  <a:uFillTx/>
                  <a:latin typeface="meiryo ui"/>
                  <a:ea typeface="meiryo ui"/>
                </a:rPr>
                <a:t>円</a:t>
              </a:r>
              <a:endParaRPr lang="en-US" altLang="ja-JP" sz="1000" b="0" i="0" u="none" strike="noStrike" kern="1200" cap="none" spc="0" normalizeH="0" baseline="0" noProof="0">
                <a:ln>
                  <a:noFill/>
                </a:ln>
                <a:solidFill>
                  <a:srgbClr val="FF0000"/>
                </a:solidFill>
                <a:effectLst/>
                <a:uLnTx/>
                <a:uFillTx/>
                <a:latin typeface="meiryo ui"/>
                <a:ea typeface="meiryo ui"/>
              </a:endParaRPr>
            </a:p>
          </p:txBody>
        </p:sp>
        <p:sp>
          <p:nvSpPr>
            <p:cNvPr id="60" name="テキスト ボックス 59">
              <a:extLst>
                <a:ext uri="{FF2B5EF4-FFF2-40B4-BE49-F238E27FC236}">
                  <a16:creationId xmlns:a16="http://schemas.microsoft.com/office/drawing/2014/main" id="{19C5C0EF-B32F-AB71-A346-D6541B597584}"/>
                </a:ext>
              </a:extLst>
            </p:cNvPr>
            <p:cNvSpPr txBox="1"/>
            <p:nvPr/>
          </p:nvSpPr>
          <p:spPr>
            <a:xfrm>
              <a:off x="5235357" y="5274380"/>
              <a:ext cx="755224" cy="288593"/>
            </a:xfrm>
            <a:prstGeom prst="rect">
              <a:avLst/>
            </a:prstGeom>
            <a:noFill/>
          </p:spPr>
          <p:txBody>
            <a:bodyPr wrap="square" lIns="116567" tIns="77712" rIns="116567" bIns="45720" rtlCol="0" anchor="t">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meiryo ui"/>
                  <a:ea typeface="meiryo ui"/>
                </a:rPr>
                <a:t>X </a:t>
              </a:r>
              <a:r>
                <a:rPr kumimoji="1" lang="ja-JP" altLang="en-US" sz="1000" b="0" i="0" u="none" strike="noStrike" kern="1200" cap="none" spc="0" normalizeH="0" baseline="0" noProof="0">
                  <a:ln>
                    <a:noFill/>
                  </a:ln>
                  <a:solidFill>
                    <a:prstClr val="black"/>
                  </a:solidFill>
                  <a:effectLst/>
                  <a:uLnTx/>
                  <a:uFillTx/>
                  <a:latin typeface="meiryo ui"/>
                  <a:ea typeface="meiryo ui"/>
                </a:rPr>
                <a:t>円</a:t>
              </a:r>
              <a:endParaRPr lang="en-US" altLang="ja-JP" sz="1000" b="0" i="0" u="none" strike="noStrike" kern="1200" cap="none" spc="0" normalizeH="0" baseline="0" noProof="0">
                <a:ln>
                  <a:noFill/>
                </a:ln>
                <a:solidFill>
                  <a:prstClr val="black"/>
                </a:solidFill>
                <a:effectLst/>
                <a:uLnTx/>
                <a:uFillTx/>
                <a:latin typeface="meiryo ui"/>
                <a:ea typeface="meiryo ui"/>
              </a:endParaRPr>
            </a:p>
          </p:txBody>
        </p:sp>
        <p:sp>
          <p:nvSpPr>
            <p:cNvPr id="61" name="テキスト ボックス 60">
              <a:extLst>
                <a:ext uri="{FF2B5EF4-FFF2-40B4-BE49-F238E27FC236}">
                  <a16:creationId xmlns:a16="http://schemas.microsoft.com/office/drawing/2014/main" id="{23E68FB4-57A4-1BCA-8D7C-8245590D8F50}"/>
                </a:ext>
              </a:extLst>
            </p:cNvPr>
            <p:cNvSpPr txBox="1"/>
            <p:nvPr/>
          </p:nvSpPr>
          <p:spPr>
            <a:xfrm>
              <a:off x="5997451" y="5279353"/>
              <a:ext cx="1711627" cy="314665"/>
            </a:xfrm>
            <a:prstGeom prst="rect">
              <a:avLst/>
            </a:prstGeom>
            <a:solidFill>
              <a:schemeClr val="bg1"/>
            </a:solidFill>
            <a:ln w="3175">
              <a:solidFill>
                <a:schemeClr val="tx1"/>
              </a:solidFill>
              <a:prstDash val="sysDot"/>
            </a:ln>
          </p:spPr>
          <p:txBody>
            <a:bodyPr wrap="square" lIns="116567" tIns="77712" rIns="116567" rtlCol="0">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改定前の地域別最低賃金</a:t>
              </a:r>
              <a:endPar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pSp>
      <p:sp>
        <p:nvSpPr>
          <p:cNvPr id="64" name="テキスト ボックス 63">
            <a:extLst>
              <a:ext uri="{FF2B5EF4-FFF2-40B4-BE49-F238E27FC236}">
                <a16:creationId xmlns:a16="http://schemas.microsoft.com/office/drawing/2014/main" id="{6F18F7BC-2ABA-A083-AAC7-D9CCF7801BB4}"/>
              </a:ext>
            </a:extLst>
          </p:cNvPr>
          <p:cNvSpPr txBox="1"/>
          <p:nvPr/>
        </p:nvSpPr>
        <p:spPr>
          <a:xfrm>
            <a:off x="1105239" y="5638259"/>
            <a:ext cx="2521676" cy="298852"/>
          </a:xfrm>
          <a:prstGeom prst="rect">
            <a:avLst/>
          </a:prstGeom>
          <a:noFill/>
        </p:spPr>
        <p:txBody>
          <a:bodyPr wrap="square" lIns="116567" tIns="77712" rIns="116567"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B</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社）事業場内最低賃金（</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X</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30</a:t>
            </a:r>
            <a:r>
              <a:rPr kumimoji="1" lang="ja-JP" altLang="en-US"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rPr>
              <a:t>円）</a:t>
            </a:r>
            <a:endParaRPr kumimoji="1" lang="en-US" altLang="ja-JP" sz="1000" b="1"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65" name="テキスト ボックス 64">
            <a:extLst>
              <a:ext uri="{FF2B5EF4-FFF2-40B4-BE49-F238E27FC236}">
                <a16:creationId xmlns:a16="http://schemas.microsoft.com/office/drawing/2014/main" id="{695F0068-2CBC-5D6C-7151-A9EC784D0089}"/>
              </a:ext>
            </a:extLst>
          </p:cNvPr>
          <p:cNvSpPr txBox="1"/>
          <p:nvPr/>
        </p:nvSpPr>
        <p:spPr>
          <a:xfrm>
            <a:off x="959546" y="5644543"/>
            <a:ext cx="49277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〇</a:t>
            </a:r>
          </a:p>
        </p:txBody>
      </p:sp>
      <p:sp>
        <p:nvSpPr>
          <p:cNvPr id="66" name="テキスト ボックス 65">
            <a:extLst>
              <a:ext uri="{FF2B5EF4-FFF2-40B4-BE49-F238E27FC236}">
                <a16:creationId xmlns:a16="http://schemas.microsoft.com/office/drawing/2014/main" id="{E521017D-0596-6DAB-9814-A4AEBB5CC5DA}"/>
              </a:ext>
            </a:extLst>
          </p:cNvPr>
          <p:cNvSpPr txBox="1"/>
          <p:nvPr/>
        </p:nvSpPr>
        <p:spPr>
          <a:xfrm>
            <a:off x="871286" y="4910788"/>
            <a:ext cx="492775"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a:ln>
                  <a:noFill/>
                </a:ln>
                <a:solidFill>
                  <a:srgbClr val="FF0000"/>
                </a:solidFill>
                <a:effectLst/>
                <a:uLnTx/>
                <a:uFillTx/>
                <a:latin typeface="Calibri" panose="020F0502020204030204"/>
                <a:ea typeface="游ゴシック" panose="020B0400000000000000" pitchFamily="50" charset="-128"/>
                <a:cs typeface="+mn-cs"/>
              </a:rPr>
              <a:t>×</a:t>
            </a:r>
            <a:endParaRPr kumimoji="1" lang="ja-JP" altLang="en-US" sz="2400" b="1" i="0" u="none" strike="noStrike" kern="1200" cap="none" spc="0" normalizeH="0" baseline="0" noProof="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68" name="テキスト ボックス 67">
            <a:extLst>
              <a:ext uri="{FF2B5EF4-FFF2-40B4-BE49-F238E27FC236}">
                <a16:creationId xmlns:a16="http://schemas.microsoft.com/office/drawing/2014/main" id="{6B8581FD-234E-8D7A-6B61-713172D871DD}"/>
              </a:ext>
            </a:extLst>
          </p:cNvPr>
          <p:cNvSpPr txBox="1"/>
          <p:nvPr/>
        </p:nvSpPr>
        <p:spPr>
          <a:xfrm>
            <a:off x="1129653" y="8417146"/>
            <a:ext cx="482216" cy="3798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a:ln>
                  <a:noFill/>
                </a:ln>
                <a:solidFill>
                  <a:srgbClr val="FF0000"/>
                </a:solidFill>
                <a:effectLst/>
                <a:uLnTx/>
                <a:uFillTx/>
                <a:latin typeface="Calibri" panose="020F0502020204030204"/>
                <a:ea typeface="游ゴシック" panose="020B0400000000000000" pitchFamily="50" charset="-128"/>
                <a:cs typeface="+mn-cs"/>
              </a:rPr>
              <a:t>〇</a:t>
            </a:r>
          </a:p>
        </p:txBody>
      </p:sp>
      <p:sp>
        <p:nvSpPr>
          <p:cNvPr id="69" name="テキスト ボックス 68">
            <a:extLst>
              <a:ext uri="{FF2B5EF4-FFF2-40B4-BE49-F238E27FC236}">
                <a16:creationId xmlns:a16="http://schemas.microsoft.com/office/drawing/2014/main" id="{238713B8-7A48-8564-68BD-4303A26CAED3}"/>
              </a:ext>
            </a:extLst>
          </p:cNvPr>
          <p:cNvSpPr txBox="1"/>
          <p:nvPr/>
        </p:nvSpPr>
        <p:spPr>
          <a:xfrm>
            <a:off x="1124373" y="9072245"/>
            <a:ext cx="49277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〇</a:t>
            </a:r>
          </a:p>
        </p:txBody>
      </p:sp>
      <p:cxnSp>
        <p:nvCxnSpPr>
          <p:cNvPr id="71" name="直線矢印コネクタ 88">
            <a:extLst>
              <a:ext uri="{FF2B5EF4-FFF2-40B4-BE49-F238E27FC236}">
                <a16:creationId xmlns:a16="http://schemas.microsoft.com/office/drawing/2014/main" id="{4CA559E4-ECD4-F3D0-00FF-20857B946A2D}"/>
              </a:ext>
            </a:extLst>
          </p:cNvPr>
          <p:cNvCxnSpPr>
            <a:cxnSpLocks/>
          </p:cNvCxnSpPr>
          <p:nvPr/>
        </p:nvCxnSpPr>
        <p:spPr>
          <a:xfrm flipH="1">
            <a:off x="3247534" y="8201024"/>
            <a:ext cx="695" cy="699154"/>
          </a:xfrm>
          <a:prstGeom prst="straightConnector1">
            <a:avLst/>
          </a:prstGeom>
          <a:ln w="57150" cap="flat">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18699D33-AD4A-9742-E90A-9E7D25AE7016}"/>
              </a:ext>
            </a:extLst>
          </p:cNvPr>
          <p:cNvCxnSpPr>
            <a:cxnSpLocks/>
          </p:cNvCxnSpPr>
          <p:nvPr/>
        </p:nvCxnSpPr>
        <p:spPr>
          <a:xfrm flipH="1">
            <a:off x="3241326" y="8895506"/>
            <a:ext cx="695" cy="804824"/>
          </a:xfrm>
          <a:prstGeom prst="straightConnector1">
            <a:avLst/>
          </a:prstGeom>
          <a:ln w="38100" cap="flat">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テキスト ボックス 72">
            <a:extLst>
              <a:ext uri="{FF2B5EF4-FFF2-40B4-BE49-F238E27FC236}">
                <a16:creationId xmlns:a16="http://schemas.microsoft.com/office/drawing/2014/main" id="{07BEE580-9FAD-B4E4-F494-BB0F0FA3EA58}"/>
              </a:ext>
            </a:extLst>
          </p:cNvPr>
          <p:cNvSpPr txBox="1"/>
          <p:nvPr/>
        </p:nvSpPr>
        <p:spPr>
          <a:xfrm>
            <a:off x="3293326" y="8411533"/>
            <a:ext cx="1762599" cy="305008"/>
          </a:xfrm>
          <a:prstGeom prst="rect">
            <a:avLst/>
          </a:prstGeom>
          <a:noFill/>
        </p:spPr>
        <p:txBody>
          <a:bodyPr wrap="square" lIns="116567" tIns="77712" rIns="116567"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100" b="1" i="0" strike="noStrike" kern="1200" cap="none" spc="0" normalizeH="0" noProof="0">
                <a:ln>
                  <a:noFill/>
                </a:ln>
                <a:solidFill>
                  <a:srgbClr val="FF0000"/>
                </a:solidFill>
                <a:effectLst/>
                <a:uLnTx/>
                <a:uFillTx/>
                <a:latin typeface="Meiryo UI" panose="020B0604030504040204" pitchFamily="50" charset="-128"/>
                <a:ea typeface="Meiryo UI" panose="020B0604030504040204" pitchFamily="50" charset="-128"/>
              </a:rPr>
              <a:t>対象範囲の拡充</a:t>
            </a:r>
            <a:endParaRPr kumimoji="1" lang="en-US" altLang="ja-JP" sz="1050" b="1" i="0" strike="noStrike" kern="1200" cap="none" spc="0" normalizeH="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B27D4CE8-BBB6-6F71-143C-E1C44D613BBB}"/>
              </a:ext>
            </a:extLst>
          </p:cNvPr>
          <p:cNvSpPr txBox="1"/>
          <p:nvPr/>
        </p:nvSpPr>
        <p:spPr>
          <a:xfrm>
            <a:off x="3344824" y="8042415"/>
            <a:ext cx="1621840" cy="298852"/>
          </a:xfrm>
          <a:prstGeom prst="rect">
            <a:avLst/>
          </a:prstGeom>
          <a:solidFill>
            <a:schemeClr val="bg1"/>
          </a:solidFill>
          <a:ln w="28575">
            <a:solidFill>
              <a:schemeClr val="tx2"/>
            </a:solidFill>
          </a:ln>
        </p:spPr>
        <p:txBody>
          <a:bodyPr wrap="square" lIns="116567" tIns="77712" rIns="116567" bIns="45720" rtlCol="0" anchor="t">
            <a:spAutoFit/>
          </a:bodyP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srgbClr val="1F497D"/>
                </a:solidFill>
                <a:effectLst/>
                <a:uLnTx/>
                <a:uFillTx/>
                <a:latin typeface="meiryo ui"/>
                <a:ea typeface="meiryo ui"/>
              </a:rPr>
              <a:t>改定後の地域別最低賃金</a:t>
            </a:r>
            <a:endParaRPr lang="en-US" altLang="ja-JP" sz="1000" b="1" i="0" u="none" strike="noStrike" kern="1200" cap="none" spc="0" normalizeH="0" baseline="0" noProof="0">
              <a:ln>
                <a:noFill/>
              </a:ln>
              <a:solidFill>
                <a:srgbClr val="1F497D"/>
              </a:solidFill>
              <a:effectLst/>
              <a:uLnTx/>
              <a:uFillTx/>
              <a:latin typeface="meiryo ui"/>
              <a:ea typeface="meiryo ui"/>
            </a:endParaRPr>
          </a:p>
        </p:txBody>
      </p:sp>
    </p:spTree>
    <p:extLst>
      <p:ext uri="{BB962C8B-B14F-4D97-AF65-F5344CB8AC3E}">
        <p14:creationId xmlns:p14="http://schemas.microsoft.com/office/powerpoint/2010/main" val="2961161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a:extLst>
              <a:ext uri="{FF2B5EF4-FFF2-40B4-BE49-F238E27FC236}">
                <a16:creationId xmlns:a16="http://schemas.microsoft.com/office/drawing/2014/main" id="{F20C2788-D94D-781E-EE95-75CBBA5B7B10}"/>
              </a:ext>
            </a:extLst>
          </p:cNvPr>
          <p:cNvSpPr/>
          <p:nvPr/>
        </p:nvSpPr>
        <p:spPr>
          <a:xfrm>
            <a:off x="302708" y="9827184"/>
            <a:ext cx="6504482" cy="719287"/>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116567" tIns="77712" rIns="116567" rtlCol="0" anchor="t">
            <a:spAutoFit/>
          </a:bodyPr>
          <a:lstStyle/>
          <a:p>
            <a:pPr>
              <a:lnSpc>
                <a:spcPct val="120000"/>
              </a:lnSpc>
            </a:pPr>
            <a:r>
              <a:rPr kumimoji="1" lang="ja-JP" altLang="en-US" sz="1100" spc="100">
                <a:solidFill>
                  <a:schemeClr val="tx1"/>
                </a:solidFill>
                <a:latin typeface="+mn-ea"/>
              </a:rPr>
              <a:t>業務改善助成金についてご不明な点は、</a:t>
            </a:r>
            <a:br>
              <a:rPr kumimoji="1" lang="en-US" altLang="ja-JP" sz="1100" spc="100">
                <a:solidFill>
                  <a:schemeClr val="tx1"/>
                </a:solidFill>
                <a:latin typeface="+mn-ea"/>
              </a:rPr>
            </a:br>
            <a:r>
              <a:rPr kumimoji="1" lang="ja-JP" altLang="en-US" sz="1100" spc="100">
                <a:solidFill>
                  <a:schemeClr val="tx1"/>
                </a:solidFill>
                <a:latin typeface="+mn-ea"/>
              </a:rPr>
              <a:t>業務改善助成金コールセンターまでお問い合わせください。</a:t>
            </a:r>
            <a:endParaRPr kumimoji="1" lang="en-US" altLang="ja-JP" sz="1100" spc="100">
              <a:solidFill>
                <a:schemeClr val="tx1"/>
              </a:solidFill>
              <a:latin typeface="+mn-ea"/>
            </a:endParaRPr>
          </a:p>
          <a:p>
            <a:pPr>
              <a:lnSpc>
                <a:spcPct val="120000"/>
              </a:lnSpc>
            </a:pPr>
            <a:r>
              <a:rPr kumimoji="1" lang="ja-JP" altLang="en-US" sz="1050" b="1" spc="100">
                <a:solidFill>
                  <a:schemeClr val="tx1"/>
                </a:solidFill>
                <a:latin typeface="+mn-ea"/>
              </a:rPr>
              <a:t>電話番号：</a:t>
            </a:r>
            <a:r>
              <a:rPr kumimoji="1" lang="en-US" altLang="ja-JP" sz="1200" b="1" spc="100">
                <a:solidFill>
                  <a:schemeClr val="tx1"/>
                </a:solidFill>
                <a:latin typeface="+mn-ea"/>
              </a:rPr>
              <a:t>0120</a:t>
            </a:r>
            <a:r>
              <a:rPr lang="en-US" altLang="ja-JP" sz="1200" b="1" spc="100">
                <a:solidFill>
                  <a:schemeClr val="tx1"/>
                </a:solidFill>
                <a:latin typeface="+mn-ea"/>
              </a:rPr>
              <a:t>-</a:t>
            </a:r>
            <a:r>
              <a:rPr kumimoji="1" lang="en-US" altLang="ja-JP" sz="1200" b="1" spc="100">
                <a:solidFill>
                  <a:schemeClr val="tx1"/>
                </a:solidFill>
                <a:latin typeface="+mn-ea"/>
              </a:rPr>
              <a:t>366</a:t>
            </a:r>
            <a:r>
              <a:rPr lang="en-US" altLang="ja-JP" sz="1200" b="1" spc="100">
                <a:solidFill>
                  <a:schemeClr val="tx1"/>
                </a:solidFill>
                <a:latin typeface="+mn-ea"/>
              </a:rPr>
              <a:t>-</a:t>
            </a:r>
            <a:r>
              <a:rPr kumimoji="1" lang="en-US" altLang="ja-JP" sz="1200" b="1" spc="100">
                <a:solidFill>
                  <a:schemeClr val="tx1"/>
                </a:solidFill>
                <a:latin typeface="+mn-ea"/>
              </a:rPr>
              <a:t>440</a:t>
            </a:r>
            <a:r>
              <a:rPr kumimoji="1" lang="ja-JP" altLang="en-US" sz="1050" spc="100">
                <a:solidFill>
                  <a:schemeClr val="tx1"/>
                </a:solidFill>
                <a:latin typeface="+mn-ea"/>
              </a:rPr>
              <a:t>（受付時間 平日 ９</a:t>
            </a:r>
            <a:r>
              <a:rPr kumimoji="1" lang="en-US" altLang="ja-JP" sz="1050" spc="100">
                <a:solidFill>
                  <a:schemeClr val="tx1"/>
                </a:solidFill>
                <a:latin typeface="+mn-ea"/>
              </a:rPr>
              <a:t>:</a:t>
            </a:r>
            <a:r>
              <a:rPr kumimoji="1" lang="ja-JP" altLang="en-US" sz="1050" spc="100">
                <a:solidFill>
                  <a:schemeClr val="tx1"/>
                </a:solidFill>
                <a:latin typeface="+mn-ea"/>
              </a:rPr>
              <a:t>０</a:t>
            </a:r>
            <a:r>
              <a:rPr kumimoji="1" lang="en-US" altLang="ja-JP" sz="1050" spc="100">
                <a:solidFill>
                  <a:schemeClr val="tx1"/>
                </a:solidFill>
                <a:latin typeface="+mn-ea"/>
              </a:rPr>
              <a:t>0</a:t>
            </a:r>
            <a:r>
              <a:rPr kumimoji="1" lang="ja-JP" altLang="en-US" sz="1050" spc="100">
                <a:solidFill>
                  <a:schemeClr val="tx1"/>
                </a:solidFill>
                <a:latin typeface="+mn-ea"/>
              </a:rPr>
              <a:t>～</a:t>
            </a:r>
            <a:r>
              <a:rPr kumimoji="1" lang="en-US" altLang="ja-JP" sz="1050" spc="100">
                <a:solidFill>
                  <a:schemeClr val="tx1"/>
                </a:solidFill>
                <a:latin typeface="+mn-ea"/>
              </a:rPr>
              <a:t>17:</a:t>
            </a:r>
            <a:r>
              <a:rPr kumimoji="1" lang="ja-JP" altLang="en-US" sz="1050" spc="100">
                <a:solidFill>
                  <a:schemeClr val="tx1"/>
                </a:solidFill>
                <a:latin typeface="+mn-ea"/>
              </a:rPr>
              <a:t>００）</a:t>
            </a:r>
          </a:p>
        </p:txBody>
      </p:sp>
      <p:pic>
        <p:nvPicPr>
          <p:cNvPr id="32" name="図 31">
            <a:extLst>
              <a:ext uri="{FF2B5EF4-FFF2-40B4-BE49-F238E27FC236}">
                <a16:creationId xmlns:a16="http://schemas.microsoft.com/office/drawing/2014/main" id="{6BEC60B4-A625-1CC1-548C-B81B7F9946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83993" y="9923158"/>
            <a:ext cx="2078541" cy="682350"/>
          </a:xfrm>
          <a:prstGeom prst="rect">
            <a:avLst/>
          </a:prstGeom>
        </p:spPr>
      </p:pic>
      <p:cxnSp>
        <p:nvCxnSpPr>
          <p:cNvPr id="5" name="直線コネクタ 4">
            <a:extLst>
              <a:ext uri="{FF2B5EF4-FFF2-40B4-BE49-F238E27FC236}">
                <a16:creationId xmlns:a16="http://schemas.microsoft.com/office/drawing/2014/main" id="{C86A297F-DC66-6432-33B3-A1BC955FAF75}"/>
              </a:ext>
            </a:extLst>
          </p:cNvPr>
          <p:cNvCxnSpPr>
            <a:cxnSpLocks/>
          </p:cNvCxnSpPr>
          <p:nvPr/>
        </p:nvCxnSpPr>
        <p:spPr>
          <a:xfrm flipV="1">
            <a:off x="395288" y="9788489"/>
            <a:ext cx="6769100" cy="17732"/>
          </a:xfrm>
          <a:prstGeom prst="line">
            <a:avLst/>
          </a:prstGeom>
          <a:ln w="12700">
            <a:solidFill>
              <a:srgbClr val="103185"/>
            </a:solidFill>
            <a:prstDash val="sysDash"/>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D21689FC-254A-1492-3E8D-4A9B7E14B686}"/>
              </a:ext>
            </a:extLst>
          </p:cNvPr>
          <p:cNvSpPr/>
          <p:nvPr/>
        </p:nvSpPr>
        <p:spPr>
          <a:xfrm>
            <a:off x="279595" y="9463880"/>
            <a:ext cx="1210477" cy="3725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76">
                <a:solidFill>
                  <a:srgbClr val="103185"/>
                </a:solidFill>
                <a:latin typeface="+mn-ea"/>
              </a:rPr>
              <a:t>お問い合わせ</a:t>
            </a:r>
          </a:p>
        </p:txBody>
      </p:sp>
      <p:sp>
        <p:nvSpPr>
          <p:cNvPr id="38" name="テキスト ボックス 37">
            <a:extLst>
              <a:ext uri="{FF2B5EF4-FFF2-40B4-BE49-F238E27FC236}">
                <a16:creationId xmlns:a16="http://schemas.microsoft.com/office/drawing/2014/main" id="{FD74BE1E-ADA1-ECE4-5400-5908A697E707}"/>
              </a:ext>
            </a:extLst>
          </p:cNvPr>
          <p:cNvSpPr txBox="1"/>
          <p:nvPr/>
        </p:nvSpPr>
        <p:spPr>
          <a:xfrm>
            <a:off x="6537418" y="10400689"/>
            <a:ext cx="971394" cy="271741"/>
          </a:xfrm>
          <a:prstGeom prst="rect">
            <a:avLst/>
          </a:prstGeom>
          <a:noFill/>
        </p:spPr>
        <p:txBody>
          <a:bodyPr wrap="square" rtlCol="0" anchor="ctr">
            <a:spAutoFit/>
          </a:bodyPr>
          <a:lstStyle/>
          <a:p>
            <a:pPr algn="r" defTabSz="986912">
              <a:lnSpc>
                <a:spcPts val="1727"/>
              </a:lnSpc>
              <a:defRPr/>
            </a:pPr>
            <a:r>
              <a:rPr kumimoji="1" lang="ja-JP" altLang="en-US" sz="863">
                <a:solidFill>
                  <a:prstClr val="black"/>
                </a:solidFill>
                <a:latin typeface="+mn-ea"/>
                <a:cs typeface="Meiryo UI" panose="020B0604030504040204" pitchFamily="50" charset="-128"/>
              </a:rPr>
              <a:t>（</a:t>
            </a:r>
            <a:r>
              <a:rPr kumimoji="1" lang="en-US" altLang="ja-JP" sz="863">
                <a:solidFill>
                  <a:prstClr val="black"/>
                </a:solidFill>
                <a:latin typeface="+mn-ea"/>
                <a:cs typeface="Meiryo UI" panose="020B0604030504040204" pitchFamily="50" charset="-128"/>
              </a:rPr>
              <a:t>R7.8</a:t>
            </a:r>
            <a:r>
              <a:rPr kumimoji="1" lang="ja-JP" altLang="en-US" sz="863">
                <a:solidFill>
                  <a:prstClr val="black"/>
                </a:solidFill>
                <a:latin typeface="+mn-ea"/>
                <a:cs typeface="Meiryo UI" panose="020B0604030504040204" pitchFamily="50" charset="-128"/>
              </a:rPr>
              <a:t>）</a:t>
            </a:r>
          </a:p>
        </p:txBody>
      </p:sp>
      <p:sp>
        <p:nvSpPr>
          <p:cNvPr id="2" name="四角形: 角を丸くする 1">
            <a:extLst>
              <a:ext uri="{FF2B5EF4-FFF2-40B4-BE49-F238E27FC236}">
                <a16:creationId xmlns:a16="http://schemas.microsoft.com/office/drawing/2014/main" id="{0F8EC31D-1524-6D8F-9729-C6382B6CB714}"/>
              </a:ext>
            </a:extLst>
          </p:cNvPr>
          <p:cNvSpPr/>
          <p:nvPr/>
        </p:nvSpPr>
        <p:spPr>
          <a:xfrm>
            <a:off x="407770" y="204512"/>
            <a:ext cx="2399959" cy="280854"/>
          </a:xfrm>
          <a:prstGeom prst="roundRect">
            <a:avLst/>
          </a:prstGeom>
          <a:pattFill prst="dkUpDiag">
            <a:fgClr>
              <a:srgbClr val="D1D1F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spc="200">
                <a:solidFill>
                  <a:schemeClr val="tx1"/>
                </a:solidFill>
              </a:rPr>
              <a:t>②賃金引上げ後の申請</a:t>
            </a:r>
            <a:endParaRPr kumimoji="1" lang="en-US" altLang="ja-JP" sz="1300" b="1" spc="200">
              <a:solidFill>
                <a:schemeClr val="tx1"/>
              </a:solidFill>
            </a:endParaRPr>
          </a:p>
        </p:txBody>
      </p:sp>
      <p:sp>
        <p:nvSpPr>
          <p:cNvPr id="4" name="四角形: 角を丸くする 3">
            <a:extLst>
              <a:ext uri="{FF2B5EF4-FFF2-40B4-BE49-F238E27FC236}">
                <a16:creationId xmlns:a16="http://schemas.microsoft.com/office/drawing/2014/main" id="{35F7E635-CC1E-EEBF-9399-7DAC52E1A2B9}"/>
              </a:ext>
            </a:extLst>
          </p:cNvPr>
          <p:cNvSpPr/>
          <p:nvPr/>
        </p:nvSpPr>
        <p:spPr>
          <a:xfrm>
            <a:off x="407771" y="600556"/>
            <a:ext cx="1001538" cy="280854"/>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200">
                <a:solidFill>
                  <a:schemeClr val="bg1"/>
                </a:solidFill>
              </a:rPr>
              <a:t>従来</a:t>
            </a:r>
            <a:endParaRPr kumimoji="1" lang="en-US" altLang="ja-JP" sz="1200" b="1" spc="200">
              <a:solidFill>
                <a:schemeClr val="bg1"/>
              </a:solidFill>
            </a:endParaRPr>
          </a:p>
        </p:txBody>
      </p:sp>
      <p:sp>
        <p:nvSpPr>
          <p:cNvPr id="6" name="テキスト ボックス 5">
            <a:extLst>
              <a:ext uri="{FF2B5EF4-FFF2-40B4-BE49-F238E27FC236}">
                <a16:creationId xmlns:a16="http://schemas.microsoft.com/office/drawing/2014/main" id="{D1508F9B-12F5-1113-5A7C-06464850144A}"/>
              </a:ext>
            </a:extLst>
          </p:cNvPr>
          <p:cNvSpPr txBox="1"/>
          <p:nvPr/>
        </p:nvSpPr>
        <p:spPr>
          <a:xfrm>
            <a:off x="467468" y="1601490"/>
            <a:ext cx="6696745" cy="756221"/>
          </a:xfrm>
          <a:prstGeom prst="rect">
            <a:avLst/>
          </a:prstGeom>
          <a:noFill/>
        </p:spPr>
        <p:txBody>
          <a:bodyPr wrap="square" lIns="116567" tIns="77712" rIns="116567" rtlCol="0">
            <a:spAutoFit/>
          </a:bodyPr>
          <a:lstStyle/>
          <a:p>
            <a:pPr>
              <a:lnSpc>
                <a:spcPct val="120000"/>
              </a:lnSpc>
            </a:pPr>
            <a:r>
              <a:rPr kumimoji="1" lang="ja-JP" altLang="en-US" sz="1200" spc="100">
                <a:latin typeface="+mn-ea"/>
              </a:rPr>
              <a:t>必要な手続き：申請書や見積書のほかに、以下の書類の提出が必要です。</a:t>
            </a:r>
          </a:p>
          <a:p>
            <a:pPr>
              <a:lnSpc>
                <a:spcPct val="120000"/>
              </a:lnSpc>
            </a:pPr>
            <a:r>
              <a:rPr kumimoji="1" lang="ja-JP" altLang="en-US" sz="1200" b="1" spc="100">
                <a:latin typeface="+mn-ea"/>
              </a:rPr>
              <a:t>　</a:t>
            </a:r>
            <a:r>
              <a:rPr kumimoji="1" lang="ja-JP" altLang="en-US" sz="1200" spc="100">
                <a:latin typeface="+mn-ea"/>
              </a:rPr>
              <a:t>・賃金引上げ計画</a:t>
            </a:r>
            <a:endParaRPr kumimoji="1" lang="en-US" altLang="ja-JP" sz="1200" spc="100">
              <a:latin typeface="+mn-ea"/>
            </a:endParaRPr>
          </a:p>
          <a:p>
            <a:pPr>
              <a:lnSpc>
                <a:spcPct val="120000"/>
              </a:lnSpc>
            </a:pPr>
            <a:r>
              <a:rPr kumimoji="1" lang="ja-JP" altLang="en-US" sz="1200" spc="100">
                <a:latin typeface="+mn-ea"/>
              </a:rPr>
              <a:t>　・事業実施計画（設備投資等の計画）</a:t>
            </a:r>
            <a:endParaRPr kumimoji="1" lang="en-US" altLang="ja-JP" sz="1200" spc="100">
              <a:latin typeface="+mn-ea"/>
            </a:endParaRPr>
          </a:p>
        </p:txBody>
      </p:sp>
      <p:sp>
        <p:nvSpPr>
          <p:cNvPr id="9" name="テキスト ボックス 8">
            <a:extLst>
              <a:ext uri="{FF2B5EF4-FFF2-40B4-BE49-F238E27FC236}">
                <a16:creationId xmlns:a16="http://schemas.microsoft.com/office/drawing/2014/main" id="{DA336D70-F408-1E66-2BE7-B6407ADD0FFF}"/>
              </a:ext>
            </a:extLst>
          </p:cNvPr>
          <p:cNvSpPr txBox="1"/>
          <p:nvPr/>
        </p:nvSpPr>
        <p:spPr>
          <a:xfrm>
            <a:off x="188999" y="8075922"/>
            <a:ext cx="7208795" cy="139607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08000" tIns="72000" rIns="108000" rtlCol="0">
            <a:spAutoFit/>
          </a:bodyPr>
          <a:lstStyle/>
          <a:p>
            <a:pPr marL="87313" indent="-87313">
              <a:lnSpc>
                <a:spcPct val="110000"/>
              </a:lnSpc>
              <a:buFont typeface="Arial" panose="020B0604020202020204" pitchFamily="34" charset="0"/>
              <a:buChar char="•"/>
            </a:pPr>
            <a:r>
              <a:rPr lang="ja-JP" altLang="en-US" sz="1100">
                <a:solidFill>
                  <a:schemeClr val="tx1"/>
                </a:solidFill>
                <a:latin typeface="+mn-ea"/>
                <a:cs typeface="Meiryo UI" panose="020B0604030504040204" pitchFamily="50" charset="-128"/>
              </a:rPr>
              <a:t>交付決定前に助成対象設備の導入を行った場合は助成の対象になりません。</a:t>
            </a:r>
            <a:endParaRPr lang="en-US" altLang="ja-JP" sz="1100">
              <a:solidFill>
                <a:schemeClr val="tx1"/>
              </a:solidFill>
              <a:latin typeface="+mn-ea"/>
              <a:cs typeface="Meiryo UI" panose="020B0604030504040204" pitchFamily="50" charset="-128"/>
            </a:endParaRPr>
          </a:p>
          <a:p>
            <a:pPr marL="87313" indent="-87313">
              <a:lnSpc>
                <a:spcPct val="110000"/>
              </a:lnSpc>
              <a:buFont typeface="Arial" panose="020B0604020202020204" pitchFamily="34" charset="0"/>
              <a:buChar char="•"/>
            </a:pPr>
            <a:r>
              <a:rPr lang="ja-JP" altLang="en-US" sz="1100">
                <a:solidFill>
                  <a:schemeClr val="tx1"/>
                </a:solidFill>
                <a:latin typeface="+mn-ea"/>
                <a:cs typeface="Meiryo UI" panose="020B0604030504040204" pitchFamily="50" charset="-128"/>
              </a:rPr>
              <a:t>事業所での賃金引上げ日から地域別最低賃金の発効日までに勤務実績がないことにより、賃金引上げの実施を確認できない場合は、当該労働者を賃金引上げ対象者に含めることはできません。</a:t>
            </a:r>
            <a:endParaRPr lang="en-US" altLang="ja-JP" sz="1100">
              <a:solidFill>
                <a:schemeClr val="tx1"/>
              </a:solidFill>
              <a:latin typeface="+mn-ea"/>
              <a:cs typeface="Meiryo UI" panose="020B0604030504040204" pitchFamily="50" charset="-128"/>
            </a:endParaRPr>
          </a:p>
          <a:p>
            <a:pPr marL="87313" indent="-87313">
              <a:lnSpc>
                <a:spcPct val="110000"/>
              </a:lnSpc>
              <a:buFont typeface="Arial" panose="020B0604020202020204" pitchFamily="34" charset="0"/>
              <a:buChar char="•"/>
            </a:pPr>
            <a:r>
              <a:rPr lang="ja-JP" altLang="en-US" sz="1100">
                <a:solidFill>
                  <a:schemeClr val="tx1"/>
                </a:solidFill>
                <a:latin typeface="+mn-ea"/>
                <a:cs typeface="Meiryo UI" panose="020B0604030504040204" pitchFamily="50" charset="-128"/>
              </a:rPr>
              <a:t>申請におかれましては、必ず最新の交付要綱・要領で助成要件をご確認ください。</a:t>
            </a:r>
            <a:endParaRPr lang="en-US" altLang="ja-JP" sz="1100">
              <a:solidFill>
                <a:schemeClr val="tx1"/>
              </a:solidFill>
              <a:latin typeface="+mn-ea"/>
              <a:cs typeface="Meiryo UI" panose="020B0604030504040204" pitchFamily="50" charset="-128"/>
            </a:endParaRPr>
          </a:p>
          <a:p>
            <a:pPr marL="87313" indent="-87313">
              <a:lnSpc>
                <a:spcPct val="110000"/>
              </a:lnSpc>
              <a:buFont typeface="Arial" panose="020B0604020202020204" pitchFamily="34" charset="0"/>
              <a:buChar char="•"/>
            </a:pPr>
            <a:r>
              <a:rPr lang="ja-JP" altLang="en-US" sz="1100">
                <a:solidFill>
                  <a:schemeClr val="tx1"/>
                </a:solidFill>
                <a:latin typeface="+mn-ea"/>
                <a:cs typeface="Meiryo UI" panose="020B0604030504040204" pitchFamily="50" charset="-128"/>
              </a:rPr>
              <a:t>申請期限は、申請事業所に適用される地域別最低賃金改定日の</a:t>
            </a:r>
            <a:r>
              <a:rPr lang="ja-JP" altLang="en-US" sz="1100" u="sng">
                <a:solidFill>
                  <a:schemeClr val="tx1"/>
                </a:solidFill>
                <a:latin typeface="+mn-ea"/>
                <a:cs typeface="Meiryo UI" panose="020B0604030504040204" pitchFamily="50" charset="-128"/>
              </a:rPr>
              <a:t>前日</a:t>
            </a:r>
            <a:r>
              <a:rPr lang="ja-JP" altLang="en-US" sz="1100">
                <a:solidFill>
                  <a:schemeClr val="tx1"/>
                </a:solidFill>
                <a:latin typeface="+mn-ea"/>
                <a:cs typeface="Meiryo UI" panose="020B0604030504040204" pitchFamily="50" charset="-128"/>
              </a:rPr>
              <a:t>です。</a:t>
            </a:r>
            <a:endParaRPr lang="en-US" altLang="ja-JP" sz="1100">
              <a:solidFill>
                <a:schemeClr val="tx1"/>
              </a:solidFill>
              <a:latin typeface="+mn-ea"/>
              <a:cs typeface="Meiryo UI" panose="020B0604030504040204" pitchFamily="50" charset="-128"/>
            </a:endParaRPr>
          </a:p>
          <a:p>
            <a:pPr marL="87313" indent="-87313">
              <a:lnSpc>
                <a:spcPct val="110000"/>
              </a:lnSpc>
              <a:buFont typeface="Arial" panose="020B0604020202020204" pitchFamily="34" charset="0"/>
              <a:buChar char="•"/>
            </a:pPr>
            <a:r>
              <a:rPr lang="ja-JP" altLang="en-US" sz="1100">
                <a:solidFill>
                  <a:schemeClr val="tx1"/>
                </a:solidFill>
                <a:latin typeface="+mn-ea"/>
                <a:cs typeface="Meiryo UI" panose="020B0604030504040204" pitchFamily="50" charset="-128"/>
              </a:rPr>
              <a:t>予算の範囲内で交付するため、申請期間内に募集を終了する場合があります。</a:t>
            </a:r>
            <a:endParaRPr lang="en-US" altLang="ja-JP" sz="1100">
              <a:solidFill>
                <a:schemeClr val="tx1"/>
              </a:solidFill>
              <a:latin typeface="+mn-ea"/>
              <a:cs typeface="Meiryo UI" panose="020B0604030504040204" pitchFamily="50" charset="-128"/>
            </a:endParaRPr>
          </a:p>
          <a:p>
            <a:pPr marL="87313" indent="-87313">
              <a:lnSpc>
                <a:spcPct val="110000"/>
              </a:lnSpc>
              <a:buFont typeface="Arial" panose="020B0604020202020204" pitchFamily="34" charset="0"/>
              <a:buChar char="•"/>
            </a:pPr>
            <a:r>
              <a:rPr lang="ja-JP" altLang="en-US" sz="1100">
                <a:solidFill>
                  <a:schemeClr val="tx1"/>
                </a:solidFill>
                <a:latin typeface="+mn-ea"/>
                <a:cs typeface="Meiryo UI" panose="020B0604030504040204" pitchFamily="50" charset="-128"/>
              </a:rPr>
              <a:t>同一事業所の申請は年度内１回までです。　</a:t>
            </a:r>
            <a:endParaRPr lang="en-US" altLang="ja-JP" sz="1100">
              <a:solidFill>
                <a:schemeClr val="tx1"/>
              </a:solidFill>
              <a:latin typeface="+mn-ea"/>
              <a:cs typeface="Meiryo UI" panose="020B0604030504040204" pitchFamily="50" charset="-128"/>
            </a:endParaRPr>
          </a:p>
        </p:txBody>
      </p:sp>
      <p:grpSp>
        <p:nvGrpSpPr>
          <p:cNvPr id="55" name="グループ化 54">
            <a:extLst>
              <a:ext uri="{FF2B5EF4-FFF2-40B4-BE49-F238E27FC236}">
                <a16:creationId xmlns:a16="http://schemas.microsoft.com/office/drawing/2014/main" id="{A6576302-26C5-822A-FC70-46098457301F}"/>
              </a:ext>
            </a:extLst>
          </p:cNvPr>
          <p:cNvGrpSpPr/>
          <p:nvPr/>
        </p:nvGrpSpPr>
        <p:grpSpPr>
          <a:xfrm>
            <a:off x="409700" y="2462084"/>
            <a:ext cx="1080372" cy="808036"/>
            <a:chOff x="1835975" y="4129953"/>
            <a:chExt cx="555977" cy="660206"/>
          </a:xfrm>
        </p:grpSpPr>
        <p:sp>
          <p:nvSpPr>
            <p:cNvPr id="61" name="四角形: メモ 60">
              <a:extLst>
                <a:ext uri="{FF2B5EF4-FFF2-40B4-BE49-F238E27FC236}">
                  <a16:creationId xmlns:a16="http://schemas.microsoft.com/office/drawing/2014/main" id="{FBD2591B-02CE-CC48-4D16-7B3B2FB42214}"/>
                </a:ext>
              </a:extLst>
            </p:cNvPr>
            <p:cNvSpPr/>
            <p:nvPr/>
          </p:nvSpPr>
          <p:spPr>
            <a:xfrm>
              <a:off x="1886571" y="4129953"/>
              <a:ext cx="454786" cy="660206"/>
            </a:xfrm>
            <a:prstGeom prst="foldedCorner">
              <a:avLst/>
            </a:prstGeom>
            <a:solidFill>
              <a:schemeClr val="bg1"/>
            </a:solidFill>
            <a:ln w="127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800">
                <a:solidFill>
                  <a:schemeClr val="tx1"/>
                </a:solidFill>
                <a:latin typeface="メイリオ" panose="020B0604030504040204" pitchFamily="50" charset="-128"/>
                <a:ea typeface="メイリオ" panose="020B0604030504040204" pitchFamily="50" charset="-128"/>
              </a:endParaRPr>
            </a:p>
          </p:txBody>
        </p:sp>
        <p:sp>
          <p:nvSpPr>
            <p:cNvPr id="65" name="テキスト ボックス 64">
              <a:extLst>
                <a:ext uri="{FF2B5EF4-FFF2-40B4-BE49-F238E27FC236}">
                  <a16:creationId xmlns:a16="http://schemas.microsoft.com/office/drawing/2014/main" id="{BE4938BB-EDCB-28F9-4CED-B5077B193853}"/>
                </a:ext>
              </a:extLst>
            </p:cNvPr>
            <p:cNvSpPr txBox="1"/>
            <p:nvPr/>
          </p:nvSpPr>
          <p:spPr>
            <a:xfrm>
              <a:off x="1835975" y="4287839"/>
              <a:ext cx="555977" cy="191226"/>
            </a:xfrm>
            <a:prstGeom prst="rect">
              <a:avLst/>
            </a:prstGeom>
            <a:noFill/>
            <a:ln>
              <a:noFill/>
            </a:ln>
          </p:spPr>
          <p:txBody>
            <a:bodyPr wrap="square" lIns="108000" tIns="72000" rIns="108000" bIns="36000" rtlCol="0">
              <a:spAutoFit/>
            </a:bodyPr>
            <a:lstStyle/>
            <a:p>
              <a:pPr marR="0" lvl="0" algn="ctr" defTabSz="914400" rtl="0" eaLnBrk="1" fontAlgn="auto" latinLnBrk="0" hangingPunct="1">
                <a:lnSpc>
                  <a:spcPct val="110000"/>
                </a:lnSpc>
                <a:spcBef>
                  <a:spcPts val="0"/>
                </a:spcBef>
                <a:spcAft>
                  <a:spcPts val="0"/>
                </a:spcAft>
                <a:buClrTx/>
                <a:buSzTx/>
                <a:tabLst/>
                <a:defRPr/>
              </a:pPr>
              <a:r>
                <a:rPr lang="ja-JP" altLang="en-US" sz="1050">
                  <a:latin typeface="+mj-ea"/>
                  <a:ea typeface="+mj-ea"/>
                  <a:cs typeface="メイリオ" panose="020B0604030504040204" pitchFamily="50" charset="-128"/>
                </a:rPr>
                <a:t>事業実施計画</a:t>
              </a:r>
              <a:endParaRPr lang="en-US" altLang="ja-JP" sz="1050">
                <a:latin typeface="+mj-ea"/>
                <a:ea typeface="+mj-ea"/>
                <a:cs typeface="メイリオ" panose="020B0604030504040204" pitchFamily="50" charset="-128"/>
              </a:endParaRPr>
            </a:p>
          </p:txBody>
        </p:sp>
      </p:grpSp>
      <p:grpSp>
        <p:nvGrpSpPr>
          <p:cNvPr id="66" name="グループ化 65">
            <a:extLst>
              <a:ext uri="{FF2B5EF4-FFF2-40B4-BE49-F238E27FC236}">
                <a16:creationId xmlns:a16="http://schemas.microsoft.com/office/drawing/2014/main" id="{6EF491FF-461A-072C-50EE-A6A5FD08527D}"/>
              </a:ext>
            </a:extLst>
          </p:cNvPr>
          <p:cNvGrpSpPr/>
          <p:nvPr/>
        </p:nvGrpSpPr>
        <p:grpSpPr>
          <a:xfrm>
            <a:off x="1403573" y="2465589"/>
            <a:ext cx="1080372" cy="804532"/>
            <a:chOff x="1859562" y="4127780"/>
            <a:chExt cx="555977" cy="658131"/>
          </a:xfrm>
        </p:grpSpPr>
        <p:sp>
          <p:nvSpPr>
            <p:cNvPr id="68" name="四角形: メモ 67">
              <a:extLst>
                <a:ext uri="{FF2B5EF4-FFF2-40B4-BE49-F238E27FC236}">
                  <a16:creationId xmlns:a16="http://schemas.microsoft.com/office/drawing/2014/main" id="{BE4D0CB5-8EDB-320D-A4D1-618FA146D82A}"/>
                </a:ext>
              </a:extLst>
            </p:cNvPr>
            <p:cNvSpPr/>
            <p:nvPr/>
          </p:nvSpPr>
          <p:spPr>
            <a:xfrm>
              <a:off x="1924222" y="4127780"/>
              <a:ext cx="454786" cy="658131"/>
            </a:xfrm>
            <a:prstGeom prst="foldedCorner">
              <a:avLst/>
            </a:prstGeom>
            <a:solidFill>
              <a:schemeClr val="bg1"/>
            </a:solidFill>
            <a:ln w="127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800">
                <a:solidFill>
                  <a:schemeClr val="tx1"/>
                </a:solidFill>
                <a:latin typeface="メイリオ" panose="020B0604030504040204" pitchFamily="50" charset="-128"/>
                <a:ea typeface="メイリオ" panose="020B0604030504040204" pitchFamily="50" charset="-128"/>
              </a:endParaRPr>
            </a:p>
          </p:txBody>
        </p:sp>
        <p:sp>
          <p:nvSpPr>
            <p:cNvPr id="82" name="テキスト ボックス 81">
              <a:extLst>
                <a:ext uri="{FF2B5EF4-FFF2-40B4-BE49-F238E27FC236}">
                  <a16:creationId xmlns:a16="http://schemas.microsoft.com/office/drawing/2014/main" id="{5F1CA4D0-9ADE-9A42-F826-9C7D9BC6E4F9}"/>
                </a:ext>
              </a:extLst>
            </p:cNvPr>
            <p:cNvSpPr txBox="1"/>
            <p:nvPr/>
          </p:nvSpPr>
          <p:spPr>
            <a:xfrm>
              <a:off x="1859562" y="4293430"/>
              <a:ext cx="555977" cy="194096"/>
            </a:xfrm>
            <a:prstGeom prst="rect">
              <a:avLst/>
            </a:prstGeom>
            <a:noFill/>
            <a:ln>
              <a:noFill/>
            </a:ln>
          </p:spPr>
          <p:txBody>
            <a:bodyPr wrap="square" lIns="108000" tIns="72000" rIns="108000" bIns="36000" rtlCol="0">
              <a:spAutoFit/>
            </a:bodyPr>
            <a:lstStyle/>
            <a:p>
              <a:pPr marR="0" lvl="0" algn="ctr" defTabSz="914400" rtl="0" eaLnBrk="1" fontAlgn="auto" latinLnBrk="0" hangingPunct="1">
                <a:lnSpc>
                  <a:spcPct val="110000"/>
                </a:lnSpc>
                <a:spcBef>
                  <a:spcPts val="0"/>
                </a:spcBef>
                <a:spcAft>
                  <a:spcPts val="0"/>
                </a:spcAft>
                <a:buClrTx/>
                <a:buSzTx/>
                <a:tabLst/>
                <a:defRPr/>
              </a:pPr>
              <a:r>
                <a:rPr lang="ja-JP" altLang="en-US" sz="1050">
                  <a:latin typeface="+mn-ea"/>
                  <a:cs typeface="メイリオ" panose="020B0604030504040204" pitchFamily="50" charset="-128"/>
                </a:rPr>
                <a:t>賃上げ計画</a:t>
              </a:r>
              <a:endParaRPr lang="en-US" altLang="ja-JP" sz="1050">
                <a:latin typeface="+mn-ea"/>
                <a:cs typeface="メイリオ" panose="020B0604030504040204" pitchFamily="50" charset="-128"/>
              </a:endParaRPr>
            </a:p>
          </p:txBody>
        </p:sp>
      </p:grpSp>
      <p:sp>
        <p:nvSpPr>
          <p:cNvPr id="10" name="テキスト ボックス 9">
            <a:extLst>
              <a:ext uri="{FF2B5EF4-FFF2-40B4-BE49-F238E27FC236}">
                <a16:creationId xmlns:a16="http://schemas.microsoft.com/office/drawing/2014/main" id="{FFAABB7E-3F98-9EEE-1B16-70F4F8E90CFF}"/>
              </a:ext>
            </a:extLst>
          </p:cNvPr>
          <p:cNvSpPr txBox="1"/>
          <p:nvPr/>
        </p:nvSpPr>
        <p:spPr>
          <a:xfrm>
            <a:off x="2483945" y="2671623"/>
            <a:ext cx="1506854" cy="442035"/>
          </a:xfrm>
          <a:prstGeom prst="rect">
            <a:avLst/>
          </a:prstGeom>
          <a:noFill/>
        </p:spPr>
        <p:txBody>
          <a:bodyPr wrap="square" lIns="108000" tIns="72000" rIns="108000" rtlCol="0">
            <a:spAutoFit/>
          </a:bodyPr>
          <a:lstStyle/>
          <a:p>
            <a:r>
              <a:rPr lang="ja-JP" altLang="en-US" sz="1050">
                <a:latin typeface="+mn-ea"/>
              </a:rPr>
              <a:t>を提出し、計画の審査を受けます。</a:t>
            </a:r>
            <a:endParaRPr lang="en-US" altLang="ja-JP" sz="1050">
              <a:latin typeface="+mn-ea"/>
            </a:endParaRPr>
          </a:p>
        </p:txBody>
      </p:sp>
      <p:sp>
        <p:nvSpPr>
          <p:cNvPr id="11" name="テキスト ボックス 10">
            <a:extLst>
              <a:ext uri="{FF2B5EF4-FFF2-40B4-BE49-F238E27FC236}">
                <a16:creationId xmlns:a16="http://schemas.microsoft.com/office/drawing/2014/main" id="{202CB6F4-2E58-4290-D95B-354D1DEE6C9C}"/>
              </a:ext>
            </a:extLst>
          </p:cNvPr>
          <p:cNvSpPr txBox="1"/>
          <p:nvPr/>
        </p:nvSpPr>
        <p:spPr>
          <a:xfrm>
            <a:off x="4571925" y="2486084"/>
            <a:ext cx="3363056" cy="750453"/>
          </a:xfrm>
          <a:prstGeom prst="rect">
            <a:avLst/>
          </a:prstGeom>
          <a:noFill/>
        </p:spPr>
        <p:txBody>
          <a:bodyPr wrap="square" lIns="108000" tIns="72000" rIns="108000" rtlCol="0">
            <a:spAutoFit/>
          </a:bodyPr>
          <a:lstStyle/>
          <a:p>
            <a:pPr>
              <a:lnSpc>
                <a:spcPct val="120000"/>
              </a:lnSpc>
            </a:pPr>
            <a:r>
              <a:rPr lang="ja-JP" altLang="en-US" sz="1200">
                <a:latin typeface="+mn-ea"/>
              </a:rPr>
              <a:t>（審査の上、交付決定を受けたら）</a:t>
            </a:r>
            <a:endParaRPr lang="en-US" altLang="ja-JP" sz="1200">
              <a:latin typeface="+mn-ea"/>
            </a:endParaRPr>
          </a:p>
          <a:p>
            <a:pPr>
              <a:lnSpc>
                <a:spcPct val="120000"/>
              </a:lnSpc>
            </a:pPr>
            <a:r>
              <a:rPr lang="ja-JP" altLang="en-US" sz="1200">
                <a:latin typeface="+mn-ea"/>
              </a:rPr>
              <a:t>・計画に基づく賃上げの実施</a:t>
            </a:r>
            <a:endParaRPr lang="en-US" altLang="ja-JP" sz="1200">
              <a:latin typeface="+mn-ea"/>
            </a:endParaRPr>
          </a:p>
          <a:p>
            <a:pPr>
              <a:lnSpc>
                <a:spcPct val="120000"/>
              </a:lnSpc>
            </a:pPr>
            <a:r>
              <a:rPr lang="ja-JP" altLang="en-US" sz="1200">
                <a:latin typeface="+mn-ea"/>
              </a:rPr>
              <a:t>・計画に基づく設備投資等の実施</a:t>
            </a:r>
            <a:endParaRPr lang="en-US" altLang="ja-JP" sz="1200">
              <a:latin typeface="+mn-ea"/>
            </a:endParaRPr>
          </a:p>
        </p:txBody>
      </p:sp>
      <p:sp>
        <p:nvSpPr>
          <p:cNvPr id="12" name="四角形: 角を丸くする 11">
            <a:extLst>
              <a:ext uri="{FF2B5EF4-FFF2-40B4-BE49-F238E27FC236}">
                <a16:creationId xmlns:a16="http://schemas.microsoft.com/office/drawing/2014/main" id="{F390BA0F-E034-58C2-C477-B660D05074D2}"/>
              </a:ext>
            </a:extLst>
          </p:cNvPr>
          <p:cNvSpPr/>
          <p:nvPr/>
        </p:nvSpPr>
        <p:spPr>
          <a:xfrm>
            <a:off x="407771" y="3437694"/>
            <a:ext cx="1001538" cy="28085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spc="200">
                <a:solidFill>
                  <a:schemeClr val="bg1"/>
                </a:solidFill>
              </a:rPr>
              <a:t>拡充</a:t>
            </a:r>
            <a:endParaRPr kumimoji="1" lang="en-US" altLang="ja-JP" sz="1200" b="1" spc="200">
              <a:solidFill>
                <a:schemeClr val="bg1"/>
              </a:solidFill>
            </a:endParaRPr>
          </a:p>
        </p:txBody>
      </p:sp>
      <p:sp>
        <p:nvSpPr>
          <p:cNvPr id="13" name="テキスト ボックス 12">
            <a:extLst>
              <a:ext uri="{FF2B5EF4-FFF2-40B4-BE49-F238E27FC236}">
                <a16:creationId xmlns:a16="http://schemas.microsoft.com/office/drawing/2014/main" id="{08B68BC6-35EC-3CC6-8269-39BE42FDBDF8}"/>
              </a:ext>
            </a:extLst>
          </p:cNvPr>
          <p:cNvSpPr txBox="1"/>
          <p:nvPr/>
        </p:nvSpPr>
        <p:spPr>
          <a:xfrm>
            <a:off x="315078" y="881410"/>
            <a:ext cx="3675721" cy="407151"/>
          </a:xfrm>
          <a:prstGeom prst="rect">
            <a:avLst/>
          </a:prstGeom>
          <a:noFill/>
        </p:spPr>
        <p:txBody>
          <a:bodyPr wrap="square" lIns="116567" tIns="77712" rIns="116567" rtlCol="0">
            <a:spAutoFit/>
          </a:bodyPr>
          <a:lstStyle/>
          <a:p>
            <a:pPr>
              <a:lnSpc>
                <a:spcPct val="120000"/>
              </a:lnSpc>
            </a:pPr>
            <a:r>
              <a:rPr kumimoji="1" lang="ja-JP" altLang="en-US" sz="1400" b="1" spc="100"/>
              <a:t>賃金引上げ後の申請は</a:t>
            </a:r>
            <a:r>
              <a:rPr kumimoji="1" lang="ja-JP" altLang="en-US" b="1" spc="100"/>
              <a:t>不可</a:t>
            </a:r>
            <a:endParaRPr kumimoji="1" lang="en-US" altLang="ja-JP" b="1" spc="100"/>
          </a:p>
        </p:txBody>
      </p:sp>
      <p:sp>
        <p:nvSpPr>
          <p:cNvPr id="14" name="テキスト ボックス 13">
            <a:extLst>
              <a:ext uri="{FF2B5EF4-FFF2-40B4-BE49-F238E27FC236}">
                <a16:creationId xmlns:a16="http://schemas.microsoft.com/office/drawing/2014/main" id="{952C54B8-931A-FE81-FE59-32A1A055F66D}"/>
              </a:ext>
            </a:extLst>
          </p:cNvPr>
          <p:cNvSpPr txBox="1"/>
          <p:nvPr/>
        </p:nvSpPr>
        <p:spPr>
          <a:xfrm>
            <a:off x="315121" y="3705384"/>
            <a:ext cx="5840980" cy="407151"/>
          </a:xfrm>
          <a:prstGeom prst="rect">
            <a:avLst/>
          </a:prstGeom>
          <a:noFill/>
        </p:spPr>
        <p:txBody>
          <a:bodyPr wrap="square" lIns="116567" tIns="77712" rIns="116567" rtlCol="0">
            <a:spAutoFit/>
          </a:bodyPr>
          <a:lstStyle/>
          <a:p>
            <a:pPr>
              <a:lnSpc>
                <a:spcPct val="120000"/>
              </a:lnSpc>
            </a:pPr>
            <a:r>
              <a:rPr kumimoji="1" lang="ja-JP" altLang="en-US" sz="1400" b="1" spc="100"/>
              <a:t>賃金引上げ計画の</a:t>
            </a:r>
            <a:r>
              <a:rPr kumimoji="1" lang="ja-JP" altLang="en-US" b="1" spc="100"/>
              <a:t>事前提出</a:t>
            </a:r>
            <a:r>
              <a:rPr kumimoji="1" lang="ja-JP" altLang="en-US" sz="1400" b="1" spc="100"/>
              <a:t>について</a:t>
            </a:r>
            <a:r>
              <a:rPr kumimoji="1" lang="ja-JP" altLang="en-US" b="1" spc="100"/>
              <a:t>省略可能</a:t>
            </a:r>
            <a:endParaRPr kumimoji="1" lang="ja-JP" altLang="en-US" spc="100"/>
          </a:p>
        </p:txBody>
      </p:sp>
      <p:sp>
        <p:nvSpPr>
          <p:cNvPr id="15" name="テキスト ボックス 14">
            <a:extLst>
              <a:ext uri="{FF2B5EF4-FFF2-40B4-BE49-F238E27FC236}">
                <a16:creationId xmlns:a16="http://schemas.microsoft.com/office/drawing/2014/main" id="{976119B3-26F1-C198-C6F6-4C6BF8B18820}"/>
              </a:ext>
            </a:extLst>
          </p:cNvPr>
          <p:cNvSpPr txBox="1"/>
          <p:nvPr/>
        </p:nvSpPr>
        <p:spPr>
          <a:xfrm>
            <a:off x="467470" y="4121770"/>
            <a:ext cx="6696744" cy="568733"/>
          </a:xfrm>
          <a:prstGeom prst="rect">
            <a:avLst/>
          </a:prstGeom>
          <a:solidFill>
            <a:srgbClr val="FFEFF0"/>
          </a:solidFill>
        </p:spPr>
        <p:txBody>
          <a:bodyPr wrap="square" lIns="116567" tIns="77712" rIns="116567" rtlCol="0">
            <a:spAutoFit/>
          </a:bodyPr>
          <a:lstStyle/>
          <a:p>
            <a:pPr>
              <a:lnSpc>
                <a:spcPct val="120000"/>
              </a:lnSpc>
            </a:pPr>
            <a:r>
              <a:rPr kumimoji="1" lang="ja-JP" altLang="en-US" sz="1300" b="1" spc="100">
                <a:latin typeface="+mn-ea"/>
              </a:rPr>
              <a:t>令和７年９月５日から令和７年度当該地域の最低賃金改定日の前日まで（</a:t>
            </a:r>
            <a:r>
              <a:rPr kumimoji="1" lang="en-US" altLang="ja-JP" sz="1300" b="1" spc="100">
                <a:latin typeface="+mn-ea"/>
              </a:rPr>
              <a:t>※</a:t>
            </a:r>
            <a:r>
              <a:rPr kumimoji="1" lang="ja-JP" altLang="en-US" sz="1300" b="1" spc="100">
                <a:latin typeface="+mn-ea"/>
              </a:rPr>
              <a:t>）に</a:t>
            </a:r>
            <a:r>
              <a:rPr kumimoji="1" lang="ja-JP" altLang="en-US" sz="1300" spc="100">
                <a:latin typeface="+mn-ea"/>
              </a:rPr>
              <a:t>賃金引上げを実施していれば、賃金引上げ計画の提出は</a:t>
            </a:r>
            <a:r>
              <a:rPr kumimoji="1" lang="ja-JP" altLang="en-US" sz="1300" spc="100">
                <a:solidFill>
                  <a:srgbClr val="F94956"/>
                </a:solidFill>
                <a:latin typeface="+mn-ea"/>
              </a:rPr>
              <a:t>不要</a:t>
            </a:r>
            <a:r>
              <a:rPr kumimoji="1" lang="ja-JP" altLang="en-US" sz="1300" spc="100">
                <a:latin typeface="+mn-ea"/>
              </a:rPr>
              <a:t>となりました</a:t>
            </a:r>
            <a:endParaRPr kumimoji="1" lang="en-US" altLang="ja-JP" sz="1300" b="1" spc="100">
              <a:latin typeface="+mn-ea"/>
            </a:endParaRPr>
          </a:p>
        </p:txBody>
      </p:sp>
      <p:sp>
        <p:nvSpPr>
          <p:cNvPr id="18" name="テキスト ボックス 17">
            <a:extLst>
              <a:ext uri="{FF2B5EF4-FFF2-40B4-BE49-F238E27FC236}">
                <a16:creationId xmlns:a16="http://schemas.microsoft.com/office/drawing/2014/main" id="{89057641-A52C-6549-2C7C-DE417A5629C0}"/>
              </a:ext>
            </a:extLst>
          </p:cNvPr>
          <p:cNvSpPr txBox="1"/>
          <p:nvPr/>
        </p:nvSpPr>
        <p:spPr>
          <a:xfrm>
            <a:off x="467469" y="1236818"/>
            <a:ext cx="6696744" cy="328668"/>
          </a:xfrm>
          <a:prstGeom prst="rect">
            <a:avLst/>
          </a:prstGeom>
          <a:solidFill>
            <a:srgbClr val="ECF3FF"/>
          </a:solidFill>
        </p:spPr>
        <p:txBody>
          <a:bodyPr wrap="square" lIns="116567" tIns="77712" rIns="116567" rtlCol="0">
            <a:spAutoFit/>
          </a:bodyPr>
          <a:lstStyle/>
          <a:p>
            <a:pPr>
              <a:lnSpc>
                <a:spcPct val="120000"/>
              </a:lnSpc>
            </a:pPr>
            <a:r>
              <a:rPr kumimoji="1" lang="ja-JP" altLang="en-US" sz="1300" spc="100"/>
              <a:t>申請前に賃金引上げ計画を立て、申請後に賃金を引き上げる必要があります</a:t>
            </a:r>
            <a:endParaRPr kumimoji="1" lang="en-US" altLang="ja-JP" sz="1200" b="1" spc="100">
              <a:latin typeface="+mn-ea"/>
            </a:endParaRPr>
          </a:p>
        </p:txBody>
      </p:sp>
      <p:sp>
        <p:nvSpPr>
          <p:cNvPr id="19" name="テキスト ボックス 18">
            <a:extLst>
              <a:ext uri="{FF2B5EF4-FFF2-40B4-BE49-F238E27FC236}">
                <a16:creationId xmlns:a16="http://schemas.microsoft.com/office/drawing/2014/main" id="{5A4FD2A5-A337-C3DF-78F0-795EBE3BBA96}"/>
              </a:ext>
            </a:extLst>
          </p:cNvPr>
          <p:cNvSpPr txBox="1"/>
          <p:nvPr/>
        </p:nvSpPr>
        <p:spPr>
          <a:xfrm>
            <a:off x="467468" y="4913721"/>
            <a:ext cx="5688633" cy="756221"/>
          </a:xfrm>
          <a:prstGeom prst="rect">
            <a:avLst/>
          </a:prstGeom>
          <a:noFill/>
        </p:spPr>
        <p:txBody>
          <a:bodyPr wrap="square" lIns="116567" tIns="77712" rIns="116567" rtlCol="0">
            <a:spAutoFit/>
          </a:bodyPr>
          <a:lstStyle/>
          <a:p>
            <a:pPr>
              <a:lnSpc>
                <a:spcPct val="120000"/>
              </a:lnSpc>
            </a:pPr>
            <a:r>
              <a:rPr kumimoji="1" lang="ja-JP" altLang="en-US" sz="1200" spc="100">
                <a:latin typeface="+mn-ea"/>
              </a:rPr>
              <a:t>必要な手続き：申請書や見積書のほかに、以下の書類の提出が必要です。</a:t>
            </a:r>
          </a:p>
          <a:p>
            <a:pPr>
              <a:lnSpc>
                <a:spcPct val="120000"/>
              </a:lnSpc>
            </a:pPr>
            <a:r>
              <a:rPr kumimoji="1" lang="ja-JP" altLang="en-US" sz="1200" spc="100">
                <a:latin typeface="+mn-ea"/>
              </a:rPr>
              <a:t>　・賃金引上げ</a:t>
            </a:r>
            <a:r>
              <a:rPr kumimoji="1" lang="ja-JP" altLang="en-US" sz="1200" spc="100">
                <a:solidFill>
                  <a:srgbClr val="F94956"/>
                </a:solidFill>
                <a:latin typeface="+mn-ea"/>
              </a:rPr>
              <a:t>結果</a:t>
            </a:r>
            <a:endParaRPr kumimoji="1" lang="en-US" altLang="ja-JP" sz="1200" spc="100">
              <a:solidFill>
                <a:srgbClr val="F94956"/>
              </a:solidFill>
              <a:latin typeface="+mn-ea"/>
            </a:endParaRPr>
          </a:p>
          <a:p>
            <a:pPr>
              <a:lnSpc>
                <a:spcPct val="120000"/>
              </a:lnSpc>
            </a:pPr>
            <a:r>
              <a:rPr kumimoji="1" lang="ja-JP" altLang="en-US" sz="1200" spc="100">
                <a:latin typeface="+mn-ea"/>
              </a:rPr>
              <a:t>　・事業実施計画（設備投資等の計画）</a:t>
            </a:r>
            <a:endParaRPr kumimoji="1" lang="en-US" altLang="ja-JP" sz="1200" spc="100">
              <a:latin typeface="+mn-ea"/>
            </a:endParaRPr>
          </a:p>
        </p:txBody>
      </p:sp>
      <p:sp>
        <p:nvSpPr>
          <p:cNvPr id="24" name="四角形: メモ 23">
            <a:extLst>
              <a:ext uri="{FF2B5EF4-FFF2-40B4-BE49-F238E27FC236}">
                <a16:creationId xmlns:a16="http://schemas.microsoft.com/office/drawing/2014/main" id="{A3C76A40-A87D-3BF9-7EE1-BC428ADB2103}"/>
              </a:ext>
            </a:extLst>
          </p:cNvPr>
          <p:cNvSpPr/>
          <p:nvPr/>
        </p:nvSpPr>
        <p:spPr>
          <a:xfrm>
            <a:off x="508017" y="5725967"/>
            <a:ext cx="883738" cy="808071"/>
          </a:xfrm>
          <a:prstGeom prst="foldedCorner">
            <a:avLst/>
          </a:prstGeom>
          <a:solidFill>
            <a:schemeClr val="bg1"/>
          </a:solidFill>
          <a:ln w="12700">
            <a:solidFill>
              <a:srgbClr val="F9495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800">
              <a:solidFill>
                <a:schemeClr val="tx1"/>
              </a:solidFill>
              <a:latin typeface="メイリオ" panose="020B0604030504040204" pitchFamily="50" charset="-128"/>
              <a:ea typeface="メイリオ" panose="020B0604030504040204" pitchFamily="50" charset="-128"/>
            </a:endParaRPr>
          </a:p>
        </p:txBody>
      </p:sp>
      <p:grpSp>
        <p:nvGrpSpPr>
          <p:cNvPr id="26" name="グループ化 25">
            <a:extLst>
              <a:ext uri="{FF2B5EF4-FFF2-40B4-BE49-F238E27FC236}">
                <a16:creationId xmlns:a16="http://schemas.microsoft.com/office/drawing/2014/main" id="{432E6E5D-6A82-6915-A362-E8023F7A6CBA}"/>
              </a:ext>
            </a:extLst>
          </p:cNvPr>
          <p:cNvGrpSpPr/>
          <p:nvPr/>
        </p:nvGrpSpPr>
        <p:grpSpPr>
          <a:xfrm>
            <a:off x="1403573" y="5724378"/>
            <a:ext cx="1080372" cy="796404"/>
            <a:chOff x="1859562" y="4127780"/>
            <a:chExt cx="555977" cy="658131"/>
          </a:xfrm>
        </p:grpSpPr>
        <p:sp>
          <p:nvSpPr>
            <p:cNvPr id="27" name="四角形: メモ 26">
              <a:extLst>
                <a:ext uri="{FF2B5EF4-FFF2-40B4-BE49-F238E27FC236}">
                  <a16:creationId xmlns:a16="http://schemas.microsoft.com/office/drawing/2014/main" id="{0FDB8E14-9250-7C25-6805-437693E391F8}"/>
                </a:ext>
              </a:extLst>
            </p:cNvPr>
            <p:cNvSpPr/>
            <p:nvPr/>
          </p:nvSpPr>
          <p:spPr>
            <a:xfrm>
              <a:off x="1924222" y="4127780"/>
              <a:ext cx="454786" cy="658131"/>
            </a:xfrm>
            <a:prstGeom prst="foldedCorner">
              <a:avLst/>
            </a:prstGeom>
            <a:solidFill>
              <a:schemeClr val="bg1"/>
            </a:solidFill>
            <a:ln w="12700">
              <a:solidFill>
                <a:srgbClr val="F9495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800">
                <a:solidFill>
                  <a:schemeClr val="tx1"/>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27970F4A-7E11-B494-0A1F-C65E5B76713A}"/>
                </a:ext>
              </a:extLst>
            </p:cNvPr>
            <p:cNvSpPr txBox="1"/>
            <p:nvPr/>
          </p:nvSpPr>
          <p:spPr>
            <a:xfrm>
              <a:off x="1859562" y="4293430"/>
              <a:ext cx="555977" cy="194096"/>
            </a:xfrm>
            <a:prstGeom prst="rect">
              <a:avLst/>
            </a:prstGeom>
            <a:noFill/>
            <a:ln>
              <a:noFill/>
            </a:ln>
          </p:spPr>
          <p:txBody>
            <a:bodyPr wrap="square" lIns="108000" tIns="72000" rIns="108000" bIns="36000" rtlCol="0">
              <a:spAutoFit/>
            </a:bodyPr>
            <a:lstStyle/>
            <a:p>
              <a:pPr marR="0" lvl="0" algn="ctr" defTabSz="914400" rtl="0" eaLnBrk="1" fontAlgn="auto" latinLnBrk="0" hangingPunct="1">
                <a:lnSpc>
                  <a:spcPct val="110000"/>
                </a:lnSpc>
                <a:spcBef>
                  <a:spcPts val="0"/>
                </a:spcBef>
                <a:spcAft>
                  <a:spcPts val="0"/>
                </a:spcAft>
                <a:buClrTx/>
                <a:buSzTx/>
                <a:tabLst/>
                <a:defRPr/>
              </a:pPr>
              <a:endParaRPr lang="en-US" altLang="ja-JP" sz="1050">
                <a:ea typeface="メイリオ" panose="020B0604030504040204" pitchFamily="50" charset="-128"/>
                <a:cs typeface="メイリオ" panose="020B0604030504040204" pitchFamily="50" charset="-128"/>
              </a:endParaRPr>
            </a:p>
          </p:txBody>
        </p:sp>
      </p:grpSp>
      <p:sp>
        <p:nvSpPr>
          <p:cNvPr id="29" name="テキスト ボックス 28">
            <a:extLst>
              <a:ext uri="{FF2B5EF4-FFF2-40B4-BE49-F238E27FC236}">
                <a16:creationId xmlns:a16="http://schemas.microsoft.com/office/drawing/2014/main" id="{93E67927-B480-0FFB-9AD2-BC2336C86CA1}"/>
              </a:ext>
            </a:extLst>
          </p:cNvPr>
          <p:cNvSpPr txBox="1"/>
          <p:nvPr/>
        </p:nvSpPr>
        <p:spPr>
          <a:xfrm>
            <a:off x="1554910" y="5952880"/>
            <a:ext cx="856325" cy="257122"/>
          </a:xfrm>
          <a:prstGeom prst="rect">
            <a:avLst/>
          </a:prstGeom>
          <a:noFill/>
        </p:spPr>
        <p:txBody>
          <a:bodyPr wrap="none" rtlCol="0">
            <a:spAutoFit/>
          </a:bodyPr>
          <a:lstStyle/>
          <a:p>
            <a:pPr algn="l">
              <a:lnSpc>
                <a:spcPct val="120000"/>
              </a:lnSpc>
              <a:spcAft>
                <a:spcPts val="600"/>
              </a:spcAft>
              <a:buClr>
                <a:schemeClr val="tx2"/>
              </a:buClr>
            </a:pPr>
            <a:r>
              <a:rPr kumimoji="1" lang="ja-JP" altLang="en-US" sz="1050"/>
              <a:t>賃上げ</a:t>
            </a:r>
            <a:r>
              <a:rPr kumimoji="1" lang="ja-JP" altLang="en-US" sz="1050">
                <a:solidFill>
                  <a:srgbClr val="F94956"/>
                </a:solidFill>
              </a:rPr>
              <a:t>結果</a:t>
            </a:r>
          </a:p>
        </p:txBody>
      </p:sp>
      <p:sp>
        <p:nvSpPr>
          <p:cNvPr id="30" name="テキスト ボックス 29">
            <a:extLst>
              <a:ext uri="{FF2B5EF4-FFF2-40B4-BE49-F238E27FC236}">
                <a16:creationId xmlns:a16="http://schemas.microsoft.com/office/drawing/2014/main" id="{051D40A9-CF7C-8F9C-971E-ABB1F58B5C13}"/>
              </a:ext>
            </a:extLst>
          </p:cNvPr>
          <p:cNvSpPr txBox="1"/>
          <p:nvPr/>
        </p:nvSpPr>
        <p:spPr>
          <a:xfrm>
            <a:off x="446998" y="5921970"/>
            <a:ext cx="992579" cy="257122"/>
          </a:xfrm>
          <a:prstGeom prst="rect">
            <a:avLst/>
          </a:prstGeom>
          <a:noFill/>
        </p:spPr>
        <p:txBody>
          <a:bodyPr wrap="none" rtlCol="0">
            <a:spAutoFit/>
          </a:bodyPr>
          <a:lstStyle/>
          <a:p>
            <a:pPr algn="l">
              <a:lnSpc>
                <a:spcPct val="120000"/>
              </a:lnSpc>
              <a:spcAft>
                <a:spcPts val="600"/>
              </a:spcAft>
              <a:buClr>
                <a:schemeClr val="tx2"/>
              </a:buClr>
            </a:pPr>
            <a:r>
              <a:rPr kumimoji="1" lang="ja-JP" altLang="en-US" sz="1050"/>
              <a:t>事業実施計画</a:t>
            </a:r>
          </a:p>
        </p:txBody>
      </p:sp>
      <p:sp>
        <p:nvSpPr>
          <p:cNvPr id="53" name="正方形/長方形 52">
            <a:extLst>
              <a:ext uri="{FF2B5EF4-FFF2-40B4-BE49-F238E27FC236}">
                <a16:creationId xmlns:a16="http://schemas.microsoft.com/office/drawing/2014/main" id="{5EAB0F96-2F76-03C1-318A-A6C9FC382CAF}"/>
              </a:ext>
            </a:extLst>
          </p:cNvPr>
          <p:cNvSpPr/>
          <p:nvPr/>
        </p:nvSpPr>
        <p:spPr>
          <a:xfrm>
            <a:off x="331146" y="7038166"/>
            <a:ext cx="1828511" cy="648000"/>
          </a:xfrm>
          <a:prstGeom prst="rect">
            <a:avLst/>
          </a:prstGeom>
          <a:solidFill>
            <a:srgbClr val="E4E2ED"/>
          </a:solidFill>
          <a:ln w="6350">
            <a:noFill/>
          </a:ln>
        </p:spPr>
        <p:txBody>
          <a:bodyPr wrap="square" lIns="108000" tIns="72000" rIns="108000" bIns="36000" anchor="ctr">
            <a:noAutofit/>
          </a:bodyPr>
          <a:lstStyle/>
          <a:p>
            <a:pPr>
              <a:lnSpc>
                <a:spcPct val="110000"/>
              </a:lnSpc>
            </a:pPr>
            <a:r>
              <a:rPr lang="ja-JP" altLang="en-US" sz="1000">
                <a:latin typeface="+mn-ea"/>
              </a:rPr>
              <a:t>交付申請書・事業実施計画などを事業場所在地を管轄する都道府県労働局に提出</a:t>
            </a:r>
          </a:p>
        </p:txBody>
      </p:sp>
      <p:sp>
        <p:nvSpPr>
          <p:cNvPr id="33" name="右矢印 33">
            <a:extLst>
              <a:ext uri="{FF2B5EF4-FFF2-40B4-BE49-F238E27FC236}">
                <a16:creationId xmlns:a16="http://schemas.microsoft.com/office/drawing/2014/main" id="{80938B89-61DD-EF3E-0362-05D8B49C0016}"/>
              </a:ext>
            </a:extLst>
          </p:cNvPr>
          <p:cNvSpPr/>
          <p:nvPr/>
        </p:nvSpPr>
        <p:spPr>
          <a:xfrm>
            <a:off x="4173360" y="2639296"/>
            <a:ext cx="254549" cy="432000"/>
          </a:xfrm>
          <a:prstGeom prst="rightArrow">
            <a:avLst/>
          </a:prstGeom>
          <a:solidFill>
            <a:srgbClr val="ECF3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r"/>
            <a:endParaRPr lang="ja-JP" altLang="en-US" sz="900" b="1" spc="100">
              <a:solidFill>
                <a:schemeClr val="bg1"/>
              </a:solidFill>
              <a:latin typeface="メイリオ" panose="020B0604030504040204" pitchFamily="50" charset="-128"/>
              <a:ea typeface="メイリオ" panose="020B0604030504040204" pitchFamily="50" charset="-128"/>
            </a:endParaRPr>
          </a:p>
        </p:txBody>
      </p:sp>
      <p:sp>
        <p:nvSpPr>
          <p:cNvPr id="56" name="右矢印 17">
            <a:extLst>
              <a:ext uri="{FF2B5EF4-FFF2-40B4-BE49-F238E27FC236}">
                <a16:creationId xmlns:a16="http://schemas.microsoft.com/office/drawing/2014/main" id="{5D8808FB-76B2-7063-F6E2-57CABACB6254}"/>
              </a:ext>
            </a:extLst>
          </p:cNvPr>
          <p:cNvSpPr/>
          <p:nvPr/>
        </p:nvSpPr>
        <p:spPr>
          <a:xfrm>
            <a:off x="2267669" y="7038166"/>
            <a:ext cx="792088" cy="648000"/>
          </a:xfrm>
          <a:prstGeom prst="rightArrow">
            <a:avLst>
              <a:gd name="adj1" fmla="val 73197"/>
              <a:gd name="adj2" fmla="val 40335"/>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r>
              <a:rPr lang="ja-JP" altLang="en-US" sz="900" b="1" spc="100">
                <a:solidFill>
                  <a:schemeClr val="bg1"/>
                </a:solidFill>
                <a:latin typeface="+mn-ea"/>
              </a:rPr>
              <a:t>　　審査・</a:t>
            </a:r>
            <a:endParaRPr lang="en-US" altLang="ja-JP" sz="900" b="1" spc="100">
              <a:solidFill>
                <a:schemeClr val="bg1"/>
              </a:solidFill>
              <a:latin typeface="+mn-ea"/>
            </a:endParaRPr>
          </a:p>
          <a:p>
            <a:pPr algn="r"/>
            <a:r>
              <a:rPr lang="ja-JP" altLang="en-US" sz="900" b="1" spc="100">
                <a:solidFill>
                  <a:schemeClr val="bg1"/>
                </a:solidFill>
                <a:latin typeface="+mn-ea"/>
              </a:rPr>
              <a:t>交付決定</a:t>
            </a:r>
          </a:p>
        </p:txBody>
      </p:sp>
      <p:sp>
        <p:nvSpPr>
          <p:cNvPr id="57" name="正方形/長方形 56">
            <a:extLst>
              <a:ext uri="{FF2B5EF4-FFF2-40B4-BE49-F238E27FC236}">
                <a16:creationId xmlns:a16="http://schemas.microsoft.com/office/drawing/2014/main" id="{C4E4B064-210F-73C8-763F-9907F5697E38}"/>
              </a:ext>
            </a:extLst>
          </p:cNvPr>
          <p:cNvSpPr/>
          <p:nvPr/>
        </p:nvSpPr>
        <p:spPr>
          <a:xfrm>
            <a:off x="3095901" y="7074170"/>
            <a:ext cx="1260000" cy="648000"/>
          </a:xfrm>
          <a:prstGeom prst="rect">
            <a:avLst/>
          </a:prstGeom>
          <a:solidFill>
            <a:srgbClr val="E4E2ED"/>
          </a:solidFill>
          <a:ln w="6350">
            <a:noFill/>
          </a:ln>
        </p:spPr>
        <p:txBody>
          <a:bodyPr wrap="square" lIns="108000" tIns="72000" rIns="108000" bIns="36000" anchor="ctr">
            <a:noAutofit/>
          </a:bodyPr>
          <a:lstStyle/>
          <a:p>
            <a:pPr>
              <a:lnSpc>
                <a:spcPct val="110000"/>
              </a:lnSpc>
            </a:pPr>
            <a:r>
              <a:rPr lang="ja-JP" altLang="en-US" sz="1000">
                <a:latin typeface="+mn-ea"/>
              </a:rPr>
              <a:t>交付決定後、提出</a:t>
            </a:r>
            <a:endParaRPr lang="en-US" altLang="ja-JP" sz="1000">
              <a:latin typeface="+mn-ea"/>
            </a:endParaRPr>
          </a:p>
          <a:p>
            <a:pPr>
              <a:lnSpc>
                <a:spcPct val="110000"/>
              </a:lnSpc>
            </a:pPr>
            <a:r>
              <a:rPr lang="ja-JP" altLang="en-US" sz="1000">
                <a:latin typeface="+mn-ea"/>
              </a:rPr>
              <a:t>した計画に沿って</a:t>
            </a:r>
            <a:endParaRPr lang="en-US" altLang="ja-JP" sz="1000">
              <a:latin typeface="+mn-ea"/>
            </a:endParaRPr>
          </a:p>
          <a:p>
            <a:pPr>
              <a:lnSpc>
                <a:spcPct val="110000"/>
              </a:lnSpc>
            </a:pPr>
            <a:r>
              <a:rPr lang="ja-JP" altLang="en-US" sz="1000">
                <a:latin typeface="+mn-ea"/>
              </a:rPr>
              <a:t>事業実施</a:t>
            </a:r>
          </a:p>
        </p:txBody>
      </p:sp>
      <p:sp>
        <p:nvSpPr>
          <p:cNvPr id="58" name="右矢印 33">
            <a:extLst>
              <a:ext uri="{FF2B5EF4-FFF2-40B4-BE49-F238E27FC236}">
                <a16:creationId xmlns:a16="http://schemas.microsoft.com/office/drawing/2014/main" id="{B51FE3D1-E5A8-71BF-8578-240FD6D2D006}"/>
              </a:ext>
            </a:extLst>
          </p:cNvPr>
          <p:cNvSpPr/>
          <p:nvPr/>
        </p:nvSpPr>
        <p:spPr>
          <a:xfrm>
            <a:off x="4427957" y="7074170"/>
            <a:ext cx="432000" cy="648000"/>
          </a:xfrm>
          <a:prstGeom prst="rightArrow">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r"/>
            <a:endParaRPr lang="ja-JP" altLang="en-US" sz="900" b="1" spc="100">
              <a:solidFill>
                <a:schemeClr val="bg1"/>
              </a:solidFill>
              <a:latin typeface="メイリオ" panose="020B0604030504040204" pitchFamily="50" charset="-128"/>
              <a:ea typeface="メイリオ" panose="020B0604030504040204" pitchFamily="50" charset="-128"/>
            </a:endParaRPr>
          </a:p>
        </p:txBody>
      </p:sp>
      <p:sp>
        <p:nvSpPr>
          <p:cNvPr id="59" name="正方形/長方形 58">
            <a:extLst>
              <a:ext uri="{FF2B5EF4-FFF2-40B4-BE49-F238E27FC236}">
                <a16:creationId xmlns:a16="http://schemas.microsoft.com/office/drawing/2014/main" id="{3C271BEB-717B-D042-FAE0-2B09DFEB69CF}"/>
              </a:ext>
            </a:extLst>
          </p:cNvPr>
          <p:cNvSpPr/>
          <p:nvPr/>
        </p:nvSpPr>
        <p:spPr>
          <a:xfrm>
            <a:off x="4931965" y="7110174"/>
            <a:ext cx="1260000" cy="648000"/>
          </a:xfrm>
          <a:prstGeom prst="rect">
            <a:avLst/>
          </a:prstGeom>
          <a:solidFill>
            <a:srgbClr val="E4E2ED"/>
          </a:solidFill>
          <a:ln w="6350">
            <a:noFill/>
          </a:ln>
        </p:spPr>
        <p:txBody>
          <a:bodyPr wrap="square" lIns="108000" tIns="72000" rIns="108000" bIns="36000" anchor="ctr">
            <a:noAutofit/>
          </a:bodyPr>
          <a:lstStyle/>
          <a:p>
            <a:pPr>
              <a:lnSpc>
                <a:spcPct val="120000"/>
              </a:lnSpc>
            </a:pPr>
            <a:r>
              <a:rPr lang="ja-JP" altLang="en-US" sz="1000">
                <a:latin typeface="+mn-ea"/>
              </a:rPr>
              <a:t>労働局に事業実施</a:t>
            </a:r>
            <a:endParaRPr lang="en-US" altLang="ja-JP" sz="1000">
              <a:latin typeface="+mn-ea"/>
            </a:endParaRPr>
          </a:p>
          <a:p>
            <a:pPr>
              <a:lnSpc>
                <a:spcPct val="120000"/>
              </a:lnSpc>
            </a:pPr>
            <a:r>
              <a:rPr lang="ja-JP" altLang="en-US" sz="1000">
                <a:latin typeface="+mn-ea"/>
              </a:rPr>
              <a:t>結果を報告</a:t>
            </a:r>
          </a:p>
        </p:txBody>
      </p:sp>
      <p:sp>
        <p:nvSpPr>
          <p:cNvPr id="60" name="右矢印 32">
            <a:extLst>
              <a:ext uri="{FF2B5EF4-FFF2-40B4-BE49-F238E27FC236}">
                <a16:creationId xmlns:a16="http://schemas.microsoft.com/office/drawing/2014/main" id="{427933D5-BC54-65C7-34D8-FCFD62CBD2B8}"/>
              </a:ext>
            </a:extLst>
          </p:cNvPr>
          <p:cNvSpPr/>
          <p:nvPr/>
        </p:nvSpPr>
        <p:spPr>
          <a:xfrm>
            <a:off x="6300117" y="7110102"/>
            <a:ext cx="432000" cy="648000"/>
          </a:xfrm>
          <a:prstGeom prst="rightArrow">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r"/>
            <a:r>
              <a:rPr lang="ja-JP" altLang="en-US" sz="900" b="1" spc="100">
                <a:solidFill>
                  <a:schemeClr val="bg1"/>
                </a:solidFill>
                <a:latin typeface="+mn-ea"/>
              </a:rPr>
              <a:t>審査</a:t>
            </a:r>
          </a:p>
        </p:txBody>
      </p:sp>
      <p:sp>
        <p:nvSpPr>
          <p:cNvPr id="62" name="テキスト ボックス 61">
            <a:extLst>
              <a:ext uri="{FF2B5EF4-FFF2-40B4-BE49-F238E27FC236}">
                <a16:creationId xmlns:a16="http://schemas.microsoft.com/office/drawing/2014/main" id="{ECC19396-9413-D8FF-CD51-FAFD665EA07D}"/>
              </a:ext>
            </a:extLst>
          </p:cNvPr>
          <p:cNvSpPr txBox="1"/>
          <p:nvPr/>
        </p:nvSpPr>
        <p:spPr>
          <a:xfrm>
            <a:off x="6787187" y="7162946"/>
            <a:ext cx="377026" cy="523220"/>
          </a:xfrm>
          <a:prstGeom prst="rect">
            <a:avLst/>
          </a:prstGeom>
          <a:noFill/>
        </p:spPr>
        <p:txBody>
          <a:bodyPr wrap="none" rtlCol="0">
            <a:spAutoFit/>
          </a:bodyPr>
          <a:lstStyle/>
          <a:p>
            <a:r>
              <a:rPr lang="ja-JP" altLang="en-US" sz="1400" b="1" spc="100">
                <a:solidFill>
                  <a:srgbClr val="103185"/>
                </a:solidFill>
                <a:latin typeface="+mn-ea"/>
              </a:rPr>
              <a:t>支</a:t>
            </a:r>
            <a:endParaRPr lang="en-US" altLang="ja-JP" sz="1400" b="1" spc="100">
              <a:solidFill>
                <a:srgbClr val="103185"/>
              </a:solidFill>
              <a:latin typeface="+mn-ea"/>
            </a:endParaRPr>
          </a:p>
          <a:p>
            <a:r>
              <a:rPr lang="ja-JP" altLang="en-US" sz="1400" b="1" spc="100">
                <a:solidFill>
                  <a:srgbClr val="103185"/>
                </a:solidFill>
                <a:latin typeface="+mn-ea"/>
              </a:rPr>
              <a:t>給</a:t>
            </a:r>
            <a:endParaRPr kumimoji="1" lang="ja-JP" altLang="en-US" sz="1400" b="1" spc="100">
              <a:solidFill>
                <a:srgbClr val="103185"/>
              </a:solidFill>
              <a:latin typeface="+mn-ea"/>
            </a:endParaRPr>
          </a:p>
        </p:txBody>
      </p:sp>
      <p:sp>
        <p:nvSpPr>
          <p:cNvPr id="34" name="四角形: 角を丸くする 33">
            <a:extLst>
              <a:ext uri="{FF2B5EF4-FFF2-40B4-BE49-F238E27FC236}">
                <a16:creationId xmlns:a16="http://schemas.microsoft.com/office/drawing/2014/main" id="{67BB6E54-CF14-A3F9-2883-BEE5FE9F21A2}"/>
              </a:ext>
            </a:extLst>
          </p:cNvPr>
          <p:cNvSpPr/>
          <p:nvPr/>
        </p:nvSpPr>
        <p:spPr>
          <a:xfrm>
            <a:off x="244517" y="6678054"/>
            <a:ext cx="2165551" cy="280854"/>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spc="200">
                <a:solidFill>
                  <a:schemeClr val="bg1"/>
                </a:solidFill>
              </a:rPr>
              <a:t>助成金支給までの流れ</a:t>
            </a:r>
            <a:endParaRPr kumimoji="1" lang="en-US" altLang="ja-JP" sz="1300" b="1" spc="200">
              <a:solidFill>
                <a:schemeClr val="bg1"/>
              </a:solidFill>
            </a:endParaRPr>
          </a:p>
        </p:txBody>
      </p:sp>
      <p:sp>
        <p:nvSpPr>
          <p:cNvPr id="35" name="四角形: 角を丸くする 34">
            <a:extLst>
              <a:ext uri="{FF2B5EF4-FFF2-40B4-BE49-F238E27FC236}">
                <a16:creationId xmlns:a16="http://schemas.microsoft.com/office/drawing/2014/main" id="{B1490C02-4651-3C19-F3A6-9B6E95CD53E6}"/>
              </a:ext>
            </a:extLst>
          </p:cNvPr>
          <p:cNvSpPr/>
          <p:nvPr/>
        </p:nvSpPr>
        <p:spPr>
          <a:xfrm>
            <a:off x="241036" y="7787448"/>
            <a:ext cx="1404296" cy="280854"/>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spc="200">
                <a:solidFill>
                  <a:schemeClr val="bg1"/>
                </a:solidFill>
              </a:rPr>
              <a:t>注意事項</a:t>
            </a:r>
            <a:endParaRPr kumimoji="1" lang="en-US" altLang="ja-JP" sz="1300" b="1" spc="200">
              <a:solidFill>
                <a:schemeClr val="bg1"/>
              </a:solidFill>
            </a:endParaRPr>
          </a:p>
        </p:txBody>
      </p:sp>
      <p:sp>
        <p:nvSpPr>
          <p:cNvPr id="36" name="テキスト ボックス 35">
            <a:extLst>
              <a:ext uri="{FF2B5EF4-FFF2-40B4-BE49-F238E27FC236}">
                <a16:creationId xmlns:a16="http://schemas.microsoft.com/office/drawing/2014/main" id="{A536FEA4-C3F3-E1C4-4BA6-334D0F635030}"/>
              </a:ext>
            </a:extLst>
          </p:cNvPr>
          <p:cNvSpPr txBox="1"/>
          <p:nvPr/>
        </p:nvSpPr>
        <p:spPr>
          <a:xfrm>
            <a:off x="446998" y="4650622"/>
            <a:ext cx="6573199" cy="313022"/>
          </a:xfrm>
          <a:prstGeom prst="rect">
            <a:avLst/>
          </a:prstGeom>
          <a:noFill/>
        </p:spPr>
        <p:txBody>
          <a:bodyPr wrap="square" lIns="116567" tIns="77712" rIns="116567" rtlCol="0">
            <a:spAutoFit/>
          </a:bodyPr>
          <a:lstStyle/>
          <a:p>
            <a:pPr>
              <a:lnSpc>
                <a:spcPct val="120000"/>
              </a:lnSpc>
            </a:pPr>
            <a:r>
              <a:rPr kumimoji="1" lang="ja-JP" altLang="en-US" sz="1200" spc="100">
                <a:latin typeface="+mn-ea"/>
              </a:rPr>
              <a:t>　　</a:t>
            </a:r>
            <a:r>
              <a:rPr kumimoji="1" lang="en-US" altLang="ja-JP" sz="1200" b="1" spc="100">
                <a:latin typeface="+mn-ea"/>
              </a:rPr>
              <a:t>※</a:t>
            </a:r>
            <a:r>
              <a:rPr kumimoji="1" lang="ja-JP" altLang="en-US" sz="1200" b="1" spc="100">
                <a:latin typeface="+mn-ea"/>
              </a:rPr>
              <a:t>同期間以外の賃金引上げは一切対象となりませんのでご注意下さい。</a:t>
            </a:r>
            <a:endParaRPr kumimoji="1" lang="en-US" altLang="ja-JP" sz="1200" b="1" spc="100">
              <a:latin typeface="+mn-ea"/>
            </a:endParaRPr>
          </a:p>
        </p:txBody>
      </p:sp>
      <p:sp>
        <p:nvSpPr>
          <p:cNvPr id="3" name="テキスト ボックス 2">
            <a:extLst>
              <a:ext uri="{FF2B5EF4-FFF2-40B4-BE49-F238E27FC236}">
                <a16:creationId xmlns:a16="http://schemas.microsoft.com/office/drawing/2014/main" id="{1DDBF29D-F3AE-7120-15ED-F2D7F6EBA801}"/>
              </a:ext>
            </a:extLst>
          </p:cNvPr>
          <p:cNvSpPr txBox="1"/>
          <p:nvPr/>
        </p:nvSpPr>
        <p:spPr>
          <a:xfrm>
            <a:off x="2636345" y="5948223"/>
            <a:ext cx="1506854" cy="442035"/>
          </a:xfrm>
          <a:prstGeom prst="rect">
            <a:avLst/>
          </a:prstGeom>
          <a:noFill/>
        </p:spPr>
        <p:txBody>
          <a:bodyPr wrap="square" lIns="108000" tIns="72000" rIns="108000" rtlCol="0">
            <a:spAutoFit/>
          </a:bodyPr>
          <a:lstStyle/>
          <a:p>
            <a:r>
              <a:rPr lang="ja-JP" altLang="en-US" sz="1050">
                <a:latin typeface="+mn-ea"/>
              </a:rPr>
              <a:t>を提出し、計画の審査を受けます。</a:t>
            </a:r>
            <a:endParaRPr lang="en-US" altLang="ja-JP" sz="1050">
              <a:latin typeface="+mn-ea"/>
            </a:endParaRPr>
          </a:p>
        </p:txBody>
      </p:sp>
      <p:sp>
        <p:nvSpPr>
          <p:cNvPr id="7" name="テキスト ボックス 6">
            <a:extLst>
              <a:ext uri="{FF2B5EF4-FFF2-40B4-BE49-F238E27FC236}">
                <a16:creationId xmlns:a16="http://schemas.microsoft.com/office/drawing/2014/main" id="{93992768-A681-2783-B955-12CDE657A88D}"/>
              </a:ext>
            </a:extLst>
          </p:cNvPr>
          <p:cNvSpPr txBox="1"/>
          <p:nvPr/>
        </p:nvSpPr>
        <p:spPr>
          <a:xfrm>
            <a:off x="4740596" y="5812262"/>
            <a:ext cx="3363056" cy="528854"/>
          </a:xfrm>
          <a:prstGeom prst="rect">
            <a:avLst/>
          </a:prstGeom>
          <a:noFill/>
        </p:spPr>
        <p:txBody>
          <a:bodyPr wrap="square" lIns="108000" tIns="72000" rIns="108000" rtlCol="0">
            <a:spAutoFit/>
          </a:bodyPr>
          <a:lstStyle/>
          <a:p>
            <a:pPr>
              <a:lnSpc>
                <a:spcPct val="120000"/>
              </a:lnSpc>
            </a:pPr>
            <a:r>
              <a:rPr lang="ja-JP" altLang="en-US" sz="1200">
                <a:latin typeface="+mn-ea"/>
              </a:rPr>
              <a:t>（審査の上、交付決定を受けたら）</a:t>
            </a:r>
            <a:endParaRPr lang="en-US" altLang="ja-JP" sz="1200">
              <a:latin typeface="+mn-ea"/>
            </a:endParaRPr>
          </a:p>
          <a:p>
            <a:pPr>
              <a:lnSpc>
                <a:spcPct val="120000"/>
              </a:lnSpc>
            </a:pPr>
            <a:r>
              <a:rPr lang="ja-JP" altLang="en-US" sz="1200">
                <a:latin typeface="+mn-ea"/>
              </a:rPr>
              <a:t>・計画に基づく設備投資等の実施</a:t>
            </a:r>
            <a:endParaRPr lang="en-US" altLang="ja-JP" sz="1200">
              <a:latin typeface="+mn-ea"/>
            </a:endParaRPr>
          </a:p>
        </p:txBody>
      </p:sp>
      <p:sp>
        <p:nvSpPr>
          <p:cNvPr id="8" name="右矢印 33">
            <a:extLst>
              <a:ext uri="{FF2B5EF4-FFF2-40B4-BE49-F238E27FC236}">
                <a16:creationId xmlns:a16="http://schemas.microsoft.com/office/drawing/2014/main" id="{6AC0557F-9FA7-1EDE-49A2-3906640B1C05}"/>
              </a:ext>
            </a:extLst>
          </p:cNvPr>
          <p:cNvSpPr/>
          <p:nvPr/>
        </p:nvSpPr>
        <p:spPr>
          <a:xfrm>
            <a:off x="4325760" y="5915896"/>
            <a:ext cx="254549" cy="432000"/>
          </a:xfrm>
          <a:prstGeom prst="rightArrow">
            <a:avLst/>
          </a:prstGeom>
          <a:solidFill>
            <a:srgbClr val="FFEF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r"/>
            <a:endParaRPr lang="ja-JP" altLang="en-US" sz="900" b="1" spc="10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26635272"/>
      </p:ext>
    </p:extLst>
  </p:cSld>
  <p:clrMapOvr>
    <a:masterClrMapping/>
  </p:clrMapOvr>
</p:sld>
</file>

<file path=ppt/theme/theme1.xml><?xml version="1.0" encoding="utf-8"?>
<a:theme xmlns:a="http://schemas.openxmlformats.org/drawingml/2006/main" name="テーマ1">
  <a:themeElements>
    <a:clrScheme name="厚生労働省カラースキーム">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厚生労働省推奨フォント">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tlCol="0" anchor="ctr"/>
      <a:lstStyle>
        <a:defPPr algn="ctr">
          <a:defRPr kumimoji="1" sz="12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テーマ1" id="{B8680BF0-AF34-4D4D-A58A-6EE543DC5A41}" vid="{2011E3C7-A2DA-4E89-9333-0F9C6FC8E3D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lcf76f155ced4ddcb4097134ff3c332f xmlns="1a88a294-fa52-474e-8c91-85d22b6fb44d">
      <Terms xmlns="http://schemas.microsoft.com/office/infopath/2007/PartnerControls"/>
    </lcf76f155ced4ddcb4097134ff3c332f>
    <Owner xmlns="1a88a294-fa52-474e-8c91-85d22b6fb44d">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A898C2887DB1D468CF19F962393F4F9" ma:contentTypeVersion="14" ma:contentTypeDescription="新しいドキュメントを作成します。" ma:contentTypeScope="" ma:versionID="9cabc64214f9147f876361571cfa21f8">
  <xsd:schema xmlns:xsd="http://www.w3.org/2001/XMLSchema" xmlns:xs="http://www.w3.org/2001/XMLSchema" xmlns:p="http://schemas.microsoft.com/office/2006/metadata/properties" xmlns:ns2="1a88a294-fa52-474e-8c91-85d22b6fb44d" xmlns:ns3="c8886e6d-ca38-4783-ac23-8bd097117a79" targetNamespace="http://schemas.microsoft.com/office/2006/metadata/properties" ma:root="true" ma:fieldsID="df6d751ae932c12a8d715e4c3c5f4c0b" ns2:_="" ns3:_="">
    <xsd:import namespace="1a88a294-fa52-474e-8c91-85d22b6fb44d"/>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8a294-fa52-474e-8c91-85d22b6fb44d"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6559f9b7-de5e-44b2-81b9-5b9e5c7039d4}"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665F32-FA56-4F98-B277-0823034A040C}">
  <ds:schemaRefs>
    <ds:schemaRef ds:uri="5d97817f-4418-4126-80a6-5cc4da4a022f"/>
    <ds:schemaRef ds:uri="ada697cc-6992-4272-9cc8-5a562f82ade2"/>
    <ds:schemaRef ds:uri="cc0496fb-b9f8-415a-b0fd-99b83214e58b"/>
    <ds:schemaRef ds:uri="df9032a6-57d2-47be-a94a-dd9ea694c06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06E7941-E540-4535-B3B9-0A3FCC7F1639}">
  <ds:schemaRefs>
    <ds:schemaRef ds:uri="http://schemas.microsoft.com/sharepoint/v3/contenttype/forms"/>
  </ds:schemaRefs>
</ds:datastoreItem>
</file>

<file path=customXml/itemProps3.xml><?xml version="1.0" encoding="utf-8"?>
<ds:datastoreItem xmlns:ds="http://schemas.openxmlformats.org/officeDocument/2006/customXml" ds:itemID="{7B504460-6094-41C7-8AAD-E15E7AB364A7}"/>
</file>

<file path=docProps/app.xml><?xml version="1.0" encoding="utf-8"?>
<Properties xmlns="http://schemas.openxmlformats.org/officeDocument/2006/extended-properties" xmlns:vt="http://schemas.openxmlformats.org/officeDocument/2006/docPropsVTypes">
  <Template>テーマ1</Template>
  <PresentationFormat>Custom</PresentationFormat>
  <Slides>2</Slides>
  <Notes>1</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テーマ1</vt:lpstr>
      <vt:lpstr>PowerPoint Presentation</vt:lpstr>
      <vt:lpstr>PowerPoint Presentation</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0x0101007A898C2887DB1D468CF19F962393F4F9</vt:lpwstr>
  </property>
  <property fmtid="{D5CDD505-2E9C-101B-9397-08002B2CF9AE}" pid="3" name="MediaServiceImageTags">
    <vt:lpwstr/>
  </property>
  <property fmtid="{D5CDD505-2E9C-101B-9397-08002B2CF9AE}" pid="4" name="ComplianceAssetId">
    <vt:lpwstr/>
  </property>
  <property fmtid="{D5CDD505-2E9C-101B-9397-08002B2CF9AE}" pid="5" name="TriggerFlowInfo">
    <vt:lpwstr/>
  </property>
  <property fmtid="{D5CDD505-2E9C-101B-9397-08002B2CF9AE}" pid="6" name="Order">
    <vt:r8>65906000</vt:r8>
  </property>
  <property fmtid="{D5CDD505-2E9C-101B-9397-08002B2CF9AE}" pid="7" name="xd_Signature">
    <vt:bool>false</vt:bool>
  </property>
  <property fmtid="{D5CDD505-2E9C-101B-9397-08002B2CF9AE}" pid="8" name="xd_ProgID">
    <vt:lpwstr/>
  </property>
  <property fmtid="{D5CDD505-2E9C-101B-9397-08002B2CF9AE}" pid="9" name="_SourceUrl">
    <vt:lpwstr/>
  </property>
  <property fmtid="{D5CDD505-2E9C-101B-9397-08002B2CF9AE}" pid="10" name="_SharedFileIndex">
    <vt:lpwstr/>
  </property>
  <property fmtid="{D5CDD505-2E9C-101B-9397-08002B2CF9AE}" pid="11" name="TemplateUrl">
    <vt:lpwstr/>
  </property>
</Properties>
</file>