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252821b0-4622-4a03-a520-0940b5fec175">
      <UserInfo>
        <DisplayName/>
        <AccountId xsi:nil="true"/>
        <AccountType/>
      </UserInfo>
    </Owner>
    <lcf76f155ced4ddcb4097134ff3c332f xmlns="252821b0-4622-4a03-a520-0940b5fec17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D616A8D6B754643A343F859A5FC4B6B" ma:contentTypeVersion="14" ma:contentTypeDescription="新しいドキュメントを作成します。" ma:contentTypeScope="" ma:versionID="e61b2cdb831ed4c23c64a7ed8da586f1">
  <xsd:schema xmlns:xsd="http://www.w3.org/2001/XMLSchema" xmlns:xs="http://www.w3.org/2001/XMLSchema" xmlns:p="http://schemas.microsoft.com/office/2006/metadata/properties" xmlns:ns2="252821b0-4622-4a03-a520-0940b5fec175" xmlns:ns3="c8886e6d-ca38-4783-ac23-8bd097117a79" targetNamespace="http://schemas.microsoft.com/office/2006/metadata/properties" ma:root="true" ma:fieldsID="2e45c7c6a199faccf6efcfd92c7ecc61" ns2:_="" ns3:_="">
    <xsd:import namespace="252821b0-4622-4a03-a520-0940b5fec175"/>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2821b0-4622-4a03-a520-0940b5fec17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e9d1b60-a737-4f3c-941c-4bb168e9abdb}"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66593ED3-CE3E-4830-BE28-083893E1CB42}"/>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0x0101003D616A8D6B754643A343F859A5FC4B6B</vt:lpwstr>
  </property>
  <property fmtid="{D5CDD505-2E9C-101B-9397-08002B2CF9AE}" pid="3" name="MediaServiceImageTags">
    <vt:lpwstr/>
  </property>
  <property fmtid="{D5CDD505-2E9C-101B-9397-08002B2CF9AE}" pid="4" name="Order">
    <vt:r8>1388800</vt:r8>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TriggerFlowInfo">
    <vt:lpwstr/>
  </property>
</Properties>
</file>