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09" d="100"/>
          <a:sy n="109" d="100"/>
        </p:scale>
        <p:origin x="165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2025/1/16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2025/1/16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2025/1/16</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D616A8D6B754643A343F859A5FC4B6B" ma:contentTypeVersion="14" ma:contentTypeDescription="新しいドキュメントを作成します。" ma:contentTypeScope="" ma:versionID="e61b2cdb831ed4c23c64a7ed8da586f1">
  <xsd:schema xmlns:xsd="http://www.w3.org/2001/XMLSchema" xmlns:xs="http://www.w3.org/2001/XMLSchema" xmlns:p="http://schemas.microsoft.com/office/2006/metadata/properties" xmlns:ns2="252821b0-4622-4a03-a520-0940b5fec175" xmlns:ns3="c8886e6d-ca38-4783-ac23-8bd097117a79" targetNamespace="http://schemas.microsoft.com/office/2006/metadata/properties" ma:root="true" ma:fieldsID="2e45c7c6a199faccf6efcfd92c7ecc61" ns2:_="" ns3:_="">
    <xsd:import namespace="252821b0-4622-4a03-a520-0940b5fec175"/>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2821b0-4622-4a03-a520-0940b5fec175"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4e9d1b60-a737-4f3c-941c-4bb168e9abdb}"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8886e6d-ca38-4783-ac23-8bd097117a79" xsi:nil="true"/>
    <Owner xmlns="252821b0-4622-4a03-a520-0940b5fec175">
      <UserInfo>
        <DisplayName/>
        <AccountId xsi:nil="true"/>
        <AccountType/>
      </UserInfo>
    </Owner>
    <lcf76f155ced4ddcb4097134ff3c332f xmlns="252821b0-4622-4a03-a520-0940b5fec17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111CC15-484A-456E-B712-5397D044DB3D}">
  <ds:schemaRefs>
    <ds:schemaRef ds:uri="http://schemas.microsoft.com/sharepoint/v3/contenttype/forms"/>
  </ds:schemaRefs>
</ds:datastoreItem>
</file>

<file path=customXml/itemProps2.xml><?xml version="1.0" encoding="utf-8"?>
<ds:datastoreItem xmlns:ds="http://schemas.openxmlformats.org/officeDocument/2006/customXml" ds:itemID="{3F7CC120-6539-428F-AB7B-AA05571413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2821b0-4622-4a03-a520-0940b5fec175"/>
    <ds:schemaRef ds:uri="c8886e6d-ca38-4783-ac23-8bd097117a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F40D4B-02FB-494A-9E63-D30CBD234D06}">
  <ds:schemaRefs>
    <ds:schemaRef ds:uri="http://schemas.microsoft.com/office/2006/documentManagement/types"/>
    <ds:schemaRef ds:uri="252821b0-4622-4a03-a520-0940b5fec175"/>
    <ds:schemaRef ds:uri="http://purl.org/dc/elements/1.1/"/>
    <ds:schemaRef ds:uri="http://schemas.microsoft.com/office/2006/metadata/properties"/>
    <ds:schemaRef ds:uri="http://www.w3.org/XML/1998/namespace"/>
    <ds:schemaRef ds:uri="http://purl.org/dc/dcmitype/"/>
    <ds:schemaRef ds:uri="http://purl.org/dc/terms/"/>
    <ds:schemaRef ds:uri="c8886e6d-ca38-4783-ac23-8bd097117a79"/>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mplianceAssetId">
    <vt:lpwstr/>
  </property>
  <property fmtid="{D5CDD505-2E9C-101B-9397-08002B2CF9AE}" pid="4" name="TriggerFlowInfo">
    <vt:lpwstr/>
  </property>
  <property fmtid="{D5CDD505-2E9C-101B-9397-08002B2CF9AE}" pid="5" name="_SharedFileIndex">
    <vt:lpwstr/>
  </property>
  <property fmtid="{D5CDD505-2E9C-101B-9397-08002B2CF9AE}" pid="6" name="_SourceUrl">
    <vt:lpwstr/>
  </property>
  <property fmtid="{D5CDD505-2E9C-101B-9397-08002B2CF9AE}" pid="7" name="ContentTypeId">
    <vt:lpwstr>0x0101003D616A8D6B754643A343F859A5FC4B6B</vt:lpwstr>
  </property>
  <property fmtid="{D5CDD505-2E9C-101B-9397-08002B2CF9AE}" pid="8" name="Order">
    <vt:r8>1388900</vt:r8>
  </property>
</Properties>
</file>