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9144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32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3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57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45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21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96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62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18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64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4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32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94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636D7-C3D1-451A-A469-E2CFF31F8C46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FA2F-B0FD-42B6-A871-378AE5A6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5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E53D47-CFEB-4AA6-BDCC-B4198E66D47C}"/>
              </a:ext>
            </a:extLst>
          </p:cNvPr>
          <p:cNvSpPr/>
          <p:nvPr/>
        </p:nvSpPr>
        <p:spPr>
          <a:xfrm>
            <a:off x="0" y="0"/>
            <a:ext cx="12192000" cy="9144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84EB49-8C01-4BCB-9457-1A4284BC1CDD}"/>
              </a:ext>
            </a:extLst>
          </p:cNvPr>
          <p:cNvSpPr/>
          <p:nvPr/>
        </p:nvSpPr>
        <p:spPr>
          <a:xfrm>
            <a:off x="368656" y="307995"/>
            <a:ext cx="11454687" cy="789577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B3FCCF-E6B9-4AF8-94D7-53A64C4C1BE2}"/>
              </a:ext>
            </a:extLst>
          </p:cNvPr>
          <p:cNvSpPr txBox="1"/>
          <p:nvPr/>
        </p:nvSpPr>
        <p:spPr>
          <a:xfrm>
            <a:off x="225632" y="1111426"/>
            <a:ext cx="5770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ミニ企業説明会 開催</a:t>
            </a:r>
            <a:endParaRPr kumimoji="1" lang="ja-JP" altLang="en-US" sz="4000" b="1" dirty="0">
              <a:solidFill>
                <a:srgbClr val="232F3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6CDA5B9-B02A-4381-B9A7-BA5E5BFBE91A}"/>
              </a:ext>
            </a:extLst>
          </p:cNvPr>
          <p:cNvSpPr txBox="1"/>
          <p:nvPr/>
        </p:nvSpPr>
        <p:spPr>
          <a:xfrm>
            <a:off x="6280327" y="390811"/>
            <a:ext cx="1755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履歴書不要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1D59125E-C2EF-4871-A7C1-D64820887319}"/>
              </a:ext>
            </a:extLst>
          </p:cNvPr>
          <p:cNvCxnSpPr>
            <a:cxnSpLocks/>
          </p:cNvCxnSpPr>
          <p:nvPr/>
        </p:nvCxnSpPr>
        <p:spPr>
          <a:xfrm>
            <a:off x="1285520" y="2759543"/>
            <a:ext cx="4078374" cy="1242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042886-AC49-42F2-BA3F-B585520C5570}"/>
              </a:ext>
            </a:extLst>
          </p:cNvPr>
          <p:cNvSpPr txBox="1"/>
          <p:nvPr/>
        </p:nvSpPr>
        <p:spPr>
          <a:xfrm>
            <a:off x="1277439" y="2018799"/>
            <a:ext cx="45254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○○○○株式会社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CN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静岡市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清水区○○○○○</a:t>
            </a:r>
            <a:endParaRPr kumimoji="1" lang="en-US" altLang="zh-CN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AAF86BC-E3CD-4459-8BD7-3C577F1FD6E6}"/>
              </a:ext>
            </a:extLst>
          </p:cNvPr>
          <p:cNvSpPr txBox="1"/>
          <p:nvPr/>
        </p:nvSpPr>
        <p:spPr>
          <a:xfrm>
            <a:off x="855023" y="2945692"/>
            <a:ext cx="4719293" cy="261610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＜アピール自由記入欄＞</a:t>
            </a:r>
            <a:r>
              <a:rPr kumimoji="1" lang="en-US" altLang="ja-JP" sz="160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/>
            </a:r>
            <a:br>
              <a:rPr kumimoji="1" lang="en-US" altLang="ja-JP" sz="160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</a:br>
            <a:r>
              <a:rPr kumimoji="1"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・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仕事内容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・会社理念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・福利厚生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・その他企業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PR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Amazon Ember Thin" panose="020B0303020204020204" pitchFamily="34" charset="0"/>
              </a:rPr>
              <a:t>　など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mazon Ember Thin" panose="020B0303020204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806659D-1E15-4820-85B4-8973E136AF96}"/>
              </a:ext>
            </a:extLst>
          </p:cNvPr>
          <p:cNvSpPr/>
          <p:nvPr/>
        </p:nvSpPr>
        <p:spPr>
          <a:xfrm>
            <a:off x="590774" y="6206168"/>
            <a:ext cx="786645" cy="37158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42CB47A-FF8B-420C-B415-1A9551EEC18E}"/>
              </a:ext>
            </a:extLst>
          </p:cNvPr>
          <p:cNvSpPr/>
          <p:nvPr/>
        </p:nvSpPr>
        <p:spPr>
          <a:xfrm>
            <a:off x="585596" y="7252473"/>
            <a:ext cx="791823" cy="37071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2827FC-F7D5-4271-84BB-70ED35306294}"/>
              </a:ext>
            </a:extLst>
          </p:cNvPr>
          <p:cNvSpPr txBox="1"/>
          <p:nvPr/>
        </p:nvSpPr>
        <p:spPr>
          <a:xfrm>
            <a:off x="1377419" y="6236810"/>
            <a:ext cx="451274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000" b="1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６年○月○日（○）</a:t>
            </a:r>
            <a:r>
              <a:rPr kumimoji="1" lang="en-US" altLang="ja-JP" sz="16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10:00</a:t>
            </a:r>
            <a:r>
              <a:rPr kumimoji="1" lang="ja-JP" altLang="en-US" sz="16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6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11:30</a:t>
            </a:r>
            <a:endParaRPr kumimoji="1" lang="en-US" altLang="ja-JP" sz="1600" dirty="0">
              <a:solidFill>
                <a:srgbClr val="232F3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rgbClr val="232F3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説明時間　①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　②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kumimoji="1" lang="en-US" altLang="ja-JP" sz="1400" dirty="0" smtClean="0">
              <a:solidFill>
                <a:srgbClr val="232F3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③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　④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400" dirty="0" smtClean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zh-TW" altLang="en-US" sz="1400" dirty="0">
                <a:solidFill>
                  <a:srgbClr val="232F3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zh-TW" sz="1400" dirty="0">
              <a:solidFill>
                <a:srgbClr val="232F3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D56E062-250D-41A8-8E9B-68A38133D061}"/>
              </a:ext>
            </a:extLst>
          </p:cNvPr>
          <p:cNvSpPr txBox="1"/>
          <p:nvPr/>
        </p:nvSpPr>
        <p:spPr>
          <a:xfrm>
            <a:off x="1769672" y="8203769"/>
            <a:ext cx="9268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主催：ハローワーク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清水　受付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・職業紹介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部門　☎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054-351-8609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部門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  <a:r>
              <a:rPr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41♯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780609D-51C5-4C62-8F70-9F4DF90C0B89}"/>
              </a:ext>
            </a:extLst>
          </p:cNvPr>
          <p:cNvSpPr/>
          <p:nvPr/>
        </p:nvSpPr>
        <p:spPr>
          <a:xfrm>
            <a:off x="585596" y="430323"/>
            <a:ext cx="1018810" cy="41687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募集職種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BB03488-A72A-4232-9F1C-4A0B1535B49F}"/>
              </a:ext>
            </a:extLst>
          </p:cNvPr>
          <p:cNvSpPr txBox="1"/>
          <p:nvPr/>
        </p:nvSpPr>
        <p:spPr>
          <a:xfrm>
            <a:off x="1604406" y="512170"/>
            <a:ext cx="2570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E9D78CD-B9AE-43AD-839B-4930F44CC28A}"/>
              </a:ext>
            </a:extLst>
          </p:cNvPr>
          <p:cNvSpPr/>
          <p:nvPr/>
        </p:nvSpPr>
        <p:spPr>
          <a:xfrm>
            <a:off x="1377419" y="7274217"/>
            <a:ext cx="37193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dirty="0" smtClean="0">
                <a:solidFill>
                  <a:srgbClr val="232F3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ハローワーク清水　</a:t>
            </a:r>
            <a:r>
              <a:rPr kumimoji="1" lang="en-US" altLang="ja-JP" sz="1600" dirty="0" smtClean="0">
                <a:solidFill>
                  <a:srgbClr val="232F3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600" dirty="0" smtClean="0">
                <a:solidFill>
                  <a:srgbClr val="232F3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階待合席</a:t>
            </a:r>
            <a:r>
              <a:rPr kumimoji="1" lang="en-US" altLang="ja-JP" sz="1600" dirty="0" smtClean="0">
                <a:solidFill>
                  <a:srgbClr val="232F3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1600" dirty="0">
              <a:solidFill>
                <a:srgbClr val="232F3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859" y="8399357"/>
            <a:ext cx="570813" cy="459975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6CDA5B9-B02A-4381-B9A7-BA5E5BFBE91A}"/>
              </a:ext>
            </a:extLst>
          </p:cNvPr>
          <p:cNvSpPr txBox="1"/>
          <p:nvPr/>
        </p:nvSpPr>
        <p:spPr>
          <a:xfrm>
            <a:off x="8220052" y="390811"/>
            <a:ext cx="1755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服装自由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6CDA5B9-B02A-4381-B9A7-BA5E5BFBE91A}"/>
              </a:ext>
            </a:extLst>
          </p:cNvPr>
          <p:cNvSpPr txBox="1"/>
          <p:nvPr/>
        </p:nvSpPr>
        <p:spPr>
          <a:xfrm>
            <a:off x="9720498" y="379919"/>
            <a:ext cx="189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当日参加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6CDA5B9-B02A-4381-B9A7-BA5E5BFBE91A}"/>
              </a:ext>
            </a:extLst>
          </p:cNvPr>
          <p:cNvSpPr txBox="1"/>
          <p:nvPr/>
        </p:nvSpPr>
        <p:spPr>
          <a:xfrm>
            <a:off x="534335" y="7725267"/>
            <a:ext cx="4791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雇用保険の求職活動実績となります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1D59125E-C2EF-4871-A7C1-D64820887319}"/>
              </a:ext>
            </a:extLst>
          </p:cNvPr>
          <p:cNvCxnSpPr>
            <a:cxnSpLocks/>
          </p:cNvCxnSpPr>
          <p:nvPr/>
        </p:nvCxnSpPr>
        <p:spPr>
          <a:xfrm>
            <a:off x="1277439" y="1787428"/>
            <a:ext cx="4078374" cy="1242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AAF86BC-E3CD-4459-8BD7-3C577F1FD6E6}"/>
              </a:ext>
            </a:extLst>
          </p:cNvPr>
          <p:cNvSpPr txBox="1"/>
          <p:nvPr/>
        </p:nvSpPr>
        <p:spPr>
          <a:xfrm>
            <a:off x="5996537" y="987747"/>
            <a:ext cx="5616258" cy="69865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Amazon Ember Thin" panose="020B0303020204020204" pitchFamily="34" charset="0"/>
              </a:rPr>
              <a:t>写真等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Amazon Ember Thin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45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127</Words>
  <Application>Microsoft Office PowerPoint</Application>
  <PresentationFormat>ユーザー設定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Amazon Ember Thin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森好寿</cp:lastModifiedBy>
  <cp:revision>38</cp:revision>
  <cp:lastPrinted>2024-08-15T05:10:49Z</cp:lastPrinted>
  <dcterms:created xsi:type="dcterms:W3CDTF">2024-03-26T07:58:54Z</dcterms:created>
  <dcterms:modified xsi:type="dcterms:W3CDTF">2024-08-21T05:52:42Z</dcterms:modified>
</cp:coreProperties>
</file>