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848" r:id="rId1"/>
  </p:sldMasterIdLst>
  <p:notesMasterIdLst>
    <p:notesMasterId r:id="rId13"/>
  </p:notesMasterIdLst>
  <p:handoutMasterIdLst>
    <p:handoutMasterId r:id="rId14"/>
  </p:handoutMasterIdLst>
  <p:sldIdLst>
    <p:sldId id="274" r:id="rId2"/>
    <p:sldId id="256" r:id="rId3"/>
    <p:sldId id="257" r:id="rId4"/>
    <p:sldId id="259" r:id="rId5"/>
    <p:sldId id="268" r:id="rId6"/>
    <p:sldId id="261" r:id="rId7"/>
    <p:sldId id="272" r:id="rId8"/>
    <p:sldId id="271" r:id="rId9"/>
    <p:sldId id="273" r:id="rId10"/>
    <p:sldId id="262" r:id="rId11"/>
    <p:sldId id="270" r:id="rId12"/>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notesMasters/notesMaster1.xml" Type="http://schemas.openxmlformats.org/officeDocument/2006/relationships/notesMaster"/><Relationship Id="rId14" Target="handoutMasters/handoutMaster1.xml" Type="http://schemas.openxmlformats.org/officeDocument/2006/relationships/handoutMaster"/><Relationship Id="rId15" Target="presProps.xml" Type="http://schemas.openxmlformats.org/officeDocument/2006/relationships/presProps"/><Relationship Id="rId16" Target="viewProps.xml" Type="http://schemas.openxmlformats.org/officeDocument/2006/relationships/viewProps"/><Relationship Id="rId17" Target="theme/theme1.xml" Type="http://schemas.openxmlformats.org/officeDocument/2006/relationships/theme"/><Relationship Id="rId18" Target="tableStyles.xml" Type="http://schemas.openxmlformats.org/officeDocument/2006/relationships/tableStyles"/><Relationship Id="rId19" Target="authors.xml" Type="http://schemas.microsoft.com/office/2018/10/relationships/authors"/><Relationship Id="rId2" Target="slides/slide1.xml" Type="http://schemas.openxmlformats.org/officeDocument/2006/relationships/slide"/><Relationship Id="rId20" Target="../customXml/item1.xml" Type="http://schemas.openxmlformats.org/officeDocument/2006/relationships/customXml"/><Relationship Id="rId21" Target="../customXml/item2.xml" Type="http://schemas.openxmlformats.org/officeDocument/2006/relationships/customXml"/><Relationship Id="rId22" Target="../customXml/item3.xml" Type="http://schemas.openxmlformats.org/officeDocument/2006/relationships/customXml"/><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2026/7/27</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2026/7/27</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2026/7/27</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EA7E98F5F6F78144904C260385160C69" ma:contentTypeVersion="14" ma:contentTypeDescription="新しいドキュメントを作成します。" ma:contentTypeScope="" ma:versionID="ac2209b019a91f70dff79a8d74bbdefa">
  <xsd:schema xmlns:xsd="http://www.w3.org/2001/XMLSchema" xmlns:xs="http://www.w3.org/2001/XMLSchema" xmlns:p="http://schemas.microsoft.com/office/2006/metadata/properties" xmlns:ns2="8f1f5a24-dfbf-4518-90d4-ae5ff5d02b20" xmlns:ns3="5d97817f-4418-4126-80a6-5cc4da4a022f" targetNamespace="http://schemas.microsoft.com/office/2006/metadata/properties" ma:root="true" ma:fieldsID="7a23672e6ddabd31f9d6b184e431aa28" ns2:_="" ns3:_="">
    <xsd:import namespace="8f1f5a24-dfbf-4518-90d4-ae5ff5d02b20"/>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1f5a24-dfbf-4518-90d4-ae5ff5d02b20"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fc553de-80bb-41d2-9e80-76173ac16c7b}"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f1f5a24-dfbf-4518-90d4-ae5ff5d02b20">
      <Terms xmlns="http://schemas.microsoft.com/office/infopath/2007/PartnerControls"/>
    </lcf76f155ced4ddcb4097134ff3c332f>
    <TaxCatchAll xmlns="5d97817f-4418-4126-80a6-5cc4da4a022f" xsi:nil="true"/>
    <Owner xmlns="8f1f5a24-dfbf-4518-90d4-ae5ff5d02b20">
      <UserInfo>
        <DisplayName/>
        <AccountId xsi:nil="true"/>
        <AccountType/>
      </UserInfo>
    </Owner>
  </documentManagement>
</p:properties>
</file>

<file path=customXml/itemProps1.xml><?xml version="1.0" encoding="utf-8"?>
<ds:datastoreItem xmlns:ds="http://schemas.openxmlformats.org/officeDocument/2006/customXml" ds:itemID="{7F1910F8-B836-4272-BE97-8664DB07B009}"/>
</file>

<file path=customXml/itemProps2.xml><?xml version="1.0" encoding="utf-8"?>
<ds:datastoreItem xmlns:ds="http://schemas.openxmlformats.org/officeDocument/2006/customXml" ds:itemID="{F15EBBC4-3490-4917-8D89-2C55FAF07B01}"/>
</file>

<file path=customXml/itemProps3.xml><?xml version="1.0" encoding="utf-8"?>
<ds:datastoreItem xmlns:ds="http://schemas.openxmlformats.org/officeDocument/2006/customXml" ds:itemID="{CC9FF4D7-8903-4D44-A1D0-918D8E965E92}"/>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0x010100EA7E98F5F6F78144904C260385160C69</vt:lpwstr>
  </property>
</Properties>
</file>