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31" autoAdjust="0"/>
  </p:normalViewPr>
  <p:slideViewPr>
    <p:cSldViewPr>
      <p:cViewPr varScale="1">
        <p:scale>
          <a:sx n="56" d="100"/>
          <a:sy n="56" d="100"/>
        </p:scale>
        <p:origin x="189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authors.xml" Type="http://schemas.microsoft.com/office/2018/10/relationships/author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5C27-2B26-4525-9722-BDDF2E3C5972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53F8-E6E4-4731-934A-2B8F84840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8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953F8-E6E4-4731-934A-2B8F84840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5048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 Type="http://schemas.openxmlformats.org/officeDocument/2006/relationships/hyperlink"/><Relationship Id="rId7" Target="../media/image4.gi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6012160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dirty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利用登録をしていただきます。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>
                <a:solidFill>
                  <a:schemeClr val="tx1"/>
                </a:solidFill>
              </a:rPr>
              <a:t>、</a:t>
            </a:r>
            <a:r>
              <a:rPr kumimoji="1" lang="ja-JP" altLang="en-US" sz="1300" dirty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u="sng" dirty="0">
                <a:solidFill>
                  <a:schemeClr val="tx1"/>
                </a:solidFill>
              </a:rPr>
              <a:t> ◯ お仕事のご紹介等をご希望の方は、当社オフィスまでお越しください。</a:t>
            </a:r>
            <a:endParaRPr lang="en-US" altLang="ja-JP" sz="1300" u="sng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その際、</a:t>
            </a:r>
            <a:r>
              <a:rPr lang="ja-JP" altLang="en-US" sz="1300" u="sng" dirty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>
                <a:solidFill>
                  <a:schemeClr val="tx1"/>
                </a:solidFill>
              </a:rPr>
              <a:t>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622" y="356388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710" y="5076056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7135994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2008" y="780664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>
                <a:solidFill>
                  <a:schemeClr val="tx1"/>
                </a:solidFill>
              </a:rPr>
              <a:t>企業名：</a:t>
            </a:r>
            <a:r>
              <a:rPr lang="ja-JP" altLang="en-US" u="sng" dirty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691680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</a:rPr>
              <a:t>http://www.</a:t>
            </a:r>
            <a:r>
              <a:rPr lang="ja-JP" altLang="en-US" sz="1100" dirty="0">
                <a:solidFill>
                  <a:schemeClr val="tx1"/>
                </a:solidFill>
              </a:rPr>
              <a:t>◯◯◯◯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en-US" altLang="ja-JP" sz="1600" dirty="0" err="1">
                <a:solidFill>
                  <a:schemeClr val="tx1"/>
                </a:solidFill>
              </a:rPr>
              <a:t>jp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>
                <a:solidFill>
                  <a:schemeClr val="tx1"/>
                </a:solidFill>
              </a:rPr>
              <a:t>：〒</a:t>
            </a:r>
            <a:r>
              <a:rPr lang="en-US" altLang="ja-JP" sz="1600" dirty="0">
                <a:solidFill>
                  <a:schemeClr val="tx1"/>
                </a:solidFill>
              </a:rPr>
              <a:t>100-XXXX </a:t>
            </a:r>
            <a:r>
              <a:rPr lang="ja-JP" altLang="en-US" sz="1400" dirty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>
                <a:solidFill>
                  <a:schemeClr val="tx1"/>
                </a:solidFill>
              </a:rPr>
              <a:t>14</a:t>
            </a:r>
            <a:r>
              <a:rPr lang="ja-JP" altLang="en-US" sz="1400" dirty="0">
                <a:solidFill>
                  <a:schemeClr val="tx1"/>
                </a:solidFill>
              </a:rPr>
              <a:t>階</a:t>
            </a:r>
            <a:r>
              <a:rPr lang="ja-JP" altLang="en-US" sz="1200" dirty="0">
                <a:solidFill>
                  <a:schemeClr val="tx1"/>
                </a:solidFill>
              </a:rPr>
              <a:t>（○○本店）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ja-JP" altLang="en-US" sz="1600" dirty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5078352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託児施設完備。子育て中の方を応援する企業の求人も多数！</a:t>
            </a:r>
            <a:endParaRPr lang="en-US" altLang="ja-JP" sz="1300" b="1" dirty="0">
              <a:solidFill>
                <a:srgbClr val="FF0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5727142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421196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880172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>
                <a:solidFill>
                  <a:schemeClr val="tx1"/>
                </a:solidFill>
              </a:rPr>
              <a:t>※ </a:t>
            </a:r>
            <a:r>
              <a:rPr lang="ja-JP" altLang="en-US" sz="900" dirty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341987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/>
                </a:solidFill>
              </a:rPr>
              <a:t>《</a:t>
            </a:r>
            <a:r>
              <a:rPr lang="ja-JP" altLang="en-US" sz="1300" u="sng" dirty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お仕事探しを希望する方に、ｷｬﾘｱｺﾝｻﾙﾃｨﾝｸﾞから希望する企業への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ご紹介</a:t>
            </a:r>
            <a:r>
              <a:rPr lang="ja-JP" altLang="en-US" sz="1050" dirty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求職者の皆様に料金は一切発生しません（すべて無料です）。</a:t>
            </a:r>
            <a:endParaRPr kumimoji="1" lang="en-US" altLang="ja-JP" sz="1300" u="sng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職業、営業の職業を多く取り扱っています。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○ 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業界や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>
                <a:solidFill>
                  <a:schemeClr val="tx1"/>
                </a:solidFill>
              </a:rPr>
              <a:t>2024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293096" y="1691680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805261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二次元</a:t>
            </a:r>
            <a:endParaRPr kumimoji="1" lang="en-US" altLang="ja-JP" sz="1050" strike="sngStrike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フッター プレースホルダー 14"/>
          <p:cNvSpPr>
            <a:spLocks noGrp="1"/>
          </p:cNvSpPr>
          <p:nvPr>
            <p:ph type="ftr" sz="quarter" idx="11"/>
          </p:nvPr>
        </p:nvSpPr>
        <p:spPr>
          <a:xfrm>
            <a:off x="5429362" y="-32361"/>
            <a:ext cx="2171700" cy="379168"/>
          </a:xfrm>
        </p:spPr>
        <p:txBody>
          <a:bodyPr/>
          <a:lstStyle/>
          <a:p>
            <a:r>
              <a:rPr kumimoji="1" lang="ja-JP" altLang="en-US" dirty="0"/>
              <a:t>別紙３</a:t>
            </a:r>
          </a:p>
        </p:txBody>
      </p:sp>
    </p:spTree>
    <p:extLst>
      <p:ext uri="{BB962C8B-B14F-4D97-AF65-F5344CB8AC3E}">
        <p14:creationId xmlns:p14="http://schemas.microsoft.com/office/powerpoint/2010/main" val="163819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kumimoji="1" lang="en-US" altLang="ja-JP" sz="1000" dirty="0">
                <a:solidFill>
                  <a:schemeClr val="tx1"/>
                </a:solidFill>
              </a:rPr>
              <a:t>2024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31247"/>
              </p:ext>
            </p:extLst>
          </p:nvPr>
        </p:nvGraphicFramePr>
        <p:xfrm>
          <a:off x="188640" y="3527852"/>
          <a:ext cx="3269117" cy="192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281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取扱企業数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21643" y="3275856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>
                <a:solidFill>
                  <a:schemeClr val="tx1"/>
                </a:solidFill>
              </a:rPr>
              <a:t>データ（・・・・・）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551347" y="3491880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ysClr val="windowText" lastClr="000000"/>
                </a:solidFill>
              </a:rPr>
              <a:t>地　図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45024" y="5148064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96244"/>
              </p:ext>
            </p:extLst>
          </p:nvPr>
        </p:nvGraphicFramePr>
        <p:xfrm>
          <a:off x="301848" y="827584"/>
          <a:ext cx="5359400" cy="2105025"/>
        </p:xfrm>
        <a:graphic>
          <a:graphicData uri="http://schemas.openxmlformats.org/drawingml/2006/table">
            <a:tbl>
              <a:tblPr/>
              <a:tblGrid>
                <a:gridCol w="257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《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業務情報の提供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①のうち無期雇用就職者数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②のうち６か月以内離職者（解雇以外）数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②のうち６か月以内に離職（解雇以外）したか否か不明な者の数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手数料掲載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URL　：　http://www.○○○○.○.jp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返戻金制度の有無：有（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http://www.○○○○.○.jp）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就職者のうち移転費の支給を受けた者の数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27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678</Words>
  <PresentationFormat>画面に合わせる (4:3)</PresentationFormat>
  <Paragraphs>86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