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8f1f5a24-dfbf-4518-90d4-ae5ff5d02b20">
      <UserInfo>
        <DisplayName/>
        <AccountId xsi:nil="true"/>
        <AccountType/>
      </UserInfo>
    </Owner>
    <lcf76f155ced4ddcb4097134ff3c332f xmlns="8f1f5a24-dfbf-4518-90d4-ae5ff5d02b2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A7E98F5F6F78144904C260385160C69" ma:contentTypeVersion="14" ma:contentTypeDescription="新しいドキュメントを作成します。" ma:contentTypeScope="" ma:versionID="c095c4d8dc16e1d6141dc39df6d47b88">
  <xsd:schema xmlns:xsd="http://www.w3.org/2001/XMLSchema" xmlns:xs="http://www.w3.org/2001/XMLSchema" xmlns:p="http://schemas.microsoft.com/office/2006/metadata/properties" xmlns:ns2="8f1f5a24-dfbf-4518-90d4-ae5ff5d02b20" xmlns:ns3="5d97817f-4418-4126-80a6-5cc4da4a022f" targetNamespace="http://schemas.microsoft.com/office/2006/metadata/properties" ma:root="true" ma:fieldsID="75ee4929aa17385ee91b445b0f24352c" ns2:_="" ns3:_="">
    <xsd:import namespace="8f1f5a24-dfbf-4518-90d4-ae5ff5d02b20"/>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1f5a24-dfbf-4518-90d4-ae5ff5d02b20"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ffc553de-80bb-41d2-9e80-76173ac16c7b}"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D17F64A1-1CB6-43F1-AC7E-B96FD7554546}"/>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0x010100EA7E98F5F6F78144904C260385160C69</vt:lpwstr>
  </property>
  <property fmtid="{D5CDD505-2E9C-101B-9397-08002B2CF9AE}" pid="3" name="MediaServiceImageTags">
    <vt:lpwstr/>
  </property>
</Properties>
</file>