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6" r:id="rId3"/>
    <p:sldId id="262" r:id="rId4"/>
    <p:sldId id="263" r:id="rId5"/>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7D2CB1-ECAA-4B15-A208-3E65D363EC22}" v="14" dt="2024-05-20T06:04:21.8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0" autoAdjust="0"/>
    <p:restoredTop sz="94660"/>
  </p:normalViewPr>
  <p:slideViewPr>
    <p:cSldViewPr snapToGrid="0">
      <p:cViewPr varScale="1">
        <p:scale>
          <a:sx n="79" d="100"/>
          <a:sy n="79" d="100"/>
        </p:scale>
        <p:origin x="297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4.xml"/><Relationship Id="rId10"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佐々木 将人(sasaki-masato)" userId="b128bca9-a200-4048-9f4f-4274bcfc1eb1" providerId="ADAL" clId="{BF56AA7E-1DE9-4156-8555-F3417527433D}"/>
    <pc:docChg chg="undo custSel modSld">
      <pc:chgData name="佐々木 将人(sasaki-masato)" userId="b128bca9-a200-4048-9f4f-4274bcfc1eb1" providerId="ADAL" clId="{BF56AA7E-1DE9-4156-8555-F3417527433D}" dt="2023-12-14T07:40:58.520" v="562"/>
      <pc:docMkLst>
        <pc:docMk/>
      </pc:docMkLst>
      <pc:sldChg chg="modSp mod">
        <pc:chgData name="佐々木 将人(sasaki-masato)" userId="b128bca9-a200-4048-9f4f-4274bcfc1eb1" providerId="ADAL" clId="{BF56AA7E-1DE9-4156-8555-F3417527433D}" dt="2023-12-14T07:28:55.092" v="381"/>
        <pc:sldMkLst>
          <pc:docMk/>
          <pc:sldMk cId="1108118939" sldId="256"/>
        </pc:sldMkLst>
        <pc:spChg chg="mod">
          <ac:chgData name="佐々木 将人(sasaki-masato)" userId="b128bca9-a200-4048-9f4f-4274bcfc1eb1" providerId="ADAL" clId="{BF56AA7E-1DE9-4156-8555-F3417527433D}" dt="2023-12-14T07:28:55.092" v="381"/>
          <ac:spMkLst>
            <pc:docMk/>
            <pc:sldMk cId="1108118939" sldId="256"/>
            <ac:spMk id="5" creationId="{9E0A9520-6FF4-DDA4-45F2-33DA15104A56}"/>
          </ac:spMkLst>
        </pc:spChg>
        <pc:spChg chg="mod">
          <ac:chgData name="佐々木 将人(sasaki-masato)" userId="b128bca9-a200-4048-9f4f-4274bcfc1eb1" providerId="ADAL" clId="{BF56AA7E-1DE9-4156-8555-F3417527433D}" dt="2023-12-14T07:28:49.057" v="377"/>
          <ac:spMkLst>
            <pc:docMk/>
            <pc:sldMk cId="1108118939" sldId="256"/>
            <ac:spMk id="7" creationId="{2DB9A887-9F1D-152E-A6F6-58546350D6BA}"/>
          </ac:spMkLst>
        </pc:spChg>
      </pc:sldChg>
      <pc:sldChg chg="modSp mod">
        <pc:chgData name="佐々木 将人(sasaki-masato)" userId="b128bca9-a200-4048-9f4f-4274bcfc1eb1" providerId="ADAL" clId="{BF56AA7E-1DE9-4156-8555-F3417527433D}" dt="2023-12-14T07:40:13.412" v="551" actId="20577"/>
        <pc:sldMkLst>
          <pc:docMk/>
          <pc:sldMk cId="2132166459" sldId="262"/>
        </pc:sldMkLst>
        <pc:spChg chg="mod">
          <ac:chgData name="佐々木 将人(sasaki-masato)" userId="b128bca9-a200-4048-9f4f-4274bcfc1eb1" providerId="ADAL" clId="{BF56AA7E-1DE9-4156-8555-F3417527433D}" dt="2023-12-14T07:40:13.412" v="551" actId="20577"/>
          <ac:spMkLst>
            <pc:docMk/>
            <pc:sldMk cId="2132166459" sldId="262"/>
            <ac:spMk id="5" creationId="{9E0A9520-6FF4-DDA4-45F2-33DA15104A56}"/>
          </ac:spMkLst>
        </pc:spChg>
        <pc:spChg chg="mod">
          <ac:chgData name="佐々木 将人(sasaki-masato)" userId="b128bca9-a200-4048-9f4f-4274bcfc1eb1" providerId="ADAL" clId="{BF56AA7E-1DE9-4156-8555-F3417527433D}" dt="2023-12-14T07:29:12.628" v="388"/>
          <ac:spMkLst>
            <pc:docMk/>
            <pc:sldMk cId="2132166459" sldId="262"/>
            <ac:spMk id="7" creationId="{2DB9A887-9F1D-152E-A6F6-58546350D6BA}"/>
          </ac:spMkLst>
        </pc:spChg>
      </pc:sldChg>
      <pc:sldChg chg="modSp mod">
        <pc:chgData name="佐々木 将人(sasaki-masato)" userId="b128bca9-a200-4048-9f4f-4274bcfc1eb1" providerId="ADAL" clId="{BF56AA7E-1DE9-4156-8555-F3417527433D}" dt="2023-12-14T07:40:03.718" v="550" actId="20577"/>
        <pc:sldMkLst>
          <pc:docMk/>
          <pc:sldMk cId="2191853847" sldId="263"/>
        </pc:sldMkLst>
        <pc:spChg chg="mod">
          <ac:chgData name="佐々木 将人(sasaki-masato)" userId="b128bca9-a200-4048-9f4f-4274bcfc1eb1" providerId="ADAL" clId="{BF56AA7E-1DE9-4156-8555-F3417527433D}" dt="2023-12-14T07:36:21.174" v="511"/>
          <ac:spMkLst>
            <pc:docMk/>
            <pc:sldMk cId="2191853847" sldId="263"/>
            <ac:spMk id="5" creationId="{9E0A9520-6FF4-DDA4-45F2-33DA15104A56}"/>
          </ac:spMkLst>
        </pc:spChg>
        <pc:spChg chg="mod">
          <ac:chgData name="佐々木 将人(sasaki-masato)" userId="b128bca9-a200-4048-9f4f-4274bcfc1eb1" providerId="ADAL" clId="{BF56AA7E-1DE9-4156-8555-F3417527433D}" dt="2023-12-14T07:40:03.718" v="550" actId="20577"/>
          <ac:spMkLst>
            <pc:docMk/>
            <pc:sldMk cId="2191853847" sldId="263"/>
            <ac:spMk id="7" creationId="{2DB9A887-9F1D-152E-A6F6-58546350D6BA}"/>
          </ac:spMkLst>
        </pc:spChg>
      </pc:sldChg>
      <pc:sldChg chg="modSp mod">
        <pc:chgData name="佐々木 将人(sasaki-masato)" userId="b128bca9-a200-4048-9f4f-4274bcfc1eb1" providerId="ADAL" clId="{BF56AA7E-1DE9-4156-8555-F3417527433D}" dt="2023-12-14T07:40:58.520" v="562"/>
        <pc:sldMkLst>
          <pc:docMk/>
          <pc:sldMk cId="3458117390" sldId="264"/>
        </pc:sldMkLst>
        <pc:spChg chg="mod">
          <ac:chgData name="佐々木 将人(sasaki-masato)" userId="b128bca9-a200-4048-9f4f-4274bcfc1eb1" providerId="ADAL" clId="{BF56AA7E-1DE9-4156-8555-F3417527433D}" dt="2023-12-14T07:40:54.317" v="557"/>
          <ac:spMkLst>
            <pc:docMk/>
            <pc:sldMk cId="3458117390" sldId="264"/>
            <ac:spMk id="5" creationId="{9E0A9520-6FF4-DDA4-45F2-33DA15104A56}"/>
          </ac:spMkLst>
        </pc:spChg>
        <pc:spChg chg="mod">
          <ac:chgData name="佐々木 将人(sasaki-masato)" userId="b128bca9-a200-4048-9f4f-4274bcfc1eb1" providerId="ADAL" clId="{BF56AA7E-1DE9-4156-8555-F3417527433D}" dt="2023-12-14T07:40:58.520" v="562"/>
          <ac:spMkLst>
            <pc:docMk/>
            <pc:sldMk cId="3458117390" sldId="264"/>
            <ac:spMk id="7" creationId="{2DB9A887-9F1D-152E-A6F6-58546350D6BA}"/>
          </ac:spMkLst>
        </pc:spChg>
      </pc:sldChg>
    </pc:docChg>
  </pc:docChgLst>
  <pc:docChgLst>
    <pc:chgData name="藤田 直樹(fujita-naokiaa)" userId="f8121c71-18e6-4490-b4ad-349e5058344c" providerId="ADAL" clId="{137D2CB1-ECAA-4B15-A208-3E65D363EC22}"/>
    <pc:docChg chg="modSld">
      <pc:chgData name="藤田 直樹(fujita-naokiaa)" userId="f8121c71-18e6-4490-b4ad-349e5058344c" providerId="ADAL" clId="{137D2CB1-ECAA-4B15-A208-3E65D363EC22}" dt="2024-05-20T06:04:21.834" v="13" actId="1036"/>
      <pc:docMkLst>
        <pc:docMk/>
      </pc:docMkLst>
      <pc:sldChg chg="addSp delSp modSp">
        <pc:chgData name="藤田 直樹(fujita-naokiaa)" userId="f8121c71-18e6-4490-b4ad-349e5058344c" providerId="ADAL" clId="{137D2CB1-ECAA-4B15-A208-3E65D363EC22}" dt="2024-05-20T06:04:21.834" v="13" actId="1036"/>
        <pc:sldMkLst>
          <pc:docMk/>
          <pc:sldMk cId="2191853847" sldId="263"/>
        </pc:sldMkLst>
        <pc:picChg chg="add mod">
          <ac:chgData name="藤田 直樹(fujita-naokiaa)" userId="f8121c71-18e6-4490-b4ad-349e5058344c" providerId="ADAL" clId="{137D2CB1-ECAA-4B15-A208-3E65D363EC22}" dt="2024-05-20T06:04:21.834" v="13" actId="1036"/>
          <ac:picMkLst>
            <pc:docMk/>
            <pc:sldMk cId="2191853847" sldId="263"/>
            <ac:picMk id="2" creationId="{A96F05B4-1811-A985-5C50-45CEFE32DCA1}"/>
          </ac:picMkLst>
        </pc:picChg>
        <pc:picChg chg="del">
          <ac:chgData name="藤田 直樹(fujita-naokiaa)" userId="f8121c71-18e6-4490-b4ad-349e5058344c" providerId="ADAL" clId="{137D2CB1-ECAA-4B15-A208-3E65D363EC22}" dt="2024-05-20T06:02:36.692" v="0" actId="478"/>
          <ac:picMkLst>
            <pc:docMk/>
            <pc:sldMk cId="2191853847" sldId="263"/>
            <ac:picMk id="1026" creationId="{6B302012-2BEC-0B67-543E-E95B634E1EFD}"/>
          </ac:picMkLst>
        </pc:picChg>
      </pc:sldChg>
    </pc:docChg>
  </pc:docChgLst>
  <pc:docChgLst>
    <pc:chgData name="鈴木 圭(suzuki-kei)" userId="5ec8aedd-0425-48cf-bd8f-72b21d90e97f" providerId="ADAL" clId="{806B3A84-172A-4854-8350-28996A8F37B1}"/>
    <pc:docChg chg="undo custSel modSld">
      <pc:chgData name="鈴木 圭(suzuki-kei)" userId="5ec8aedd-0425-48cf-bd8f-72b21d90e97f" providerId="ADAL" clId="{806B3A84-172A-4854-8350-28996A8F37B1}" dt="2023-12-15T07:44:18.865" v="240" actId="20577"/>
      <pc:docMkLst>
        <pc:docMk/>
      </pc:docMkLst>
      <pc:sldChg chg="addSp delSp modSp mod">
        <pc:chgData name="鈴木 圭(suzuki-kei)" userId="5ec8aedd-0425-48cf-bd8f-72b21d90e97f" providerId="ADAL" clId="{806B3A84-172A-4854-8350-28996A8F37B1}" dt="2023-12-15T07:44:18.865" v="240" actId="20577"/>
        <pc:sldMkLst>
          <pc:docMk/>
          <pc:sldMk cId="1108118939" sldId="256"/>
        </pc:sldMkLst>
        <pc:spChg chg="mod">
          <ac:chgData name="鈴木 圭(suzuki-kei)" userId="5ec8aedd-0425-48cf-bd8f-72b21d90e97f" providerId="ADAL" clId="{806B3A84-172A-4854-8350-28996A8F37B1}" dt="2023-12-15T07:38:28.538" v="97" actId="208"/>
          <ac:spMkLst>
            <pc:docMk/>
            <pc:sldMk cId="1108118939" sldId="256"/>
            <ac:spMk id="4" creationId="{3D00F609-D772-0C9F-50CE-37879BC3E0EC}"/>
          </ac:spMkLst>
        </pc:spChg>
        <pc:spChg chg="mod">
          <ac:chgData name="鈴木 圭(suzuki-kei)" userId="5ec8aedd-0425-48cf-bd8f-72b21d90e97f" providerId="ADAL" clId="{806B3A84-172A-4854-8350-28996A8F37B1}" dt="2023-12-15T07:44:18.865" v="240" actId="20577"/>
          <ac:spMkLst>
            <pc:docMk/>
            <pc:sldMk cId="1108118939" sldId="256"/>
            <ac:spMk id="5" creationId="{9E0A9520-6FF4-DDA4-45F2-33DA15104A56}"/>
          </ac:spMkLst>
        </pc:spChg>
        <pc:spChg chg="mod">
          <ac:chgData name="鈴木 圭(suzuki-kei)" userId="5ec8aedd-0425-48cf-bd8f-72b21d90e97f" providerId="ADAL" clId="{806B3A84-172A-4854-8350-28996A8F37B1}" dt="2023-12-15T07:38:21.903" v="96" actId="208"/>
          <ac:spMkLst>
            <pc:docMk/>
            <pc:sldMk cId="1108118939" sldId="256"/>
            <ac:spMk id="6" creationId="{BDC1DF3E-4211-0332-5D16-F3D979650DE3}"/>
          </ac:spMkLst>
        </pc:spChg>
        <pc:spChg chg="mod">
          <ac:chgData name="鈴木 圭(suzuki-kei)" userId="5ec8aedd-0425-48cf-bd8f-72b21d90e97f" providerId="ADAL" clId="{806B3A84-172A-4854-8350-28996A8F37B1}" dt="2023-12-15T07:39:35.190" v="198"/>
          <ac:spMkLst>
            <pc:docMk/>
            <pc:sldMk cId="1108118939" sldId="256"/>
            <ac:spMk id="7" creationId="{2DB9A887-9F1D-152E-A6F6-58546350D6BA}"/>
          </ac:spMkLst>
        </pc:spChg>
        <pc:spChg chg="add del mod">
          <ac:chgData name="鈴木 圭(suzuki-kei)" userId="5ec8aedd-0425-48cf-bd8f-72b21d90e97f" providerId="ADAL" clId="{806B3A84-172A-4854-8350-28996A8F37B1}" dt="2023-12-15T07:38:11.486" v="93" actId="33987"/>
          <ac:spMkLst>
            <pc:docMk/>
            <pc:sldMk cId="1108118939" sldId="256"/>
            <ac:spMk id="10" creationId="{B6D5B40D-4762-B348-97DD-8DB795D0908E}"/>
          </ac:spMkLst>
        </pc:spChg>
      </pc:sldChg>
      <pc:sldChg chg="modSp mod">
        <pc:chgData name="鈴木 圭(suzuki-kei)" userId="5ec8aedd-0425-48cf-bd8f-72b21d90e97f" providerId="ADAL" clId="{806B3A84-172A-4854-8350-28996A8F37B1}" dt="2023-12-15T07:36:50.249" v="91" actId="1076"/>
        <pc:sldMkLst>
          <pc:docMk/>
          <pc:sldMk cId="3262565006" sldId="261"/>
        </pc:sldMkLst>
        <pc:spChg chg="mod">
          <ac:chgData name="鈴木 圭(suzuki-kei)" userId="5ec8aedd-0425-48cf-bd8f-72b21d90e97f" providerId="ADAL" clId="{806B3A84-172A-4854-8350-28996A8F37B1}" dt="2023-12-15T07:30:15.730" v="18" actId="20577"/>
          <ac:spMkLst>
            <pc:docMk/>
            <pc:sldMk cId="3262565006" sldId="261"/>
            <ac:spMk id="4" creationId="{73E06C27-88EE-FB26-7680-5D4B08BA7EC6}"/>
          </ac:spMkLst>
        </pc:spChg>
        <pc:spChg chg="mod">
          <ac:chgData name="鈴木 圭(suzuki-kei)" userId="5ec8aedd-0425-48cf-bd8f-72b21d90e97f" providerId="ADAL" clId="{806B3A84-172A-4854-8350-28996A8F37B1}" dt="2023-12-15T07:36:50.249" v="91" actId="1076"/>
          <ac:spMkLst>
            <pc:docMk/>
            <pc:sldMk cId="3262565006" sldId="261"/>
            <ac:spMk id="6" creationId="{AE596255-C0D0-C645-B106-54E35E3AAB57}"/>
          </ac:spMkLst>
        </pc:spChg>
      </pc:sldChg>
      <pc:sldChg chg="modSp mod">
        <pc:chgData name="鈴木 圭(suzuki-kei)" userId="5ec8aedd-0425-48cf-bd8f-72b21d90e97f" providerId="ADAL" clId="{806B3A84-172A-4854-8350-28996A8F37B1}" dt="2023-12-15T07:41:17.297" v="200" actId="208"/>
        <pc:sldMkLst>
          <pc:docMk/>
          <pc:sldMk cId="2132166459" sldId="262"/>
        </pc:sldMkLst>
        <pc:spChg chg="mod">
          <ac:chgData name="鈴木 圭(suzuki-kei)" userId="5ec8aedd-0425-48cf-bd8f-72b21d90e97f" providerId="ADAL" clId="{806B3A84-172A-4854-8350-28996A8F37B1}" dt="2023-12-15T07:41:17.297" v="200" actId="208"/>
          <ac:spMkLst>
            <pc:docMk/>
            <pc:sldMk cId="2132166459" sldId="262"/>
            <ac:spMk id="4" creationId="{3D00F609-D772-0C9F-50CE-37879BC3E0EC}"/>
          </ac:spMkLst>
        </pc:spChg>
        <pc:spChg chg="mod">
          <ac:chgData name="鈴木 圭(suzuki-kei)" userId="5ec8aedd-0425-48cf-bd8f-72b21d90e97f" providerId="ADAL" clId="{806B3A84-172A-4854-8350-28996A8F37B1}" dt="2023-12-15T07:40:29.152" v="199" actId="208"/>
          <ac:spMkLst>
            <pc:docMk/>
            <pc:sldMk cId="2132166459" sldId="262"/>
            <ac:spMk id="6" creationId="{BDC1DF3E-4211-0332-5D16-F3D979650DE3}"/>
          </ac:spMkLst>
        </pc:spChg>
      </pc:sldChg>
      <pc:sldChg chg="modSp mod">
        <pc:chgData name="鈴木 圭(suzuki-kei)" userId="5ec8aedd-0425-48cf-bd8f-72b21d90e97f" providerId="ADAL" clId="{806B3A84-172A-4854-8350-28996A8F37B1}" dt="2023-12-15T07:42:38.097" v="204" actId="692"/>
        <pc:sldMkLst>
          <pc:docMk/>
          <pc:sldMk cId="2191853847" sldId="263"/>
        </pc:sldMkLst>
        <pc:spChg chg="mod">
          <ac:chgData name="鈴木 圭(suzuki-kei)" userId="5ec8aedd-0425-48cf-bd8f-72b21d90e97f" providerId="ADAL" clId="{806B3A84-172A-4854-8350-28996A8F37B1}" dt="2023-12-15T07:42:38.097" v="204" actId="692"/>
          <ac:spMkLst>
            <pc:docMk/>
            <pc:sldMk cId="2191853847" sldId="263"/>
            <ac:spMk id="4" creationId="{3D00F609-D772-0C9F-50CE-37879BC3E0EC}"/>
          </ac:spMkLst>
        </pc:spChg>
        <pc:spChg chg="mod">
          <ac:chgData name="鈴木 圭(suzuki-kei)" userId="5ec8aedd-0425-48cf-bd8f-72b21d90e97f" providerId="ADAL" clId="{806B3A84-172A-4854-8350-28996A8F37B1}" dt="2023-12-15T07:42:30.948" v="202" actId="692"/>
          <ac:spMkLst>
            <pc:docMk/>
            <pc:sldMk cId="2191853847" sldId="263"/>
            <ac:spMk id="6" creationId="{BDC1DF3E-4211-0332-5D16-F3D979650DE3}"/>
          </ac:spMkLst>
        </pc:spChg>
      </pc:sldChg>
      <pc:sldChg chg="modSp mod">
        <pc:chgData name="鈴木 圭(suzuki-kei)" userId="5ec8aedd-0425-48cf-bd8f-72b21d90e97f" providerId="ADAL" clId="{806B3A84-172A-4854-8350-28996A8F37B1}" dt="2023-12-15T07:43:24.702" v="212" actId="692"/>
        <pc:sldMkLst>
          <pc:docMk/>
          <pc:sldMk cId="3458117390" sldId="264"/>
        </pc:sldMkLst>
        <pc:spChg chg="mod">
          <ac:chgData name="鈴木 圭(suzuki-kei)" userId="5ec8aedd-0425-48cf-bd8f-72b21d90e97f" providerId="ADAL" clId="{806B3A84-172A-4854-8350-28996A8F37B1}" dt="2023-12-15T07:43:24.702" v="212" actId="692"/>
          <ac:spMkLst>
            <pc:docMk/>
            <pc:sldMk cId="3458117390" sldId="264"/>
            <ac:spMk id="4" creationId="{3D00F609-D772-0C9F-50CE-37879BC3E0EC}"/>
          </ac:spMkLst>
        </pc:spChg>
        <pc:spChg chg="mod">
          <ac:chgData name="鈴木 圭(suzuki-kei)" userId="5ec8aedd-0425-48cf-bd8f-72b21d90e97f" providerId="ADAL" clId="{806B3A84-172A-4854-8350-28996A8F37B1}" dt="2023-12-15T07:43:16.674" v="210" actId="692"/>
          <ac:spMkLst>
            <pc:docMk/>
            <pc:sldMk cId="3458117390" sldId="264"/>
            <ac:spMk id="6" creationId="{BDC1DF3E-4211-0332-5D16-F3D979650DE3}"/>
          </ac:spMkLst>
        </pc:spChg>
      </pc:sldChg>
    </pc:docChg>
  </pc:docChgLst>
  <pc:docChgLst>
    <pc:chgData name="鈴木 圭(suzuki-kei)" userId="5ec8aedd-0425-48cf-bd8f-72b21d90e97f" providerId="ADAL" clId="{2E324182-3ED9-4BD4-9404-7ADC62B86D52}"/>
    <pc:docChg chg="undo redo custSel modSld">
      <pc:chgData name="鈴木 圭(suzuki-kei)" userId="5ec8aedd-0425-48cf-bd8f-72b21d90e97f" providerId="ADAL" clId="{2E324182-3ED9-4BD4-9404-7ADC62B86D52}" dt="2023-12-19T09:57:01.211" v="1502"/>
      <pc:docMkLst>
        <pc:docMk/>
      </pc:docMkLst>
      <pc:sldChg chg="addSp delSp modSp mod">
        <pc:chgData name="鈴木 圭(suzuki-kei)" userId="5ec8aedd-0425-48cf-bd8f-72b21d90e97f" providerId="ADAL" clId="{2E324182-3ED9-4BD4-9404-7ADC62B86D52}" dt="2023-12-19T06:59:26.700" v="522"/>
        <pc:sldMkLst>
          <pc:docMk/>
          <pc:sldMk cId="1108118939" sldId="256"/>
        </pc:sldMkLst>
        <pc:spChg chg="mod">
          <ac:chgData name="鈴木 圭(suzuki-kei)" userId="5ec8aedd-0425-48cf-bd8f-72b21d90e97f" providerId="ADAL" clId="{2E324182-3ED9-4BD4-9404-7ADC62B86D52}" dt="2023-12-19T06:59:26.700" v="522"/>
          <ac:spMkLst>
            <pc:docMk/>
            <pc:sldMk cId="1108118939" sldId="256"/>
            <ac:spMk id="5" creationId="{9E0A9520-6FF4-DDA4-45F2-33DA15104A56}"/>
          </ac:spMkLst>
        </pc:spChg>
        <pc:spChg chg="mod">
          <ac:chgData name="鈴木 圭(suzuki-kei)" userId="5ec8aedd-0425-48cf-bd8f-72b21d90e97f" providerId="ADAL" clId="{2E324182-3ED9-4BD4-9404-7ADC62B86D52}" dt="2023-12-19T06:35:43.254" v="19" actId="947"/>
          <ac:spMkLst>
            <pc:docMk/>
            <pc:sldMk cId="1108118939" sldId="256"/>
            <ac:spMk id="7" creationId="{2DB9A887-9F1D-152E-A6F6-58546350D6BA}"/>
          </ac:spMkLst>
        </pc:spChg>
        <pc:spChg chg="add del mod">
          <ac:chgData name="鈴木 圭(suzuki-kei)" userId="5ec8aedd-0425-48cf-bd8f-72b21d90e97f" providerId="ADAL" clId="{2E324182-3ED9-4BD4-9404-7ADC62B86D52}" dt="2023-12-19T06:58:13.104" v="414" actId="21"/>
          <ac:spMkLst>
            <pc:docMk/>
            <pc:sldMk cId="1108118939" sldId="256"/>
            <ac:spMk id="10" creationId="{FA5CD7F6-EBC5-38E7-6A80-E3433BAF6EC0}"/>
          </ac:spMkLst>
        </pc:spChg>
      </pc:sldChg>
      <pc:sldChg chg="addSp modSp mod">
        <pc:chgData name="鈴木 圭(suzuki-kei)" userId="5ec8aedd-0425-48cf-bd8f-72b21d90e97f" providerId="ADAL" clId="{2E324182-3ED9-4BD4-9404-7ADC62B86D52}" dt="2023-12-19T07:30:29.963" v="1040" actId="20577"/>
        <pc:sldMkLst>
          <pc:docMk/>
          <pc:sldMk cId="2132166459" sldId="262"/>
        </pc:sldMkLst>
        <pc:spChg chg="mod">
          <ac:chgData name="鈴木 圭(suzuki-kei)" userId="5ec8aedd-0425-48cf-bd8f-72b21d90e97f" providerId="ADAL" clId="{2E324182-3ED9-4BD4-9404-7ADC62B86D52}" dt="2023-12-19T07:30:29.963" v="1040" actId="20577"/>
          <ac:spMkLst>
            <pc:docMk/>
            <pc:sldMk cId="2132166459" sldId="262"/>
            <ac:spMk id="5" creationId="{9E0A9520-6FF4-DDA4-45F2-33DA15104A56}"/>
          </ac:spMkLst>
        </pc:spChg>
        <pc:spChg chg="mod">
          <ac:chgData name="鈴木 圭(suzuki-kei)" userId="5ec8aedd-0425-48cf-bd8f-72b21d90e97f" providerId="ADAL" clId="{2E324182-3ED9-4BD4-9404-7ADC62B86D52}" dt="2023-12-19T07:08:13.832" v="991" actId="207"/>
          <ac:spMkLst>
            <pc:docMk/>
            <pc:sldMk cId="2132166459" sldId="262"/>
            <ac:spMk id="7" creationId="{2DB9A887-9F1D-152E-A6F6-58546350D6BA}"/>
          </ac:spMkLst>
        </pc:spChg>
        <pc:spChg chg="add mod">
          <ac:chgData name="鈴木 圭(suzuki-kei)" userId="5ec8aedd-0425-48cf-bd8f-72b21d90e97f" providerId="ADAL" clId="{2E324182-3ED9-4BD4-9404-7ADC62B86D52}" dt="2023-12-19T06:58:34.201" v="439"/>
          <ac:spMkLst>
            <pc:docMk/>
            <pc:sldMk cId="2132166459" sldId="262"/>
            <ac:spMk id="10" creationId="{9D26B0E2-C5FF-6A87-83DD-855895CF1690}"/>
          </ac:spMkLst>
        </pc:spChg>
      </pc:sldChg>
      <pc:sldChg chg="modSp mod">
        <pc:chgData name="鈴木 圭(suzuki-kei)" userId="5ec8aedd-0425-48cf-bd8f-72b21d90e97f" providerId="ADAL" clId="{2E324182-3ED9-4BD4-9404-7ADC62B86D52}" dt="2023-12-19T07:42:04.331" v="1429"/>
        <pc:sldMkLst>
          <pc:docMk/>
          <pc:sldMk cId="2191853847" sldId="263"/>
        </pc:sldMkLst>
        <pc:spChg chg="mod">
          <ac:chgData name="鈴木 圭(suzuki-kei)" userId="5ec8aedd-0425-48cf-bd8f-72b21d90e97f" providerId="ADAL" clId="{2E324182-3ED9-4BD4-9404-7ADC62B86D52}" dt="2023-12-19T07:42:04.331" v="1429"/>
          <ac:spMkLst>
            <pc:docMk/>
            <pc:sldMk cId="2191853847" sldId="263"/>
            <ac:spMk id="5" creationId="{9E0A9520-6FF4-DDA4-45F2-33DA15104A56}"/>
          </ac:spMkLst>
        </pc:spChg>
      </pc:sldChg>
      <pc:sldChg chg="modSp mod">
        <pc:chgData name="鈴木 圭(suzuki-kei)" userId="5ec8aedd-0425-48cf-bd8f-72b21d90e97f" providerId="ADAL" clId="{2E324182-3ED9-4BD4-9404-7ADC62B86D52}" dt="2023-12-19T09:57:01.211" v="1502"/>
        <pc:sldMkLst>
          <pc:docMk/>
          <pc:sldMk cId="3458117390" sldId="264"/>
        </pc:sldMkLst>
        <pc:spChg chg="mod">
          <ac:chgData name="鈴木 圭(suzuki-kei)" userId="5ec8aedd-0425-48cf-bd8f-72b21d90e97f" providerId="ADAL" clId="{2E324182-3ED9-4BD4-9404-7ADC62B86D52}" dt="2023-12-19T09:57:01.211" v="1502"/>
          <ac:spMkLst>
            <pc:docMk/>
            <pc:sldMk cId="3458117390" sldId="264"/>
            <ac:spMk id="5" creationId="{9E0A9520-6FF4-DDA4-45F2-33DA15104A56}"/>
          </ac:spMkLst>
        </pc:spChg>
      </pc:sldChg>
    </pc:docChg>
  </pc:docChgLst>
  <pc:docChgLst>
    <pc:chgData name="鈴木 圭(suzuki-kei)" userId="5ec8aedd-0425-48cf-bd8f-72b21d90e97f" providerId="ADAL" clId="{4B635F9D-19FA-4ADD-AD7B-8357FBBD3817}"/>
    <pc:docChg chg="undo custSel modSld">
      <pc:chgData name="鈴木 圭(suzuki-kei)" userId="5ec8aedd-0425-48cf-bd8f-72b21d90e97f" providerId="ADAL" clId="{4B635F9D-19FA-4ADD-AD7B-8357FBBD3817}" dt="2023-12-19T11:15:53.885" v="2981"/>
      <pc:docMkLst>
        <pc:docMk/>
      </pc:docMkLst>
      <pc:sldChg chg="modSp mod">
        <pc:chgData name="鈴木 圭(suzuki-kei)" userId="5ec8aedd-0425-48cf-bd8f-72b21d90e97f" providerId="ADAL" clId="{4B635F9D-19FA-4ADD-AD7B-8357FBBD3817}" dt="2023-12-19T10:33:15.242" v="2723"/>
        <pc:sldMkLst>
          <pc:docMk/>
          <pc:sldMk cId="1108118939" sldId="256"/>
        </pc:sldMkLst>
        <pc:spChg chg="mod">
          <ac:chgData name="鈴木 圭(suzuki-kei)" userId="5ec8aedd-0425-48cf-bd8f-72b21d90e97f" providerId="ADAL" clId="{4B635F9D-19FA-4ADD-AD7B-8357FBBD3817}" dt="2023-12-19T10:33:15.242" v="2723"/>
          <ac:spMkLst>
            <pc:docMk/>
            <pc:sldMk cId="1108118939" sldId="256"/>
            <ac:spMk id="5" creationId="{9E0A9520-6FF4-DDA4-45F2-33DA15104A56}"/>
          </ac:spMkLst>
        </pc:spChg>
        <pc:spChg chg="mod">
          <ac:chgData name="鈴木 圭(suzuki-kei)" userId="5ec8aedd-0425-48cf-bd8f-72b21d90e97f" providerId="ADAL" clId="{4B635F9D-19FA-4ADD-AD7B-8357FBBD3817}" dt="2023-12-19T10:32:48.862" v="2618"/>
          <ac:spMkLst>
            <pc:docMk/>
            <pc:sldMk cId="1108118939" sldId="256"/>
            <ac:spMk id="7" creationId="{2DB9A887-9F1D-152E-A6F6-58546350D6BA}"/>
          </ac:spMkLst>
        </pc:spChg>
      </pc:sldChg>
      <pc:sldChg chg="delSp modSp mod">
        <pc:chgData name="鈴木 圭(suzuki-kei)" userId="5ec8aedd-0425-48cf-bd8f-72b21d90e97f" providerId="ADAL" clId="{4B635F9D-19FA-4ADD-AD7B-8357FBBD3817}" dt="2023-12-19T11:14:26.630" v="2927"/>
        <pc:sldMkLst>
          <pc:docMk/>
          <pc:sldMk cId="2132166459" sldId="262"/>
        </pc:sldMkLst>
        <pc:spChg chg="mod">
          <ac:chgData name="鈴木 圭(suzuki-kei)" userId="5ec8aedd-0425-48cf-bd8f-72b21d90e97f" providerId="ADAL" clId="{4B635F9D-19FA-4ADD-AD7B-8357FBBD3817}" dt="2023-12-19T11:14:26.630" v="2927"/>
          <ac:spMkLst>
            <pc:docMk/>
            <pc:sldMk cId="2132166459" sldId="262"/>
            <ac:spMk id="5" creationId="{9E0A9520-6FF4-DDA4-45F2-33DA15104A56}"/>
          </ac:spMkLst>
        </pc:spChg>
        <pc:spChg chg="mod">
          <ac:chgData name="鈴木 圭(suzuki-kei)" userId="5ec8aedd-0425-48cf-bd8f-72b21d90e97f" providerId="ADAL" clId="{4B635F9D-19FA-4ADD-AD7B-8357FBBD3817}" dt="2023-12-19T10:30:14.947" v="2531" actId="14100"/>
          <ac:spMkLst>
            <pc:docMk/>
            <pc:sldMk cId="2132166459" sldId="262"/>
            <ac:spMk id="6" creationId="{BDC1DF3E-4211-0332-5D16-F3D979650DE3}"/>
          </ac:spMkLst>
        </pc:spChg>
        <pc:spChg chg="mod">
          <ac:chgData name="鈴木 圭(suzuki-kei)" userId="5ec8aedd-0425-48cf-bd8f-72b21d90e97f" providerId="ADAL" clId="{4B635F9D-19FA-4ADD-AD7B-8357FBBD3817}" dt="2023-12-19T10:34:00.432" v="2787"/>
          <ac:spMkLst>
            <pc:docMk/>
            <pc:sldMk cId="2132166459" sldId="262"/>
            <ac:spMk id="7" creationId="{2DB9A887-9F1D-152E-A6F6-58546350D6BA}"/>
          </ac:spMkLst>
        </pc:spChg>
        <pc:spChg chg="del">
          <ac:chgData name="鈴木 圭(suzuki-kei)" userId="5ec8aedd-0425-48cf-bd8f-72b21d90e97f" providerId="ADAL" clId="{4B635F9D-19FA-4ADD-AD7B-8357FBBD3817}" dt="2023-12-19T10:33:47.229" v="2729" actId="21"/>
          <ac:spMkLst>
            <pc:docMk/>
            <pc:sldMk cId="2132166459" sldId="262"/>
            <ac:spMk id="10" creationId="{9D26B0E2-C5FF-6A87-83DD-855895CF1690}"/>
          </ac:spMkLst>
        </pc:spChg>
      </pc:sldChg>
      <pc:sldChg chg="modSp mod">
        <pc:chgData name="鈴木 圭(suzuki-kei)" userId="5ec8aedd-0425-48cf-bd8f-72b21d90e97f" providerId="ADAL" clId="{4B635F9D-19FA-4ADD-AD7B-8357FBBD3817}" dt="2023-12-19T11:15:53.885" v="2981"/>
        <pc:sldMkLst>
          <pc:docMk/>
          <pc:sldMk cId="2191853847" sldId="263"/>
        </pc:sldMkLst>
        <pc:spChg chg="mod">
          <ac:chgData name="鈴木 圭(suzuki-kei)" userId="5ec8aedd-0425-48cf-bd8f-72b21d90e97f" providerId="ADAL" clId="{4B635F9D-19FA-4ADD-AD7B-8357FBBD3817}" dt="2023-12-19T11:15:53.885" v="2981"/>
          <ac:spMkLst>
            <pc:docMk/>
            <pc:sldMk cId="2191853847" sldId="263"/>
            <ac:spMk id="7" creationId="{2DB9A887-9F1D-152E-A6F6-58546350D6BA}"/>
          </ac:spMkLst>
        </pc:spChg>
      </pc:sldChg>
    </pc:docChg>
  </pc:docChgLst>
  <pc:docChgLst>
    <pc:chgData name="鈴木 圭(suzuki-kei)" userId="5ec8aedd-0425-48cf-bd8f-72b21d90e97f" providerId="ADAL" clId="{E239298D-2990-456B-94D4-D2315C6FA26A}"/>
    <pc:docChg chg="undo redo custSel modSld">
      <pc:chgData name="鈴木 圭(suzuki-kei)" userId="5ec8aedd-0425-48cf-bd8f-72b21d90e97f" providerId="ADAL" clId="{E239298D-2990-456B-94D4-D2315C6FA26A}" dt="2023-12-20T02:01:50.370" v="7228"/>
      <pc:docMkLst>
        <pc:docMk/>
      </pc:docMkLst>
      <pc:sldChg chg="addSp modSp mod">
        <pc:chgData name="鈴木 圭(suzuki-kei)" userId="5ec8aedd-0425-48cf-bd8f-72b21d90e97f" providerId="ADAL" clId="{E239298D-2990-456B-94D4-D2315C6FA26A}" dt="2023-12-20T01:51:01.484" v="6492"/>
        <pc:sldMkLst>
          <pc:docMk/>
          <pc:sldMk cId="1108118939" sldId="256"/>
        </pc:sldMkLst>
        <pc:spChg chg="mod">
          <ac:chgData name="鈴木 圭(suzuki-kei)" userId="5ec8aedd-0425-48cf-bd8f-72b21d90e97f" providerId="ADAL" clId="{E239298D-2990-456B-94D4-D2315C6FA26A}" dt="2023-12-20T01:51:01.484" v="6492"/>
          <ac:spMkLst>
            <pc:docMk/>
            <pc:sldMk cId="1108118939" sldId="256"/>
            <ac:spMk id="5" creationId="{9E0A9520-6FF4-DDA4-45F2-33DA15104A56}"/>
          </ac:spMkLst>
        </pc:spChg>
        <pc:spChg chg="mod">
          <ac:chgData name="鈴木 圭(suzuki-kei)" userId="5ec8aedd-0425-48cf-bd8f-72b21d90e97f" providerId="ADAL" clId="{E239298D-2990-456B-94D4-D2315C6FA26A}" dt="2023-12-20T01:50:45.675" v="6484"/>
          <ac:spMkLst>
            <pc:docMk/>
            <pc:sldMk cId="1108118939" sldId="256"/>
            <ac:spMk id="7" creationId="{2DB9A887-9F1D-152E-A6F6-58546350D6BA}"/>
          </ac:spMkLst>
        </pc:spChg>
        <pc:spChg chg="add mod">
          <ac:chgData name="鈴木 圭(suzuki-kei)" userId="5ec8aedd-0425-48cf-bd8f-72b21d90e97f" providerId="ADAL" clId="{E239298D-2990-456B-94D4-D2315C6FA26A}" dt="2023-12-20T01:43:22.962" v="6095"/>
          <ac:spMkLst>
            <pc:docMk/>
            <pc:sldMk cId="1108118939" sldId="256"/>
            <ac:spMk id="10" creationId="{85892829-2F97-E404-9821-A1D8038FD979}"/>
          </ac:spMkLst>
        </pc:spChg>
        <pc:spChg chg="add mod">
          <ac:chgData name="鈴木 圭(suzuki-kei)" userId="5ec8aedd-0425-48cf-bd8f-72b21d90e97f" providerId="ADAL" clId="{E239298D-2990-456B-94D4-D2315C6FA26A}" dt="2023-12-20T01:48:19.573" v="6454"/>
          <ac:spMkLst>
            <pc:docMk/>
            <pc:sldMk cId="1108118939" sldId="256"/>
            <ac:spMk id="11" creationId="{006569C6-6C35-03CE-C498-C16024E29827}"/>
          </ac:spMkLst>
        </pc:spChg>
      </pc:sldChg>
      <pc:sldChg chg="addSp delSp modSp mod">
        <pc:chgData name="鈴木 圭(suzuki-kei)" userId="5ec8aedd-0425-48cf-bd8f-72b21d90e97f" providerId="ADAL" clId="{E239298D-2990-456B-94D4-D2315C6FA26A}" dt="2023-12-20T01:57:33.264" v="7011" actId="14100"/>
        <pc:sldMkLst>
          <pc:docMk/>
          <pc:sldMk cId="2132166459" sldId="262"/>
        </pc:sldMkLst>
        <pc:spChg chg="mod">
          <ac:chgData name="鈴木 圭(suzuki-kei)" userId="5ec8aedd-0425-48cf-bd8f-72b21d90e97f" providerId="ADAL" clId="{E239298D-2990-456B-94D4-D2315C6FA26A}" dt="2023-12-20T01:40:44.875" v="5779" actId="14100"/>
          <ac:spMkLst>
            <pc:docMk/>
            <pc:sldMk cId="2132166459" sldId="262"/>
            <ac:spMk id="4" creationId="{3D00F609-D772-0C9F-50CE-37879BC3E0EC}"/>
          </ac:spMkLst>
        </pc:spChg>
        <pc:spChg chg="mod">
          <ac:chgData name="鈴木 圭(suzuki-kei)" userId="5ec8aedd-0425-48cf-bd8f-72b21d90e97f" providerId="ADAL" clId="{E239298D-2990-456B-94D4-D2315C6FA26A}" dt="2023-12-20T01:56:23.738" v="7009" actId="20577"/>
          <ac:spMkLst>
            <pc:docMk/>
            <pc:sldMk cId="2132166459" sldId="262"/>
            <ac:spMk id="5" creationId="{9E0A9520-6FF4-DDA4-45F2-33DA15104A56}"/>
          </ac:spMkLst>
        </pc:spChg>
        <pc:spChg chg="mod">
          <ac:chgData name="鈴木 圭(suzuki-kei)" userId="5ec8aedd-0425-48cf-bd8f-72b21d90e97f" providerId="ADAL" clId="{E239298D-2990-456B-94D4-D2315C6FA26A}" dt="2023-12-20T01:57:33.264" v="7011" actId="14100"/>
          <ac:spMkLst>
            <pc:docMk/>
            <pc:sldMk cId="2132166459" sldId="262"/>
            <ac:spMk id="7" creationId="{2DB9A887-9F1D-152E-A6F6-58546350D6BA}"/>
          </ac:spMkLst>
        </pc:spChg>
        <pc:spChg chg="add mod">
          <ac:chgData name="鈴木 圭(suzuki-kei)" userId="5ec8aedd-0425-48cf-bd8f-72b21d90e97f" providerId="ADAL" clId="{E239298D-2990-456B-94D4-D2315C6FA26A}" dt="2023-12-20T01:37:33.568" v="5358"/>
          <ac:spMkLst>
            <pc:docMk/>
            <pc:sldMk cId="2132166459" sldId="262"/>
            <ac:spMk id="10" creationId="{7E36F2BE-89E4-0AF2-4D19-19AC9A36EBF7}"/>
          </ac:spMkLst>
        </pc:spChg>
        <pc:spChg chg="add mod">
          <ac:chgData name="鈴木 圭(suzuki-kei)" userId="5ec8aedd-0425-48cf-bd8f-72b21d90e97f" providerId="ADAL" clId="{E239298D-2990-456B-94D4-D2315C6FA26A}" dt="2023-12-20T01:39:35.459" v="5714" actId="14100"/>
          <ac:spMkLst>
            <pc:docMk/>
            <pc:sldMk cId="2132166459" sldId="262"/>
            <ac:spMk id="11" creationId="{4E0B7817-3E3C-DDD7-806D-C692BE55EAB8}"/>
          </ac:spMkLst>
        </pc:spChg>
        <pc:spChg chg="add del">
          <ac:chgData name="鈴木 圭(suzuki-kei)" userId="5ec8aedd-0425-48cf-bd8f-72b21d90e97f" providerId="ADAL" clId="{E239298D-2990-456B-94D4-D2315C6FA26A}" dt="2023-12-20T01:54:25.902" v="6960" actId="478"/>
          <ac:spMkLst>
            <pc:docMk/>
            <pc:sldMk cId="2132166459" sldId="262"/>
            <ac:spMk id="12" creationId="{53A82FDE-2237-C06F-3901-60514E0E626C}"/>
          </ac:spMkLst>
        </pc:spChg>
        <pc:spChg chg="add mod">
          <ac:chgData name="鈴木 圭(suzuki-kei)" userId="5ec8aedd-0425-48cf-bd8f-72b21d90e97f" providerId="ADAL" clId="{E239298D-2990-456B-94D4-D2315C6FA26A}" dt="2023-12-20T01:56:42.983" v="7010" actId="20577"/>
          <ac:spMkLst>
            <pc:docMk/>
            <pc:sldMk cId="2132166459" sldId="262"/>
            <ac:spMk id="13" creationId="{E704831E-C3B8-3695-59E8-9C59E7EC9FDD}"/>
          </ac:spMkLst>
        </pc:spChg>
      </pc:sldChg>
      <pc:sldChg chg="addSp modSp mod">
        <pc:chgData name="鈴木 圭(suzuki-kei)" userId="5ec8aedd-0425-48cf-bd8f-72b21d90e97f" providerId="ADAL" clId="{E239298D-2990-456B-94D4-D2315C6FA26A}" dt="2023-12-20T01:59:34.586" v="7102"/>
        <pc:sldMkLst>
          <pc:docMk/>
          <pc:sldMk cId="2191853847" sldId="263"/>
        </pc:sldMkLst>
        <pc:spChg chg="mod">
          <ac:chgData name="鈴木 圭(suzuki-kei)" userId="5ec8aedd-0425-48cf-bd8f-72b21d90e97f" providerId="ADAL" clId="{E239298D-2990-456B-94D4-D2315C6FA26A}" dt="2023-12-20T01:59:34.586" v="7102"/>
          <ac:spMkLst>
            <pc:docMk/>
            <pc:sldMk cId="2191853847" sldId="263"/>
            <ac:spMk id="5" creationId="{9E0A9520-6FF4-DDA4-45F2-33DA15104A56}"/>
          </ac:spMkLst>
        </pc:spChg>
        <pc:spChg chg="mod">
          <ac:chgData name="鈴木 圭(suzuki-kei)" userId="5ec8aedd-0425-48cf-bd8f-72b21d90e97f" providerId="ADAL" clId="{E239298D-2990-456B-94D4-D2315C6FA26A}" dt="2023-12-20T01:59:10.214" v="7057" actId="14100"/>
          <ac:spMkLst>
            <pc:docMk/>
            <pc:sldMk cId="2191853847" sldId="263"/>
            <ac:spMk id="7" creationId="{2DB9A887-9F1D-152E-A6F6-58546350D6BA}"/>
          </ac:spMkLst>
        </pc:spChg>
        <pc:spChg chg="add mod">
          <ac:chgData name="鈴木 圭(suzuki-kei)" userId="5ec8aedd-0425-48cf-bd8f-72b21d90e97f" providerId="ADAL" clId="{E239298D-2990-456B-94D4-D2315C6FA26A}" dt="2023-12-20T01:24:06.461" v="4511" actId="14100"/>
          <ac:spMkLst>
            <pc:docMk/>
            <pc:sldMk cId="2191853847" sldId="263"/>
            <ac:spMk id="10" creationId="{107D5CBC-1EE8-0DAA-0712-FA9216F08EB0}"/>
          </ac:spMkLst>
        </pc:spChg>
        <pc:spChg chg="add mod">
          <ac:chgData name="鈴木 圭(suzuki-kei)" userId="5ec8aedd-0425-48cf-bd8f-72b21d90e97f" providerId="ADAL" clId="{E239298D-2990-456B-94D4-D2315C6FA26A}" dt="2023-12-20T01:24:09.219" v="4512" actId="14100"/>
          <ac:spMkLst>
            <pc:docMk/>
            <pc:sldMk cId="2191853847" sldId="263"/>
            <ac:spMk id="11" creationId="{B76981CF-D94C-4E64-D1C6-B0D0FE555BA7}"/>
          </ac:spMkLst>
        </pc:spChg>
        <pc:spChg chg="add mod">
          <ac:chgData name="鈴木 圭(suzuki-kei)" userId="5ec8aedd-0425-48cf-bd8f-72b21d90e97f" providerId="ADAL" clId="{E239298D-2990-456B-94D4-D2315C6FA26A}" dt="2023-12-20T01:18:17.009" v="4215" actId="120"/>
          <ac:spMkLst>
            <pc:docMk/>
            <pc:sldMk cId="2191853847" sldId="263"/>
            <ac:spMk id="12" creationId="{C15B5C5E-DADA-68DE-CD59-B6ABA3580E5A}"/>
          </ac:spMkLst>
        </pc:spChg>
      </pc:sldChg>
      <pc:sldChg chg="modSp mod">
        <pc:chgData name="鈴木 圭(suzuki-kei)" userId="5ec8aedd-0425-48cf-bd8f-72b21d90e97f" providerId="ADAL" clId="{E239298D-2990-456B-94D4-D2315C6FA26A}" dt="2023-12-20T02:01:50.370" v="7228"/>
        <pc:sldMkLst>
          <pc:docMk/>
          <pc:sldMk cId="3458117390" sldId="264"/>
        </pc:sldMkLst>
        <pc:spChg chg="mod">
          <ac:chgData name="鈴木 圭(suzuki-kei)" userId="5ec8aedd-0425-48cf-bd8f-72b21d90e97f" providerId="ADAL" clId="{E239298D-2990-456B-94D4-D2315C6FA26A}" dt="2023-12-20T01:30:02.511" v="4918" actId="14100"/>
          <ac:spMkLst>
            <pc:docMk/>
            <pc:sldMk cId="3458117390" sldId="264"/>
            <ac:spMk id="4" creationId="{3D00F609-D772-0C9F-50CE-37879BC3E0EC}"/>
          </ac:spMkLst>
        </pc:spChg>
        <pc:spChg chg="mod">
          <ac:chgData name="鈴木 圭(suzuki-kei)" userId="5ec8aedd-0425-48cf-bd8f-72b21d90e97f" providerId="ADAL" clId="{E239298D-2990-456B-94D4-D2315C6FA26A}" dt="2023-12-20T02:01:50.370" v="7228"/>
          <ac:spMkLst>
            <pc:docMk/>
            <pc:sldMk cId="3458117390" sldId="264"/>
            <ac:spMk id="5" creationId="{9E0A9520-6FF4-DDA4-45F2-33DA15104A56}"/>
          </ac:spMkLst>
        </pc:spChg>
        <pc:spChg chg="mod">
          <ac:chgData name="鈴木 圭(suzuki-kei)" userId="5ec8aedd-0425-48cf-bd8f-72b21d90e97f" providerId="ADAL" clId="{E239298D-2990-456B-94D4-D2315C6FA26A}" dt="2023-12-20T01:27:33.296" v="4775" actId="404"/>
          <ac:spMkLst>
            <pc:docMk/>
            <pc:sldMk cId="3458117390" sldId="264"/>
            <ac:spMk id="6" creationId="{BDC1DF3E-4211-0332-5D16-F3D979650DE3}"/>
          </ac:spMkLst>
        </pc:spChg>
        <pc:spChg chg="mod">
          <ac:chgData name="鈴木 圭(suzuki-kei)" userId="5ec8aedd-0425-48cf-bd8f-72b21d90e97f" providerId="ADAL" clId="{E239298D-2990-456B-94D4-D2315C6FA26A}" dt="2023-12-20T02:00:36.212" v="7166"/>
          <ac:spMkLst>
            <pc:docMk/>
            <pc:sldMk cId="3458117390" sldId="264"/>
            <ac:spMk id="7" creationId="{2DB9A887-9F1D-152E-A6F6-58546350D6BA}"/>
          </ac:spMkLst>
        </pc:spChg>
      </pc:sldChg>
    </pc:docChg>
  </pc:docChgLst>
  <pc:docChgLst>
    <pc:chgData name="佐々木 将人(sasaki-masato)" userId="b128bca9-a200-4048-9f4f-4274bcfc1eb1" providerId="ADAL" clId="{AB3BA4E7-5DD8-4FE4-82E4-219B6C96225F}"/>
    <pc:docChg chg="undo custSel modSld">
      <pc:chgData name="佐々木 将人(sasaki-masato)" userId="b128bca9-a200-4048-9f4f-4274bcfc1eb1" providerId="ADAL" clId="{AB3BA4E7-5DD8-4FE4-82E4-219B6C96225F}" dt="2023-12-14T03:50:54.900" v="5316" actId="208"/>
      <pc:docMkLst>
        <pc:docMk/>
      </pc:docMkLst>
      <pc:sldChg chg="modSp mod">
        <pc:chgData name="佐々木 将人(sasaki-masato)" userId="b128bca9-a200-4048-9f4f-4274bcfc1eb1" providerId="ADAL" clId="{AB3BA4E7-5DD8-4FE4-82E4-219B6C96225F}" dt="2023-12-14T03:49:49.128" v="5310" actId="207"/>
        <pc:sldMkLst>
          <pc:docMk/>
          <pc:sldMk cId="1108118939" sldId="256"/>
        </pc:sldMkLst>
        <pc:spChg chg="mod">
          <ac:chgData name="佐々木 将人(sasaki-masato)" userId="b128bca9-a200-4048-9f4f-4274bcfc1eb1" providerId="ADAL" clId="{AB3BA4E7-5DD8-4FE4-82E4-219B6C96225F}" dt="2023-12-14T03:49:49.128" v="5310" actId="207"/>
          <ac:spMkLst>
            <pc:docMk/>
            <pc:sldMk cId="1108118939" sldId="256"/>
            <ac:spMk id="9" creationId="{617642CB-420A-DE60-8343-D8DAF0703BF0}"/>
          </ac:spMkLst>
        </pc:spChg>
      </pc:sldChg>
      <pc:sldChg chg="modSp mod">
        <pc:chgData name="佐々木 将人(sasaki-masato)" userId="b128bca9-a200-4048-9f4f-4274bcfc1eb1" providerId="ADAL" clId="{AB3BA4E7-5DD8-4FE4-82E4-219B6C96225F}" dt="2023-12-14T03:50:02.202" v="5312" actId="208"/>
        <pc:sldMkLst>
          <pc:docMk/>
          <pc:sldMk cId="2132166459" sldId="262"/>
        </pc:sldMkLst>
        <pc:spChg chg="mod">
          <ac:chgData name="佐々木 将人(sasaki-masato)" userId="b128bca9-a200-4048-9f4f-4274bcfc1eb1" providerId="ADAL" clId="{AB3BA4E7-5DD8-4FE4-82E4-219B6C96225F}" dt="2023-12-14T02:14:01.077" v="1883" actId="20577"/>
          <ac:spMkLst>
            <pc:docMk/>
            <pc:sldMk cId="2132166459" sldId="262"/>
            <ac:spMk id="5" creationId="{9E0A9520-6FF4-DDA4-45F2-33DA15104A56}"/>
          </ac:spMkLst>
        </pc:spChg>
        <pc:spChg chg="mod">
          <ac:chgData name="佐々木 将人(sasaki-masato)" userId="b128bca9-a200-4048-9f4f-4274bcfc1eb1" providerId="ADAL" clId="{AB3BA4E7-5DD8-4FE4-82E4-219B6C96225F}" dt="2023-12-14T03:50:02.202" v="5312" actId="208"/>
          <ac:spMkLst>
            <pc:docMk/>
            <pc:sldMk cId="2132166459" sldId="262"/>
            <ac:spMk id="9" creationId="{617642CB-420A-DE60-8343-D8DAF0703BF0}"/>
          </ac:spMkLst>
        </pc:spChg>
      </pc:sldChg>
      <pc:sldChg chg="modSp mod">
        <pc:chgData name="佐々木 将人(sasaki-masato)" userId="b128bca9-a200-4048-9f4f-4274bcfc1eb1" providerId="ADAL" clId="{AB3BA4E7-5DD8-4FE4-82E4-219B6C96225F}" dt="2023-12-14T03:50:20.055" v="5314" actId="208"/>
        <pc:sldMkLst>
          <pc:docMk/>
          <pc:sldMk cId="2191853847" sldId="263"/>
        </pc:sldMkLst>
        <pc:spChg chg="mod">
          <ac:chgData name="佐々木 将人(sasaki-masato)" userId="b128bca9-a200-4048-9f4f-4274bcfc1eb1" providerId="ADAL" clId="{AB3BA4E7-5DD8-4FE4-82E4-219B6C96225F}" dt="2023-12-14T01:52:27.782" v="848"/>
          <ac:spMkLst>
            <pc:docMk/>
            <pc:sldMk cId="2191853847" sldId="263"/>
            <ac:spMk id="2" creationId="{60A0422A-0050-3A6D-E3FE-B4378DCD83CB}"/>
          </ac:spMkLst>
        </pc:spChg>
        <pc:spChg chg="mod">
          <ac:chgData name="佐々木 将人(sasaki-masato)" userId="b128bca9-a200-4048-9f4f-4274bcfc1eb1" providerId="ADAL" clId="{AB3BA4E7-5DD8-4FE4-82E4-219B6C96225F}" dt="2023-12-14T02:15:27.017" v="1939"/>
          <ac:spMkLst>
            <pc:docMk/>
            <pc:sldMk cId="2191853847" sldId="263"/>
            <ac:spMk id="3" creationId="{C5A2A2F3-3A65-A81E-12F4-D9D0859E1704}"/>
          </ac:spMkLst>
        </pc:spChg>
        <pc:spChg chg="mod">
          <ac:chgData name="佐々木 将人(sasaki-masato)" userId="b128bca9-a200-4048-9f4f-4274bcfc1eb1" providerId="ADAL" clId="{AB3BA4E7-5DD8-4FE4-82E4-219B6C96225F}" dt="2023-12-14T02:17:26.913" v="1964"/>
          <ac:spMkLst>
            <pc:docMk/>
            <pc:sldMk cId="2191853847" sldId="263"/>
            <ac:spMk id="4" creationId="{3D00F609-D772-0C9F-50CE-37879BC3E0EC}"/>
          </ac:spMkLst>
        </pc:spChg>
        <pc:spChg chg="mod">
          <ac:chgData name="佐々木 将人(sasaki-masato)" userId="b128bca9-a200-4048-9f4f-4274bcfc1eb1" providerId="ADAL" clId="{AB3BA4E7-5DD8-4FE4-82E4-219B6C96225F}" dt="2023-12-14T02:35:31.496" v="2754" actId="6549"/>
          <ac:spMkLst>
            <pc:docMk/>
            <pc:sldMk cId="2191853847" sldId="263"/>
            <ac:spMk id="5" creationId="{9E0A9520-6FF4-DDA4-45F2-33DA15104A56}"/>
          </ac:spMkLst>
        </pc:spChg>
        <pc:spChg chg="mod">
          <ac:chgData name="佐々木 将人(sasaki-masato)" userId="b128bca9-a200-4048-9f4f-4274bcfc1eb1" providerId="ADAL" clId="{AB3BA4E7-5DD8-4FE4-82E4-219B6C96225F}" dt="2023-12-14T01:53:22.272" v="886"/>
          <ac:spMkLst>
            <pc:docMk/>
            <pc:sldMk cId="2191853847" sldId="263"/>
            <ac:spMk id="6" creationId="{BDC1DF3E-4211-0332-5D16-F3D979650DE3}"/>
          </ac:spMkLst>
        </pc:spChg>
        <pc:spChg chg="mod">
          <ac:chgData name="佐々木 将人(sasaki-masato)" userId="b128bca9-a200-4048-9f4f-4274bcfc1eb1" providerId="ADAL" clId="{AB3BA4E7-5DD8-4FE4-82E4-219B6C96225F}" dt="2023-12-14T02:11:53.111" v="1788" actId="6549"/>
          <ac:spMkLst>
            <pc:docMk/>
            <pc:sldMk cId="2191853847" sldId="263"/>
            <ac:spMk id="7" creationId="{2DB9A887-9F1D-152E-A6F6-58546350D6BA}"/>
          </ac:spMkLst>
        </pc:spChg>
        <pc:spChg chg="mod">
          <ac:chgData name="佐々木 将人(sasaki-masato)" userId="b128bca9-a200-4048-9f4f-4274bcfc1eb1" providerId="ADAL" clId="{AB3BA4E7-5DD8-4FE4-82E4-219B6C96225F}" dt="2023-12-14T03:50:20.055" v="5314" actId="208"/>
          <ac:spMkLst>
            <pc:docMk/>
            <pc:sldMk cId="2191853847" sldId="263"/>
            <ac:spMk id="8" creationId="{AA0DCBA6-6DA1-8D31-5EE6-7FFCFA0B1E4E}"/>
          </ac:spMkLst>
        </pc:spChg>
        <pc:spChg chg="mod">
          <ac:chgData name="佐々木 将人(sasaki-masato)" userId="b128bca9-a200-4048-9f4f-4274bcfc1eb1" providerId="ADAL" clId="{AB3BA4E7-5DD8-4FE4-82E4-219B6C96225F}" dt="2023-12-14T03:50:20.055" v="5314" actId="208"/>
          <ac:spMkLst>
            <pc:docMk/>
            <pc:sldMk cId="2191853847" sldId="263"/>
            <ac:spMk id="9" creationId="{617642CB-420A-DE60-8343-D8DAF0703BF0}"/>
          </ac:spMkLst>
        </pc:spChg>
      </pc:sldChg>
      <pc:sldChg chg="modSp mod">
        <pc:chgData name="佐々木 将人(sasaki-masato)" userId="b128bca9-a200-4048-9f4f-4274bcfc1eb1" providerId="ADAL" clId="{AB3BA4E7-5DD8-4FE4-82E4-219B6C96225F}" dt="2023-12-14T03:50:54.900" v="5316" actId="208"/>
        <pc:sldMkLst>
          <pc:docMk/>
          <pc:sldMk cId="3458117390" sldId="264"/>
        </pc:sldMkLst>
        <pc:spChg chg="mod">
          <ac:chgData name="佐々木 将人(sasaki-masato)" userId="b128bca9-a200-4048-9f4f-4274bcfc1eb1" providerId="ADAL" clId="{AB3BA4E7-5DD8-4FE4-82E4-219B6C96225F}" dt="2023-12-14T02:36:26.800" v="2795"/>
          <ac:spMkLst>
            <pc:docMk/>
            <pc:sldMk cId="3458117390" sldId="264"/>
            <ac:spMk id="2" creationId="{60A0422A-0050-3A6D-E3FE-B4378DCD83CB}"/>
          </ac:spMkLst>
        </pc:spChg>
        <pc:spChg chg="mod">
          <ac:chgData name="佐々木 将人(sasaki-masato)" userId="b128bca9-a200-4048-9f4f-4274bcfc1eb1" providerId="ADAL" clId="{AB3BA4E7-5DD8-4FE4-82E4-219B6C96225F}" dt="2023-12-14T02:58:41.757" v="4300"/>
          <ac:spMkLst>
            <pc:docMk/>
            <pc:sldMk cId="3458117390" sldId="264"/>
            <ac:spMk id="3" creationId="{C5A2A2F3-3A65-A81E-12F4-D9D0859E1704}"/>
          </ac:spMkLst>
        </pc:spChg>
        <pc:spChg chg="mod">
          <ac:chgData name="佐々木 将人(sasaki-masato)" userId="b128bca9-a200-4048-9f4f-4274bcfc1eb1" providerId="ADAL" clId="{AB3BA4E7-5DD8-4FE4-82E4-219B6C96225F}" dt="2023-12-14T03:35:17.529" v="4351"/>
          <ac:spMkLst>
            <pc:docMk/>
            <pc:sldMk cId="3458117390" sldId="264"/>
            <ac:spMk id="4" creationId="{3D00F609-D772-0C9F-50CE-37879BC3E0EC}"/>
          </ac:spMkLst>
        </pc:spChg>
        <pc:spChg chg="mod">
          <ac:chgData name="佐々木 将人(sasaki-masato)" userId="b128bca9-a200-4048-9f4f-4274bcfc1eb1" providerId="ADAL" clId="{AB3BA4E7-5DD8-4FE4-82E4-219B6C96225F}" dt="2023-12-14T03:48:01.645" v="5306" actId="6549"/>
          <ac:spMkLst>
            <pc:docMk/>
            <pc:sldMk cId="3458117390" sldId="264"/>
            <ac:spMk id="5" creationId="{9E0A9520-6FF4-DDA4-45F2-33DA15104A56}"/>
          </ac:spMkLst>
        </pc:spChg>
        <pc:spChg chg="mod">
          <ac:chgData name="佐々木 将人(sasaki-masato)" userId="b128bca9-a200-4048-9f4f-4274bcfc1eb1" providerId="ADAL" clId="{AB3BA4E7-5DD8-4FE4-82E4-219B6C96225F}" dt="2023-12-14T02:54:34.419" v="4156"/>
          <ac:spMkLst>
            <pc:docMk/>
            <pc:sldMk cId="3458117390" sldId="264"/>
            <ac:spMk id="6" creationId="{BDC1DF3E-4211-0332-5D16-F3D979650DE3}"/>
          </ac:spMkLst>
        </pc:spChg>
        <pc:spChg chg="mod">
          <ac:chgData name="佐々木 将人(sasaki-masato)" userId="b128bca9-a200-4048-9f4f-4274bcfc1eb1" providerId="ADAL" clId="{AB3BA4E7-5DD8-4FE4-82E4-219B6C96225F}" dt="2023-12-14T03:46:15.899" v="5191"/>
          <ac:spMkLst>
            <pc:docMk/>
            <pc:sldMk cId="3458117390" sldId="264"/>
            <ac:spMk id="7" creationId="{2DB9A887-9F1D-152E-A6F6-58546350D6BA}"/>
          </ac:spMkLst>
        </pc:spChg>
        <pc:spChg chg="mod">
          <ac:chgData name="佐々木 将人(sasaki-masato)" userId="b128bca9-a200-4048-9f4f-4274bcfc1eb1" providerId="ADAL" clId="{AB3BA4E7-5DD8-4FE4-82E4-219B6C96225F}" dt="2023-12-14T03:50:54.900" v="5316" actId="208"/>
          <ac:spMkLst>
            <pc:docMk/>
            <pc:sldMk cId="3458117390" sldId="264"/>
            <ac:spMk id="8" creationId="{AA0DCBA6-6DA1-8D31-5EE6-7FFCFA0B1E4E}"/>
          </ac:spMkLst>
        </pc:spChg>
        <pc:spChg chg="mod">
          <ac:chgData name="佐々木 将人(sasaki-masato)" userId="b128bca9-a200-4048-9f4f-4274bcfc1eb1" providerId="ADAL" clId="{AB3BA4E7-5DD8-4FE4-82E4-219B6C96225F}" dt="2023-12-14T03:50:54.900" v="5316" actId="208"/>
          <ac:spMkLst>
            <pc:docMk/>
            <pc:sldMk cId="3458117390" sldId="264"/>
            <ac:spMk id="9" creationId="{617642CB-420A-DE60-8343-D8DAF0703BF0}"/>
          </ac:spMkLst>
        </pc:spChg>
      </pc:sldChg>
    </pc:docChg>
  </pc:docChgLst>
  <pc:docChgLst>
    <pc:chgData name="藤田 直樹(fujita-naokiaa)" userId="f8121c71-18e6-4490-b4ad-349e5058344c" providerId="ADAL" clId="{3FF0BFE6-DA3B-4052-9E95-FF7FB0BC09DF}"/>
    <pc:docChg chg="undo redo custSel modSld">
      <pc:chgData name="藤田 直樹(fujita-naokiaa)" userId="f8121c71-18e6-4490-b4ad-349e5058344c" providerId="ADAL" clId="{3FF0BFE6-DA3B-4052-9E95-FF7FB0BC09DF}" dt="2024-05-17T01:13:27.565" v="2191" actId="14100"/>
      <pc:docMkLst>
        <pc:docMk/>
      </pc:docMkLst>
      <pc:sldChg chg="modSp mod">
        <pc:chgData name="藤田 直樹(fujita-naokiaa)" userId="f8121c71-18e6-4490-b4ad-349e5058344c" providerId="ADAL" clId="{3FF0BFE6-DA3B-4052-9E95-FF7FB0BC09DF}" dt="2024-05-17T00:58:09.514" v="1718"/>
        <pc:sldMkLst>
          <pc:docMk/>
          <pc:sldMk cId="1108118939" sldId="256"/>
        </pc:sldMkLst>
        <pc:spChg chg="mod">
          <ac:chgData name="藤田 直樹(fujita-naokiaa)" userId="f8121c71-18e6-4490-b4ad-349e5058344c" providerId="ADAL" clId="{3FF0BFE6-DA3B-4052-9E95-FF7FB0BC09DF}" dt="2024-05-17T00:08:38.347" v="262" actId="20577"/>
          <ac:spMkLst>
            <pc:docMk/>
            <pc:sldMk cId="1108118939" sldId="256"/>
            <ac:spMk id="2" creationId="{60A0422A-0050-3A6D-E3FE-B4378DCD83CB}"/>
          </ac:spMkLst>
        </pc:spChg>
        <pc:spChg chg="mod">
          <ac:chgData name="藤田 直樹(fujita-naokiaa)" userId="f8121c71-18e6-4490-b4ad-349e5058344c" providerId="ADAL" clId="{3FF0BFE6-DA3B-4052-9E95-FF7FB0BC09DF}" dt="2024-05-17T00:23:31.139" v="287"/>
          <ac:spMkLst>
            <pc:docMk/>
            <pc:sldMk cId="1108118939" sldId="256"/>
            <ac:spMk id="3" creationId="{C5A2A2F3-3A65-A81E-12F4-D9D0859E1704}"/>
          </ac:spMkLst>
        </pc:spChg>
        <pc:spChg chg="mod">
          <ac:chgData name="藤田 直樹(fujita-naokiaa)" userId="f8121c71-18e6-4490-b4ad-349e5058344c" providerId="ADAL" clId="{3FF0BFE6-DA3B-4052-9E95-FF7FB0BC09DF}" dt="2024-05-17T00:27:37.943" v="491"/>
          <ac:spMkLst>
            <pc:docMk/>
            <pc:sldMk cId="1108118939" sldId="256"/>
            <ac:spMk id="4" creationId="{3D00F609-D772-0C9F-50CE-37879BC3E0EC}"/>
          </ac:spMkLst>
        </pc:spChg>
        <pc:spChg chg="mod">
          <ac:chgData name="藤田 直樹(fujita-naokiaa)" userId="f8121c71-18e6-4490-b4ad-349e5058344c" providerId="ADAL" clId="{3FF0BFE6-DA3B-4052-9E95-FF7FB0BC09DF}" dt="2024-05-17T00:58:09.514" v="1718"/>
          <ac:spMkLst>
            <pc:docMk/>
            <pc:sldMk cId="1108118939" sldId="256"/>
            <ac:spMk id="5" creationId="{9E0A9520-6FF4-DDA4-45F2-33DA15104A56}"/>
          </ac:spMkLst>
        </pc:spChg>
        <pc:spChg chg="mod">
          <ac:chgData name="藤田 直樹(fujita-naokiaa)" userId="f8121c71-18e6-4490-b4ad-349e5058344c" providerId="ADAL" clId="{3FF0BFE6-DA3B-4052-9E95-FF7FB0BC09DF}" dt="2024-05-17T00:53:34.869" v="1391"/>
          <ac:spMkLst>
            <pc:docMk/>
            <pc:sldMk cId="1108118939" sldId="256"/>
            <ac:spMk id="7" creationId="{2DB9A887-9F1D-152E-A6F6-58546350D6BA}"/>
          </ac:spMkLst>
        </pc:spChg>
        <pc:spChg chg="mod">
          <ac:chgData name="藤田 直樹(fujita-naokiaa)" userId="f8121c71-18e6-4490-b4ad-349e5058344c" providerId="ADAL" clId="{3FF0BFE6-DA3B-4052-9E95-FF7FB0BC09DF}" dt="2024-05-17T00:08:37.355" v="259" actId="20577"/>
          <ac:spMkLst>
            <pc:docMk/>
            <pc:sldMk cId="1108118939" sldId="256"/>
            <ac:spMk id="8" creationId="{AA0DCBA6-6DA1-8D31-5EE6-7FFCFA0B1E4E}"/>
          </ac:spMkLst>
        </pc:spChg>
      </pc:sldChg>
      <pc:sldChg chg="addSp delSp modSp mod">
        <pc:chgData name="藤田 直樹(fujita-naokiaa)" userId="f8121c71-18e6-4490-b4ad-349e5058344c" providerId="ADAL" clId="{3FF0BFE6-DA3B-4052-9E95-FF7FB0BC09DF}" dt="2024-05-16T23:57:47.424" v="113" actId="1038"/>
        <pc:sldMkLst>
          <pc:docMk/>
          <pc:sldMk cId="3262565006" sldId="261"/>
        </pc:sldMkLst>
        <pc:spChg chg="mod">
          <ac:chgData name="藤田 直樹(fujita-naokiaa)" userId="f8121c71-18e6-4490-b4ad-349e5058344c" providerId="ADAL" clId="{3FF0BFE6-DA3B-4052-9E95-FF7FB0BC09DF}" dt="2024-05-16T23:57:27.214" v="73" actId="12788"/>
          <ac:spMkLst>
            <pc:docMk/>
            <pc:sldMk cId="3262565006" sldId="261"/>
            <ac:spMk id="9" creationId="{D72A4E50-B51A-5065-2F74-59BF343DDB69}"/>
          </ac:spMkLst>
        </pc:spChg>
        <pc:picChg chg="add del mod">
          <ac:chgData name="藤田 直樹(fujita-naokiaa)" userId="f8121c71-18e6-4490-b4ad-349e5058344c" providerId="ADAL" clId="{3FF0BFE6-DA3B-4052-9E95-FF7FB0BC09DF}" dt="2024-05-16T23:55:04.365" v="50" actId="478"/>
          <ac:picMkLst>
            <pc:docMk/>
            <pc:sldMk cId="3262565006" sldId="261"/>
            <ac:picMk id="3" creationId="{0558269C-5248-BB55-91EB-42912745291E}"/>
          </ac:picMkLst>
        </pc:picChg>
        <pc:picChg chg="add del">
          <ac:chgData name="藤田 直樹(fujita-naokiaa)" userId="f8121c71-18e6-4490-b4ad-349e5058344c" providerId="ADAL" clId="{3FF0BFE6-DA3B-4052-9E95-FF7FB0BC09DF}" dt="2024-05-16T23:53:08.464" v="33" actId="478"/>
          <ac:picMkLst>
            <pc:docMk/>
            <pc:sldMk cId="3262565006" sldId="261"/>
            <ac:picMk id="8" creationId="{EC0EB985-544F-98E9-FDA3-6D4B415A627A}"/>
          </ac:picMkLst>
        </pc:picChg>
        <pc:picChg chg="add del mod">
          <ac:chgData name="藤田 直樹(fujita-naokiaa)" userId="f8121c71-18e6-4490-b4ad-349e5058344c" providerId="ADAL" clId="{3FF0BFE6-DA3B-4052-9E95-FF7FB0BC09DF}" dt="2024-05-16T23:55:54.364" v="59" actId="478"/>
          <ac:picMkLst>
            <pc:docMk/>
            <pc:sldMk cId="3262565006" sldId="261"/>
            <ac:picMk id="10" creationId="{3F3202E4-BA02-4424-ACC7-54F89C6FF601}"/>
          </ac:picMkLst>
        </pc:picChg>
        <pc:picChg chg="add del mod">
          <ac:chgData name="藤田 直樹(fujita-naokiaa)" userId="f8121c71-18e6-4490-b4ad-349e5058344c" providerId="ADAL" clId="{3FF0BFE6-DA3B-4052-9E95-FF7FB0BC09DF}" dt="2024-05-16T23:56:13.685" v="64" actId="931"/>
          <ac:picMkLst>
            <pc:docMk/>
            <pc:sldMk cId="3262565006" sldId="261"/>
            <ac:picMk id="12" creationId="{4810C44C-DB4B-E4CC-A21E-C5D311C2C98A}"/>
          </ac:picMkLst>
        </pc:picChg>
        <pc:picChg chg="add mod">
          <ac:chgData name="藤田 直樹(fujita-naokiaa)" userId="f8121c71-18e6-4490-b4ad-349e5058344c" providerId="ADAL" clId="{3FF0BFE6-DA3B-4052-9E95-FF7FB0BC09DF}" dt="2024-05-16T23:57:47.424" v="113" actId="1038"/>
          <ac:picMkLst>
            <pc:docMk/>
            <pc:sldMk cId="3262565006" sldId="261"/>
            <ac:picMk id="14" creationId="{DB35A883-D50A-04F4-FB9B-7DB876F13B46}"/>
          </ac:picMkLst>
        </pc:picChg>
      </pc:sldChg>
      <pc:sldChg chg="addSp delSp modSp mod">
        <pc:chgData name="藤田 直樹(fujita-naokiaa)" userId="f8121c71-18e6-4490-b4ad-349e5058344c" providerId="ADAL" clId="{3FF0BFE6-DA3B-4052-9E95-FF7FB0BC09DF}" dt="2024-05-17T01:13:27.565" v="2191" actId="14100"/>
        <pc:sldMkLst>
          <pc:docMk/>
          <pc:sldMk cId="2191853847" sldId="263"/>
        </pc:sldMkLst>
        <pc:spChg chg="del">
          <ac:chgData name="藤田 直樹(fujita-naokiaa)" userId="f8121c71-18e6-4490-b4ad-349e5058344c" providerId="ADAL" clId="{3FF0BFE6-DA3B-4052-9E95-FF7FB0BC09DF}" dt="2024-05-17T01:04:25.850" v="1721" actId="478"/>
          <ac:spMkLst>
            <pc:docMk/>
            <pc:sldMk cId="2191853847" sldId="263"/>
            <ac:spMk id="2" creationId="{60A0422A-0050-3A6D-E3FE-B4378DCD83CB}"/>
          </ac:spMkLst>
        </pc:spChg>
        <pc:spChg chg="add mod">
          <ac:chgData name="藤田 直樹(fujita-naokiaa)" userId="f8121c71-18e6-4490-b4ad-349e5058344c" providerId="ADAL" clId="{3FF0BFE6-DA3B-4052-9E95-FF7FB0BC09DF}" dt="2024-05-17T01:10:06.906" v="2165" actId="1037"/>
          <ac:spMkLst>
            <pc:docMk/>
            <pc:sldMk cId="2191853847" sldId="263"/>
            <ac:spMk id="3" creationId="{9E7CB043-48E7-48CA-FEF1-C97DAAF42DE0}"/>
          </ac:spMkLst>
        </pc:spChg>
        <pc:spChg chg="add mod">
          <ac:chgData name="藤田 直樹(fujita-naokiaa)" userId="f8121c71-18e6-4490-b4ad-349e5058344c" providerId="ADAL" clId="{3FF0BFE6-DA3B-4052-9E95-FF7FB0BC09DF}" dt="2024-05-17T01:10:11.105" v="2178" actId="1037"/>
          <ac:spMkLst>
            <pc:docMk/>
            <pc:sldMk cId="2191853847" sldId="263"/>
            <ac:spMk id="4" creationId="{3C2634B6-35DA-FD7A-1F46-37A52DE8222D}"/>
          </ac:spMkLst>
        </pc:spChg>
        <pc:spChg chg="del">
          <ac:chgData name="藤田 直樹(fujita-naokiaa)" userId="f8121c71-18e6-4490-b4ad-349e5058344c" providerId="ADAL" clId="{3FF0BFE6-DA3B-4052-9E95-FF7FB0BC09DF}" dt="2024-05-17T01:04:24.160" v="1719" actId="478"/>
          <ac:spMkLst>
            <pc:docMk/>
            <pc:sldMk cId="2191853847" sldId="263"/>
            <ac:spMk id="6" creationId="{BDC1DF3E-4211-0332-5D16-F3D979650DE3}"/>
          </ac:spMkLst>
        </pc:spChg>
        <pc:spChg chg="del mod">
          <ac:chgData name="藤田 直樹(fujita-naokiaa)" userId="f8121c71-18e6-4490-b4ad-349e5058344c" providerId="ADAL" clId="{3FF0BFE6-DA3B-4052-9E95-FF7FB0BC09DF}" dt="2024-05-17T01:04:28.603" v="1723" actId="478"/>
          <ac:spMkLst>
            <pc:docMk/>
            <pc:sldMk cId="2191853847" sldId="263"/>
            <ac:spMk id="7" creationId="{2DB9A887-9F1D-152E-A6F6-58546350D6BA}"/>
          </ac:spMkLst>
        </pc:spChg>
        <pc:spChg chg="del">
          <ac:chgData name="藤田 直樹(fujita-naokiaa)" userId="f8121c71-18e6-4490-b4ad-349e5058344c" providerId="ADAL" clId="{3FF0BFE6-DA3B-4052-9E95-FF7FB0BC09DF}" dt="2024-05-17T01:04:25.102" v="1720" actId="478"/>
          <ac:spMkLst>
            <pc:docMk/>
            <pc:sldMk cId="2191853847" sldId="263"/>
            <ac:spMk id="8" creationId="{AA0DCBA6-6DA1-8D31-5EE6-7FFCFA0B1E4E}"/>
          </ac:spMkLst>
        </pc:spChg>
        <pc:spChg chg="mod">
          <ac:chgData name="藤田 直樹(fujita-naokiaa)" userId="f8121c71-18e6-4490-b4ad-349e5058344c" providerId="ADAL" clId="{3FF0BFE6-DA3B-4052-9E95-FF7FB0BC09DF}" dt="2024-05-17T01:04:54.674" v="1855" actId="1036"/>
          <ac:spMkLst>
            <pc:docMk/>
            <pc:sldMk cId="2191853847" sldId="263"/>
            <ac:spMk id="13" creationId="{0C743B3D-7D80-E318-691D-111F9A3CECF4}"/>
          </ac:spMkLst>
        </pc:spChg>
        <pc:spChg chg="mod">
          <ac:chgData name="藤田 直樹(fujita-naokiaa)" userId="f8121c71-18e6-4490-b4ad-349e5058344c" providerId="ADAL" clId="{3FF0BFE6-DA3B-4052-9E95-FF7FB0BC09DF}" dt="2024-05-17T01:04:54.674" v="1855" actId="1036"/>
          <ac:spMkLst>
            <pc:docMk/>
            <pc:sldMk cId="2191853847" sldId="263"/>
            <ac:spMk id="14" creationId="{B7C4B063-D03B-BC63-BF19-F5569C075E9F}"/>
          </ac:spMkLst>
        </pc:spChg>
        <pc:spChg chg="mod">
          <ac:chgData name="藤田 直樹(fujita-naokiaa)" userId="f8121c71-18e6-4490-b4ad-349e5058344c" providerId="ADAL" clId="{3FF0BFE6-DA3B-4052-9E95-FF7FB0BC09DF}" dt="2024-05-17T01:04:54.674" v="1855" actId="1036"/>
          <ac:spMkLst>
            <pc:docMk/>
            <pc:sldMk cId="2191853847" sldId="263"/>
            <ac:spMk id="15" creationId="{3DC5F4C8-6BD1-02B7-8AD1-67795A0FCE41}"/>
          </ac:spMkLst>
        </pc:spChg>
        <pc:spChg chg="mod">
          <ac:chgData name="藤田 直樹(fujita-naokiaa)" userId="f8121c71-18e6-4490-b4ad-349e5058344c" providerId="ADAL" clId="{3FF0BFE6-DA3B-4052-9E95-FF7FB0BC09DF}" dt="2024-05-17T01:13:27.565" v="2191" actId="14100"/>
          <ac:spMkLst>
            <pc:docMk/>
            <pc:sldMk cId="2191853847" sldId="263"/>
            <ac:spMk id="16" creationId="{85D25E15-9566-BDFD-D122-E0EE8FCF64EA}"/>
          </ac:spMkLst>
        </pc:spChg>
        <pc:picChg chg="add mod">
          <ac:chgData name="藤田 直樹(fujita-naokiaa)" userId="f8121c71-18e6-4490-b4ad-349e5058344c" providerId="ADAL" clId="{3FF0BFE6-DA3B-4052-9E95-FF7FB0BC09DF}" dt="2024-05-17T01:12:55.366" v="2187" actId="1035"/>
          <ac:picMkLst>
            <pc:docMk/>
            <pc:sldMk cId="2191853847" sldId="263"/>
            <ac:picMk id="9" creationId="{1D22ABF2-CD79-C5D7-8B17-4EE3B324BE87}"/>
          </ac:picMkLst>
        </pc:picChg>
        <pc:picChg chg="add mod">
          <ac:chgData name="藤田 直樹(fujita-naokiaa)" userId="f8121c71-18e6-4490-b4ad-349e5058344c" providerId="ADAL" clId="{3FF0BFE6-DA3B-4052-9E95-FF7FB0BC09DF}" dt="2024-05-17T01:06:07.217" v="1939" actId="14100"/>
          <ac:picMkLst>
            <pc:docMk/>
            <pc:sldMk cId="2191853847" sldId="263"/>
            <ac:picMk id="1026" creationId="{6B302012-2BEC-0B67-543E-E95B634E1EFD}"/>
          </ac:picMkLst>
        </pc:picChg>
      </pc:sldChg>
    </pc:docChg>
  </pc:docChgLst>
  <pc:docChgLst>
    <pc:chgData name="佐々木 将人(sasaki-masato)" userId="b128bca9-a200-4048-9f4f-4274bcfc1eb1" providerId="ADAL" clId="{A2271F23-8836-4432-9655-3CA2BF1B4FC9}"/>
    <pc:docChg chg="modSld">
      <pc:chgData name="佐々木 将人(sasaki-masato)" userId="b128bca9-a200-4048-9f4f-4274bcfc1eb1" providerId="ADAL" clId="{A2271F23-8836-4432-9655-3CA2BF1B4FC9}" dt="2023-12-13T08:17:15.205" v="144" actId="208"/>
      <pc:docMkLst>
        <pc:docMk/>
      </pc:docMkLst>
      <pc:sldChg chg="modSp mod">
        <pc:chgData name="佐々木 将人(sasaki-masato)" userId="b128bca9-a200-4048-9f4f-4274bcfc1eb1" providerId="ADAL" clId="{A2271F23-8836-4432-9655-3CA2BF1B4FC9}" dt="2023-12-13T08:16:05.328" v="138" actId="208"/>
        <pc:sldMkLst>
          <pc:docMk/>
          <pc:sldMk cId="1108118939" sldId="256"/>
        </pc:sldMkLst>
        <pc:spChg chg="mod">
          <ac:chgData name="佐々木 将人(sasaki-masato)" userId="b128bca9-a200-4048-9f4f-4274bcfc1eb1" providerId="ADAL" clId="{A2271F23-8836-4432-9655-3CA2BF1B4FC9}" dt="2023-12-13T08:16:05.328" v="138" actId="208"/>
          <ac:spMkLst>
            <pc:docMk/>
            <pc:sldMk cId="1108118939" sldId="256"/>
            <ac:spMk id="4" creationId="{3D00F609-D772-0C9F-50CE-37879BC3E0EC}"/>
          </ac:spMkLst>
        </pc:spChg>
        <pc:spChg chg="mod">
          <ac:chgData name="佐々木 将人(sasaki-masato)" userId="b128bca9-a200-4048-9f4f-4274bcfc1eb1" providerId="ADAL" clId="{A2271F23-8836-4432-9655-3CA2BF1B4FC9}" dt="2023-12-13T08:15:59.147" v="137" actId="208"/>
          <ac:spMkLst>
            <pc:docMk/>
            <pc:sldMk cId="1108118939" sldId="256"/>
            <ac:spMk id="6" creationId="{BDC1DF3E-4211-0332-5D16-F3D979650DE3}"/>
          </ac:spMkLst>
        </pc:spChg>
      </pc:sldChg>
      <pc:sldChg chg="modSp mod">
        <pc:chgData name="佐々木 将人(sasaki-masato)" userId="b128bca9-a200-4048-9f4f-4274bcfc1eb1" providerId="ADAL" clId="{A2271F23-8836-4432-9655-3CA2BF1B4FC9}" dt="2023-12-13T08:16:27.667" v="140" actId="208"/>
        <pc:sldMkLst>
          <pc:docMk/>
          <pc:sldMk cId="3799610738" sldId="257"/>
        </pc:sldMkLst>
        <pc:spChg chg="mod">
          <ac:chgData name="佐々木 将人(sasaki-masato)" userId="b128bca9-a200-4048-9f4f-4274bcfc1eb1" providerId="ADAL" clId="{A2271F23-8836-4432-9655-3CA2BF1B4FC9}" dt="2023-12-13T08:16:27.667" v="140" actId="208"/>
          <ac:spMkLst>
            <pc:docMk/>
            <pc:sldMk cId="3799610738" sldId="257"/>
            <ac:spMk id="4" creationId="{3D00F609-D772-0C9F-50CE-37879BC3E0EC}"/>
          </ac:spMkLst>
        </pc:spChg>
        <pc:spChg chg="mod">
          <ac:chgData name="佐々木 将人(sasaki-masato)" userId="b128bca9-a200-4048-9f4f-4274bcfc1eb1" providerId="ADAL" clId="{A2271F23-8836-4432-9655-3CA2BF1B4FC9}" dt="2023-12-13T08:16:15.673" v="139" actId="208"/>
          <ac:spMkLst>
            <pc:docMk/>
            <pc:sldMk cId="3799610738" sldId="257"/>
            <ac:spMk id="6" creationId="{BDC1DF3E-4211-0332-5D16-F3D979650DE3}"/>
          </ac:spMkLst>
        </pc:spChg>
      </pc:sldChg>
      <pc:sldChg chg="modSp mod">
        <pc:chgData name="佐々木 将人(sasaki-masato)" userId="b128bca9-a200-4048-9f4f-4274bcfc1eb1" providerId="ADAL" clId="{A2271F23-8836-4432-9655-3CA2BF1B4FC9}" dt="2023-12-13T08:17:15.205" v="144" actId="208"/>
        <pc:sldMkLst>
          <pc:docMk/>
          <pc:sldMk cId="2145662341" sldId="258"/>
        </pc:sldMkLst>
        <pc:spChg chg="mod">
          <ac:chgData name="佐々木 将人(sasaki-masato)" userId="b128bca9-a200-4048-9f4f-4274bcfc1eb1" providerId="ADAL" clId="{A2271F23-8836-4432-9655-3CA2BF1B4FC9}" dt="2023-12-13T08:17:15.205" v="144" actId="208"/>
          <ac:spMkLst>
            <pc:docMk/>
            <pc:sldMk cId="2145662341" sldId="258"/>
            <ac:spMk id="4" creationId="{3D00F609-D772-0C9F-50CE-37879BC3E0EC}"/>
          </ac:spMkLst>
        </pc:spChg>
        <pc:spChg chg="mod">
          <ac:chgData name="佐々木 将人(sasaki-masato)" userId="b128bca9-a200-4048-9f4f-4274bcfc1eb1" providerId="ADAL" clId="{A2271F23-8836-4432-9655-3CA2BF1B4FC9}" dt="2023-12-13T08:17:09.144" v="143" actId="208"/>
          <ac:spMkLst>
            <pc:docMk/>
            <pc:sldMk cId="2145662341" sldId="258"/>
            <ac:spMk id="6" creationId="{BDC1DF3E-4211-0332-5D16-F3D979650DE3}"/>
          </ac:spMkLst>
        </pc:spChg>
      </pc:sldChg>
      <pc:sldChg chg="modSp mod">
        <pc:chgData name="佐々木 将人(sasaki-masato)" userId="b128bca9-a200-4048-9f4f-4274bcfc1eb1" providerId="ADAL" clId="{A2271F23-8836-4432-9655-3CA2BF1B4FC9}" dt="2023-12-13T08:17:01.686" v="142" actId="208"/>
        <pc:sldMkLst>
          <pc:docMk/>
          <pc:sldMk cId="4122359776" sldId="259"/>
        </pc:sldMkLst>
        <pc:spChg chg="mod">
          <ac:chgData name="佐々木 将人(sasaki-masato)" userId="b128bca9-a200-4048-9f4f-4274bcfc1eb1" providerId="ADAL" clId="{A2271F23-8836-4432-9655-3CA2BF1B4FC9}" dt="2023-12-13T08:17:01.686" v="142" actId="208"/>
          <ac:spMkLst>
            <pc:docMk/>
            <pc:sldMk cId="4122359776" sldId="259"/>
            <ac:spMk id="4" creationId="{3D00F609-D772-0C9F-50CE-37879BC3E0EC}"/>
          </ac:spMkLst>
        </pc:spChg>
        <pc:spChg chg="mod">
          <ac:chgData name="佐々木 将人(sasaki-masato)" userId="b128bca9-a200-4048-9f4f-4274bcfc1eb1" providerId="ADAL" clId="{A2271F23-8836-4432-9655-3CA2BF1B4FC9}" dt="2023-12-13T08:16:57.431" v="141" actId="208"/>
          <ac:spMkLst>
            <pc:docMk/>
            <pc:sldMk cId="4122359776" sldId="259"/>
            <ac:spMk id="6" creationId="{BDC1DF3E-4211-0332-5D16-F3D979650DE3}"/>
          </ac:spMkLst>
        </pc:spChg>
      </pc:sldChg>
      <pc:sldChg chg="modSp mod">
        <pc:chgData name="佐々木 将人(sasaki-masato)" userId="b128bca9-a200-4048-9f4f-4274bcfc1eb1" providerId="ADAL" clId="{A2271F23-8836-4432-9655-3CA2BF1B4FC9}" dt="2023-12-13T08:08:09.807" v="6" actId="13822"/>
        <pc:sldMkLst>
          <pc:docMk/>
          <pc:sldMk cId="2215567633" sldId="260"/>
        </pc:sldMkLst>
        <pc:spChg chg="mod">
          <ac:chgData name="佐々木 将人(sasaki-masato)" userId="b128bca9-a200-4048-9f4f-4274bcfc1eb1" providerId="ADAL" clId="{A2271F23-8836-4432-9655-3CA2BF1B4FC9}" dt="2023-12-13T08:08:09.807" v="6" actId="13822"/>
          <ac:spMkLst>
            <pc:docMk/>
            <pc:sldMk cId="2215567633" sldId="260"/>
            <ac:spMk id="4" creationId="{3D00F609-D772-0C9F-50CE-37879BC3E0EC}"/>
          </ac:spMkLst>
        </pc:spChg>
        <pc:spChg chg="mod">
          <ac:chgData name="佐々木 将人(sasaki-masato)" userId="b128bca9-a200-4048-9f4f-4274bcfc1eb1" providerId="ADAL" clId="{A2271F23-8836-4432-9655-3CA2BF1B4FC9}" dt="2023-12-13T08:08:07.670" v="5" actId="13822"/>
          <ac:spMkLst>
            <pc:docMk/>
            <pc:sldMk cId="2215567633" sldId="260"/>
            <ac:spMk id="6" creationId="{BDC1DF3E-4211-0332-5D16-F3D979650DE3}"/>
          </ac:spMkLst>
        </pc:spChg>
      </pc:sldChg>
      <pc:sldChg chg="modSp mod">
        <pc:chgData name="佐々木 将人(sasaki-masato)" userId="b128bca9-a200-4048-9f4f-4274bcfc1eb1" providerId="ADAL" clId="{A2271F23-8836-4432-9655-3CA2BF1B4FC9}" dt="2023-12-13T08:15:24.951" v="136"/>
        <pc:sldMkLst>
          <pc:docMk/>
          <pc:sldMk cId="3262565006" sldId="261"/>
        </pc:sldMkLst>
        <pc:spChg chg="mod">
          <ac:chgData name="佐々木 将人(sasaki-masato)" userId="b128bca9-a200-4048-9f4f-4274bcfc1eb1" providerId="ADAL" clId="{A2271F23-8836-4432-9655-3CA2BF1B4FC9}" dt="2023-12-13T08:15:24.951" v="136"/>
          <ac:spMkLst>
            <pc:docMk/>
            <pc:sldMk cId="3262565006" sldId="261"/>
            <ac:spMk id="4" creationId="{73E06C27-88EE-FB26-7680-5D4B08BA7EC6}"/>
          </ac:spMkLst>
        </pc:spChg>
        <pc:spChg chg="mod">
          <ac:chgData name="佐々木 将人(sasaki-masato)" userId="b128bca9-a200-4048-9f4f-4274bcfc1eb1" providerId="ADAL" clId="{A2271F23-8836-4432-9655-3CA2BF1B4FC9}" dt="2023-12-13T08:09:20.553" v="75" actId="14100"/>
          <ac:spMkLst>
            <pc:docMk/>
            <pc:sldMk cId="3262565006" sldId="261"/>
            <ac:spMk id="5" creationId="{235FFE98-F739-EB20-1862-AF5D06D8FAB6}"/>
          </ac:spMkLst>
        </pc:spChg>
        <pc:spChg chg="mod">
          <ac:chgData name="佐々木 将人(sasaki-masato)" userId="b128bca9-a200-4048-9f4f-4274bcfc1eb1" providerId="ADAL" clId="{A2271F23-8836-4432-9655-3CA2BF1B4FC9}" dt="2023-12-13T08:11:17.287" v="108" actId="1036"/>
          <ac:spMkLst>
            <pc:docMk/>
            <pc:sldMk cId="3262565006" sldId="261"/>
            <ac:spMk id="6" creationId="{AE596255-C0D0-C645-B106-54E35E3AAB57}"/>
          </ac:spMkLst>
        </pc:spChg>
      </pc:sldChg>
    </pc:docChg>
  </pc:docChgLst>
  <pc:docChgLst>
    <pc:chgData name="佐々木 将人(sasaki-masato)" userId="b128bca9-a200-4048-9f4f-4274bcfc1eb1" providerId="ADAL" clId="{ED8A15D9-01CC-43C6-A0C9-3707CA4A72DA}"/>
    <pc:docChg chg="custSel modSld">
      <pc:chgData name="佐々木 将人(sasaki-masato)" userId="b128bca9-a200-4048-9f4f-4274bcfc1eb1" providerId="ADAL" clId="{ED8A15D9-01CC-43C6-A0C9-3707CA4A72DA}" dt="2023-12-22T03:41:54.628" v="10" actId="1035"/>
      <pc:docMkLst>
        <pc:docMk/>
      </pc:docMkLst>
      <pc:sldChg chg="delSp modSp mod">
        <pc:chgData name="佐々木 将人(sasaki-masato)" userId="b128bca9-a200-4048-9f4f-4274bcfc1eb1" providerId="ADAL" clId="{ED8A15D9-01CC-43C6-A0C9-3707CA4A72DA}" dt="2023-12-22T03:41:18.995" v="5" actId="6549"/>
        <pc:sldMkLst>
          <pc:docMk/>
          <pc:sldMk cId="1108118939" sldId="256"/>
        </pc:sldMkLst>
        <pc:spChg chg="mod">
          <ac:chgData name="佐々木 将人(sasaki-masato)" userId="b128bca9-a200-4048-9f4f-4274bcfc1eb1" providerId="ADAL" clId="{ED8A15D9-01CC-43C6-A0C9-3707CA4A72DA}" dt="2023-12-22T03:41:18.995" v="5" actId="6549"/>
          <ac:spMkLst>
            <pc:docMk/>
            <pc:sldMk cId="1108118939" sldId="256"/>
            <ac:spMk id="7" creationId="{2DB9A887-9F1D-152E-A6F6-58546350D6BA}"/>
          </ac:spMkLst>
        </pc:spChg>
        <pc:spChg chg="del">
          <ac:chgData name="佐々木 将人(sasaki-masato)" userId="b128bca9-a200-4048-9f4f-4274bcfc1eb1" providerId="ADAL" clId="{ED8A15D9-01CC-43C6-A0C9-3707CA4A72DA}" dt="2023-12-22T03:40:59.976" v="1" actId="478"/>
          <ac:spMkLst>
            <pc:docMk/>
            <pc:sldMk cId="1108118939" sldId="256"/>
            <ac:spMk id="10" creationId="{85892829-2F97-E404-9821-A1D8038FD979}"/>
          </ac:spMkLst>
        </pc:spChg>
        <pc:spChg chg="del">
          <ac:chgData name="佐々木 将人(sasaki-masato)" userId="b128bca9-a200-4048-9f4f-4274bcfc1eb1" providerId="ADAL" clId="{ED8A15D9-01CC-43C6-A0C9-3707CA4A72DA}" dt="2023-12-22T03:40:58.698" v="0" actId="478"/>
          <ac:spMkLst>
            <pc:docMk/>
            <pc:sldMk cId="1108118939" sldId="256"/>
            <ac:spMk id="11" creationId="{006569C6-6C35-03CE-C498-C16024E29827}"/>
          </ac:spMkLst>
        </pc:spChg>
      </pc:sldChg>
      <pc:sldChg chg="delSp mod">
        <pc:chgData name="佐々木 将人(sasaki-masato)" userId="b128bca9-a200-4048-9f4f-4274bcfc1eb1" providerId="ADAL" clId="{ED8A15D9-01CC-43C6-A0C9-3707CA4A72DA}" dt="2023-12-22T03:41:09.666" v="4" actId="478"/>
        <pc:sldMkLst>
          <pc:docMk/>
          <pc:sldMk cId="2132166459" sldId="262"/>
        </pc:sldMkLst>
        <pc:spChg chg="del">
          <ac:chgData name="佐々木 将人(sasaki-masato)" userId="b128bca9-a200-4048-9f4f-4274bcfc1eb1" providerId="ADAL" clId="{ED8A15D9-01CC-43C6-A0C9-3707CA4A72DA}" dt="2023-12-22T03:41:08.653" v="3" actId="478"/>
          <ac:spMkLst>
            <pc:docMk/>
            <pc:sldMk cId="2132166459" sldId="262"/>
            <ac:spMk id="10" creationId="{7E36F2BE-89E4-0AF2-4D19-19AC9A36EBF7}"/>
          </ac:spMkLst>
        </pc:spChg>
        <pc:spChg chg="del">
          <ac:chgData name="佐々木 将人(sasaki-masato)" userId="b128bca9-a200-4048-9f4f-4274bcfc1eb1" providerId="ADAL" clId="{ED8A15D9-01CC-43C6-A0C9-3707CA4A72DA}" dt="2023-12-22T03:41:09.666" v="4" actId="478"/>
          <ac:spMkLst>
            <pc:docMk/>
            <pc:sldMk cId="2132166459" sldId="262"/>
            <ac:spMk id="11" creationId="{4E0B7817-3E3C-DDD7-806D-C692BE55EAB8}"/>
          </ac:spMkLst>
        </pc:spChg>
      </pc:sldChg>
      <pc:sldChg chg="delSp modSp mod">
        <pc:chgData name="佐々木 将人(sasaki-masato)" userId="b128bca9-a200-4048-9f4f-4274bcfc1eb1" providerId="ADAL" clId="{ED8A15D9-01CC-43C6-A0C9-3707CA4A72DA}" dt="2023-12-22T03:41:54.628" v="10" actId="1035"/>
        <pc:sldMkLst>
          <pc:docMk/>
          <pc:sldMk cId="2191853847" sldId="263"/>
        </pc:sldMkLst>
        <pc:spChg chg="del">
          <ac:chgData name="佐々木 将人(sasaki-masato)" userId="b128bca9-a200-4048-9f4f-4274bcfc1eb1" providerId="ADAL" clId="{ED8A15D9-01CC-43C6-A0C9-3707CA4A72DA}" dt="2023-12-22T03:41:04.276" v="2" actId="478"/>
          <ac:spMkLst>
            <pc:docMk/>
            <pc:sldMk cId="2191853847" sldId="263"/>
            <ac:spMk id="12" creationId="{C15B5C5E-DADA-68DE-CD59-B6ABA3580E5A}"/>
          </ac:spMkLst>
        </pc:spChg>
        <pc:spChg chg="mod">
          <ac:chgData name="佐々木 将人(sasaki-masato)" userId="b128bca9-a200-4048-9f4f-4274bcfc1eb1" providerId="ADAL" clId="{ED8A15D9-01CC-43C6-A0C9-3707CA4A72DA}" dt="2023-12-22T03:41:45.709" v="8" actId="1035"/>
          <ac:spMkLst>
            <pc:docMk/>
            <pc:sldMk cId="2191853847" sldId="263"/>
            <ac:spMk id="14" creationId="{B7C4B063-D03B-BC63-BF19-F5569C075E9F}"/>
          </ac:spMkLst>
        </pc:spChg>
        <pc:spChg chg="mod">
          <ac:chgData name="佐々木 将人(sasaki-masato)" userId="b128bca9-a200-4048-9f4f-4274bcfc1eb1" providerId="ADAL" clId="{ED8A15D9-01CC-43C6-A0C9-3707CA4A72DA}" dt="2023-12-22T03:41:54.628" v="10" actId="1035"/>
          <ac:spMkLst>
            <pc:docMk/>
            <pc:sldMk cId="2191853847" sldId="263"/>
            <ac:spMk id="15" creationId="{3DC5F4C8-6BD1-02B7-8AD1-67795A0FCE41}"/>
          </ac:spMkLst>
        </pc:spChg>
        <pc:spChg chg="mod">
          <ac:chgData name="佐々木 将人(sasaki-masato)" userId="b128bca9-a200-4048-9f4f-4274bcfc1eb1" providerId="ADAL" clId="{ED8A15D9-01CC-43C6-A0C9-3707CA4A72DA}" dt="2023-12-22T03:41:31.070" v="6" actId="6549"/>
          <ac:spMkLst>
            <pc:docMk/>
            <pc:sldMk cId="2191853847" sldId="263"/>
            <ac:spMk id="16" creationId="{85D25E15-9566-BDFD-D122-E0EE8FCF64EA}"/>
          </ac:spMkLst>
        </pc:spChg>
      </pc:sldChg>
    </pc:docChg>
  </pc:docChgLst>
  <pc:docChgLst>
    <pc:chgData name="佐々木 将人(sasaki-masato)" userId="b128bca9-a200-4048-9f4f-4274bcfc1eb1" providerId="ADAL" clId="{2EFA7FA2-C161-492E-8FFB-19F1ECF5D2CC}"/>
    <pc:docChg chg="undo custSel delSld modSld">
      <pc:chgData name="佐々木 将人(sasaki-masato)" userId="b128bca9-a200-4048-9f4f-4274bcfc1eb1" providerId="ADAL" clId="{2EFA7FA2-C161-492E-8FFB-19F1ECF5D2CC}" dt="2023-12-14T01:19:36.869" v="3344" actId="6549"/>
      <pc:docMkLst>
        <pc:docMk/>
      </pc:docMkLst>
      <pc:sldChg chg="addSp modSp mod">
        <pc:chgData name="佐々木 将人(sasaki-masato)" userId="b128bca9-a200-4048-9f4f-4274bcfc1eb1" providerId="ADAL" clId="{2EFA7FA2-C161-492E-8FFB-19F1ECF5D2CC}" dt="2023-12-14T00:50:12.124" v="2471"/>
        <pc:sldMkLst>
          <pc:docMk/>
          <pc:sldMk cId="1108118939" sldId="256"/>
        </pc:sldMkLst>
        <pc:spChg chg="mod">
          <ac:chgData name="佐々木 将人(sasaki-masato)" userId="b128bca9-a200-4048-9f4f-4274bcfc1eb1" providerId="ADAL" clId="{2EFA7FA2-C161-492E-8FFB-19F1ECF5D2CC}" dt="2023-12-14T00:01:49.454" v="153" actId="14100"/>
          <ac:spMkLst>
            <pc:docMk/>
            <pc:sldMk cId="1108118939" sldId="256"/>
            <ac:spMk id="2" creationId="{60A0422A-0050-3A6D-E3FE-B4378DCD83CB}"/>
          </ac:spMkLst>
        </pc:spChg>
        <pc:spChg chg="mod">
          <ac:chgData name="佐々木 将人(sasaki-masato)" userId="b128bca9-a200-4048-9f4f-4274bcfc1eb1" providerId="ADAL" clId="{2EFA7FA2-C161-492E-8FFB-19F1ECF5D2CC}" dt="2023-12-14T00:41:15.246" v="2457" actId="6549"/>
          <ac:spMkLst>
            <pc:docMk/>
            <pc:sldMk cId="1108118939" sldId="256"/>
            <ac:spMk id="3" creationId="{C5A2A2F3-3A65-A81E-12F4-D9D0859E1704}"/>
          </ac:spMkLst>
        </pc:spChg>
        <pc:spChg chg="mod">
          <ac:chgData name="佐々木 将人(sasaki-masato)" userId="b128bca9-a200-4048-9f4f-4274bcfc1eb1" providerId="ADAL" clId="{2EFA7FA2-C161-492E-8FFB-19F1ECF5D2CC}" dt="2023-12-14T00:24:54.735" v="1325"/>
          <ac:spMkLst>
            <pc:docMk/>
            <pc:sldMk cId="1108118939" sldId="256"/>
            <ac:spMk id="4" creationId="{3D00F609-D772-0C9F-50CE-37879BC3E0EC}"/>
          </ac:spMkLst>
        </pc:spChg>
        <pc:spChg chg="mod">
          <ac:chgData name="佐々木 将人(sasaki-masato)" userId="b128bca9-a200-4048-9f4f-4274bcfc1eb1" providerId="ADAL" clId="{2EFA7FA2-C161-492E-8FFB-19F1ECF5D2CC}" dt="2023-12-14T00:40:57.308" v="2442"/>
          <ac:spMkLst>
            <pc:docMk/>
            <pc:sldMk cId="1108118939" sldId="256"/>
            <ac:spMk id="5" creationId="{9E0A9520-6FF4-DDA4-45F2-33DA15104A56}"/>
          </ac:spMkLst>
        </pc:spChg>
        <pc:spChg chg="mod">
          <ac:chgData name="佐々木 将人(sasaki-masato)" userId="b128bca9-a200-4048-9f4f-4274bcfc1eb1" providerId="ADAL" clId="{2EFA7FA2-C161-492E-8FFB-19F1ECF5D2CC}" dt="2023-12-14T00:50:12.124" v="2471"/>
          <ac:spMkLst>
            <pc:docMk/>
            <pc:sldMk cId="1108118939" sldId="256"/>
            <ac:spMk id="6" creationId="{BDC1DF3E-4211-0332-5D16-F3D979650DE3}"/>
          </ac:spMkLst>
        </pc:spChg>
        <pc:spChg chg="mod">
          <ac:chgData name="佐々木 将人(sasaki-masato)" userId="b128bca9-a200-4048-9f4f-4274bcfc1eb1" providerId="ADAL" clId="{2EFA7FA2-C161-492E-8FFB-19F1ECF5D2CC}" dt="2023-12-14T00:40:21.629" v="2398"/>
          <ac:spMkLst>
            <pc:docMk/>
            <pc:sldMk cId="1108118939" sldId="256"/>
            <ac:spMk id="7" creationId="{2DB9A887-9F1D-152E-A6F6-58546350D6BA}"/>
          </ac:spMkLst>
        </pc:spChg>
        <pc:spChg chg="add mod">
          <ac:chgData name="佐々木 将人(sasaki-masato)" userId="b128bca9-a200-4048-9f4f-4274bcfc1eb1" providerId="ADAL" clId="{2EFA7FA2-C161-492E-8FFB-19F1ECF5D2CC}" dt="2023-12-14T00:00:42.631" v="121" actId="14100"/>
          <ac:spMkLst>
            <pc:docMk/>
            <pc:sldMk cId="1108118939" sldId="256"/>
            <ac:spMk id="8" creationId="{AA0DCBA6-6DA1-8D31-5EE6-7FFCFA0B1E4E}"/>
          </ac:spMkLst>
        </pc:spChg>
        <pc:spChg chg="add mod">
          <ac:chgData name="佐々木 将人(sasaki-masato)" userId="b128bca9-a200-4048-9f4f-4274bcfc1eb1" providerId="ADAL" clId="{2EFA7FA2-C161-492E-8FFB-19F1ECF5D2CC}" dt="2023-12-14T00:20:41.504" v="1247" actId="1076"/>
          <ac:spMkLst>
            <pc:docMk/>
            <pc:sldMk cId="1108118939" sldId="256"/>
            <ac:spMk id="9" creationId="{617642CB-420A-DE60-8343-D8DAF0703BF0}"/>
          </ac:spMkLst>
        </pc:spChg>
      </pc:sldChg>
      <pc:sldChg chg="modSp del">
        <pc:chgData name="佐々木 将人(sasaki-masato)" userId="b128bca9-a200-4048-9f4f-4274bcfc1eb1" providerId="ADAL" clId="{2EFA7FA2-C161-492E-8FFB-19F1ECF5D2CC}" dt="2023-12-14T00:41:58.544" v="2458" actId="47"/>
        <pc:sldMkLst>
          <pc:docMk/>
          <pc:sldMk cId="3799610738" sldId="257"/>
        </pc:sldMkLst>
        <pc:spChg chg="mod">
          <ac:chgData name="佐々木 将人(sasaki-masato)" userId="b128bca9-a200-4048-9f4f-4274bcfc1eb1" providerId="ADAL" clId="{2EFA7FA2-C161-492E-8FFB-19F1ECF5D2CC}" dt="2023-12-14T00:30:02.367" v="1594"/>
          <ac:spMkLst>
            <pc:docMk/>
            <pc:sldMk cId="3799610738" sldId="257"/>
            <ac:spMk id="4" creationId="{3D00F609-D772-0C9F-50CE-37879BC3E0EC}"/>
          </ac:spMkLst>
        </pc:spChg>
        <pc:spChg chg="mod">
          <ac:chgData name="佐々木 将人(sasaki-masato)" userId="b128bca9-a200-4048-9f4f-4274bcfc1eb1" providerId="ADAL" clId="{2EFA7FA2-C161-492E-8FFB-19F1ECF5D2CC}" dt="2023-12-14T00:30:02.367" v="1594"/>
          <ac:spMkLst>
            <pc:docMk/>
            <pc:sldMk cId="3799610738" sldId="257"/>
            <ac:spMk id="5" creationId="{9E0A9520-6FF4-DDA4-45F2-33DA15104A56}"/>
          </ac:spMkLst>
        </pc:spChg>
        <pc:spChg chg="mod">
          <ac:chgData name="佐々木 将人(sasaki-masato)" userId="b128bca9-a200-4048-9f4f-4274bcfc1eb1" providerId="ADAL" clId="{2EFA7FA2-C161-492E-8FFB-19F1ECF5D2CC}" dt="2023-12-14T00:30:02.367" v="1594"/>
          <ac:spMkLst>
            <pc:docMk/>
            <pc:sldMk cId="3799610738" sldId="257"/>
            <ac:spMk id="6" creationId="{BDC1DF3E-4211-0332-5D16-F3D979650DE3}"/>
          </ac:spMkLst>
        </pc:spChg>
        <pc:spChg chg="mod">
          <ac:chgData name="佐々木 将人(sasaki-masato)" userId="b128bca9-a200-4048-9f4f-4274bcfc1eb1" providerId="ADAL" clId="{2EFA7FA2-C161-492E-8FFB-19F1ECF5D2CC}" dt="2023-12-14T00:30:02.367" v="1594"/>
          <ac:spMkLst>
            <pc:docMk/>
            <pc:sldMk cId="3799610738" sldId="257"/>
            <ac:spMk id="7" creationId="{2DB9A887-9F1D-152E-A6F6-58546350D6BA}"/>
          </ac:spMkLst>
        </pc:spChg>
      </pc:sldChg>
      <pc:sldChg chg="modSp del">
        <pc:chgData name="佐々木 将人(sasaki-masato)" userId="b128bca9-a200-4048-9f4f-4274bcfc1eb1" providerId="ADAL" clId="{2EFA7FA2-C161-492E-8FFB-19F1ECF5D2CC}" dt="2023-12-14T00:42:01.964" v="2461" actId="47"/>
        <pc:sldMkLst>
          <pc:docMk/>
          <pc:sldMk cId="2145662341" sldId="258"/>
        </pc:sldMkLst>
        <pc:spChg chg="mod">
          <ac:chgData name="佐々木 将人(sasaki-masato)" userId="b128bca9-a200-4048-9f4f-4274bcfc1eb1" providerId="ADAL" clId="{2EFA7FA2-C161-492E-8FFB-19F1ECF5D2CC}" dt="2023-12-14T00:30:02.367" v="1594"/>
          <ac:spMkLst>
            <pc:docMk/>
            <pc:sldMk cId="2145662341" sldId="258"/>
            <ac:spMk id="4" creationId="{3D00F609-D772-0C9F-50CE-37879BC3E0EC}"/>
          </ac:spMkLst>
        </pc:spChg>
        <pc:spChg chg="mod">
          <ac:chgData name="佐々木 将人(sasaki-masato)" userId="b128bca9-a200-4048-9f4f-4274bcfc1eb1" providerId="ADAL" clId="{2EFA7FA2-C161-492E-8FFB-19F1ECF5D2CC}" dt="2023-12-14T00:30:02.367" v="1594"/>
          <ac:spMkLst>
            <pc:docMk/>
            <pc:sldMk cId="2145662341" sldId="258"/>
            <ac:spMk id="5" creationId="{9E0A9520-6FF4-DDA4-45F2-33DA15104A56}"/>
          </ac:spMkLst>
        </pc:spChg>
        <pc:spChg chg="mod">
          <ac:chgData name="佐々木 将人(sasaki-masato)" userId="b128bca9-a200-4048-9f4f-4274bcfc1eb1" providerId="ADAL" clId="{2EFA7FA2-C161-492E-8FFB-19F1ECF5D2CC}" dt="2023-12-14T00:30:02.367" v="1594"/>
          <ac:spMkLst>
            <pc:docMk/>
            <pc:sldMk cId="2145662341" sldId="258"/>
            <ac:spMk id="6" creationId="{BDC1DF3E-4211-0332-5D16-F3D979650DE3}"/>
          </ac:spMkLst>
        </pc:spChg>
        <pc:spChg chg="mod">
          <ac:chgData name="佐々木 将人(sasaki-masato)" userId="b128bca9-a200-4048-9f4f-4274bcfc1eb1" providerId="ADAL" clId="{2EFA7FA2-C161-492E-8FFB-19F1ECF5D2CC}" dt="2023-12-14T00:30:02.367" v="1594"/>
          <ac:spMkLst>
            <pc:docMk/>
            <pc:sldMk cId="2145662341" sldId="258"/>
            <ac:spMk id="7" creationId="{2DB9A887-9F1D-152E-A6F6-58546350D6BA}"/>
          </ac:spMkLst>
        </pc:spChg>
      </pc:sldChg>
      <pc:sldChg chg="modSp del">
        <pc:chgData name="佐々木 将人(sasaki-masato)" userId="b128bca9-a200-4048-9f4f-4274bcfc1eb1" providerId="ADAL" clId="{2EFA7FA2-C161-492E-8FFB-19F1ECF5D2CC}" dt="2023-12-14T00:42:01.088" v="2460" actId="47"/>
        <pc:sldMkLst>
          <pc:docMk/>
          <pc:sldMk cId="4122359776" sldId="259"/>
        </pc:sldMkLst>
        <pc:spChg chg="mod">
          <ac:chgData name="佐々木 将人(sasaki-masato)" userId="b128bca9-a200-4048-9f4f-4274bcfc1eb1" providerId="ADAL" clId="{2EFA7FA2-C161-492E-8FFB-19F1ECF5D2CC}" dt="2023-12-14T00:30:02.367" v="1594"/>
          <ac:spMkLst>
            <pc:docMk/>
            <pc:sldMk cId="4122359776" sldId="259"/>
            <ac:spMk id="4" creationId="{3D00F609-D772-0C9F-50CE-37879BC3E0EC}"/>
          </ac:spMkLst>
        </pc:spChg>
        <pc:spChg chg="mod">
          <ac:chgData name="佐々木 将人(sasaki-masato)" userId="b128bca9-a200-4048-9f4f-4274bcfc1eb1" providerId="ADAL" clId="{2EFA7FA2-C161-492E-8FFB-19F1ECF5D2CC}" dt="2023-12-14T00:30:02.367" v="1594"/>
          <ac:spMkLst>
            <pc:docMk/>
            <pc:sldMk cId="4122359776" sldId="259"/>
            <ac:spMk id="5" creationId="{9E0A9520-6FF4-DDA4-45F2-33DA15104A56}"/>
          </ac:spMkLst>
        </pc:spChg>
        <pc:spChg chg="mod">
          <ac:chgData name="佐々木 将人(sasaki-masato)" userId="b128bca9-a200-4048-9f4f-4274bcfc1eb1" providerId="ADAL" clId="{2EFA7FA2-C161-492E-8FFB-19F1ECF5D2CC}" dt="2023-12-14T00:30:02.367" v="1594"/>
          <ac:spMkLst>
            <pc:docMk/>
            <pc:sldMk cId="4122359776" sldId="259"/>
            <ac:spMk id="6" creationId="{BDC1DF3E-4211-0332-5D16-F3D979650DE3}"/>
          </ac:spMkLst>
        </pc:spChg>
        <pc:spChg chg="mod">
          <ac:chgData name="佐々木 将人(sasaki-masato)" userId="b128bca9-a200-4048-9f4f-4274bcfc1eb1" providerId="ADAL" clId="{2EFA7FA2-C161-492E-8FFB-19F1ECF5D2CC}" dt="2023-12-14T00:30:02.367" v="1594"/>
          <ac:spMkLst>
            <pc:docMk/>
            <pc:sldMk cId="4122359776" sldId="259"/>
            <ac:spMk id="7" creationId="{2DB9A887-9F1D-152E-A6F6-58546350D6BA}"/>
          </ac:spMkLst>
        </pc:spChg>
      </pc:sldChg>
      <pc:sldChg chg="modSp del">
        <pc:chgData name="佐々木 将人(sasaki-masato)" userId="b128bca9-a200-4048-9f4f-4274bcfc1eb1" providerId="ADAL" clId="{2EFA7FA2-C161-492E-8FFB-19F1ECF5D2CC}" dt="2023-12-14T00:41:59.975" v="2459" actId="47"/>
        <pc:sldMkLst>
          <pc:docMk/>
          <pc:sldMk cId="2215567633" sldId="260"/>
        </pc:sldMkLst>
        <pc:spChg chg="mod">
          <ac:chgData name="佐々木 将人(sasaki-masato)" userId="b128bca9-a200-4048-9f4f-4274bcfc1eb1" providerId="ADAL" clId="{2EFA7FA2-C161-492E-8FFB-19F1ECF5D2CC}" dt="2023-12-14T00:30:02.367" v="1594"/>
          <ac:spMkLst>
            <pc:docMk/>
            <pc:sldMk cId="2215567633" sldId="260"/>
            <ac:spMk id="4" creationId="{3D00F609-D772-0C9F-50CE-37879BC3E0EC}"/>
          </ac:spMkLst>
        </pc:spChg>
        <pc:spChg chg="mod">
          <ac:chgData name="佐々木 将人(sasaki-masato)" userId="b128bca9-a200-4048-9f4f-4274bcfc1eb1" providerId="ADAL" clId="{2EFA7FA2-C161-492E-8FFB-19F1ECF5D2CC}" dt="2023-12-14T00:30:02.367" v="1594"/>
          <ac:spMkLst>
            <pc:docMk/>
            <pc:sldMk cId="2215567633" sldId="260"/>
            <ac:spMk id="5" creationId="{9E0A9520-6FF4-DDA4-45F2-33DA15104A56}"/>
          </ac:spMkLst>
        </pc:spChg>
        <pc:spChg chg="mod">
          <ac:chgData name="佐々木 将人(sasaki-masato)" userId="b128bca9-a200-4048-9f4f-4274bcfc1eb1" providerId="ADAL" clId="{2EFA7FA2-C161-492E-8FFB-19F1ECF5D2CC}" dt="2023-12-14T00:30:02.367" v="1594"/>
          <ac:spMkLst>
            <pc:docMk/>
            <pc:sldMk cId="2215567633" sldId="260"/>
            <ac:spMk id="6" creationId="{BDC1DF3E-4211-0332-5D16-F3D979650DE3}"/>
          </ac:spMkLst>
        </pc:spChg>
        <pc:spChg chg="mod">
          <ac:chgData name="佐々木 将人(sasaki-masato)" userId="b128bca9-a200-4048-9f4f-4274bcfc1eb1" providerId="ADAL" clId="{2EFA7FA2-C161-492E-8FFB-19F1ECF5D2CC}" dt="2023-12-14T00:30:02.367" v="1594"/>
          <ac:spMkLst>
            <pc:docMk/>
            <pc:sldMk cId="2215567633" sldId="260"/>
            <ac:spMk id="7" creationId="{2DB9A887-9F1D-152E-A6F6-58546350D6BA}"/>
          </ac:spMkLst>
        </pc:spChg>
      </pc:sldChg>
      <pc:sldChg chg="modSp mod">
        <pc:chgData name="佐々木 将人(sasaki-masato)" userId="b128bca9-a200-4048-9f4f-4274bcfc1eb1" providerId="ADAL" clId="{2EFA7FA2-C161-492E-8FFB-19F1ECF5D2CC}" dt="2023-12-14T01:19:36.869" v="3344" actId="6549"/>
        <pc:sldMkLst>
          <pc:docMk/>
          <pc:sldMk cId="2132166459" sldId="262"/>
        </pc:sldMkLst>
        <pc:spChg chg="mod">
          <ac:chgData name="佐々木 将人(sasaki-masato)" userId="b128bca9-a200-4048-9f4f-4274bcfc1eb1" providerId="ADAL" clId="{2EFA7FA2-C161-492E-8FFB-19F1ECF5D2CC}" dt="2023-12-14T01:03:45.398" v="2558" actId="6549"/>
          <ac:spMkLst>
            <pc:docMk/>
            <pc:sldMk cId="2132166459" sldId="262"/>
            <ac:spMk id="2" creationId="{60A0422A-0050-3A6D-E3FE-B4378DCD83CB}"/>
          </ac:spMkLst>
        </pc:spChg>
        <pc:spChg chg="mod">
          <ac:chgData name="佐々木 将人(sasaki-masato)" userId="b128bca9-a200-4048-9f4f-4274bcfc1eb1" providerId="ADAL" clId="{2EFA7FA2-C161-492E-8FFB-19F1ECF5D2CC}" dt="2023-12-14T01:18:56.517" v="3320"/>
          <ac:spMkLst>
            <pc:docMk/>
            <pc:sldMk cId="2132166459" sldId="262"/>
            <ac:spMk id="3" creationId="{C5A2A2F3-3A65-A81E-12F4-D9D0859E1704}"/>
          </ac:spMkLst>
        </pc:spChg>
        <pc:spChg chg="mod">
          <ac:chgData name="佐々木 将人(sasaki-masato)" userId="b128bca9-a200-4048-9f4f-4274bcfc1eb1" providerId="ADAL" clId="{2EFA7FA2-C161-492E-8FFB-19F1ECF5D2CC}" dt="2023-12-14T01:19:36.869" v="3344" actId="6549"/>
          <ac:spMkLst>
            <pc:docMk/>
            <pc:sldMk cId="2132166459" sldId="262"/>
            <ac:spMk id="4" creationId="{3D00F609-D772-0C9F-50CE-37879BC3E0EC}"/>
          </ac:spMkLst>
        </pc:spChg>
        <pc:spChg chg="mod">
          <ac:chgData name="佐々木 将人(sasaki-masato)" userId="b128bca9-a200-4048-9f4f-4274bcfc1eb1" providerId="ADAL" clId="{2EFA7FA2-C161-492E-8FFB-19F1ECF5D2CC}" dt="2023-12-14T01:03:32.995" v="2547" actId="6549"/>
          <ac:spMkLst>
            <pc:docMk/>
            <pc:sldMk cId="2132166459" sldId="262"/>
            <ac:spMk id="6" creationId="{BDC1DF3E-4211-0332-5D16-F3D979650DE3}"/>
          </ac:spMkLst>
        </pc:spChg>
        <pc:spChg chg="mod">
          <ac:chgData name="佐々木 将人(sasaki-masato)" userId="b128bca9-a200-4048-9f4f-4274bcfc1eb1" providerId="ADAL" clId="{2EFA7FA2-C161-492E-8FFB-19F1ECF5D2CC}" dt="2023-12-14T01:17:19.169" v="3275" actId="6549"/>
          <ac:spMkLst>
            <pc:docMk/>
            <pc:sldMk cId="2132166459" sldId="262"/>
            <ac:spMk id="7" creationId="{2DB9A887-9F1D-152E-A6F6-58546350D6BA}"/>
          </ac:spMkLst>
        </pc:spChg>
        <pc:spChg chg="mod">
          <ac:chgData name="佐々木 将人(sasaki-masato)" userId="b128bca9-a200-4048-9f4f-4274bcfc1eb1" providerId="ADAL" clId="{2EFA7FA2-C161-492E-8FFB-19F1ECF5D2CC}" dt="2023-12-14T01:18:47.414" v="3308"/>
          <ac:spMkLst>
            <pc:docMk/>
            <pc:sldMk cId="2132166459" sldId="262"/>
            <ac:spMk id="9" creationId="{617642CB-420A-DE60-8343-D8DAF0703BF0}"/>
          </ac:spMkLst>
        </pc:spChg>
      </pc:sldChg>
    </pc:docChg>
  </pc:docChgLst>
  <pc:docChgLst>
    <pc:chgData name="荻原 忠敬(ogihara-tadanori)" userId="6ad2c5a2-b3bf-4a45-9f00-db3ca3625ff4" providerId="ADAL" clId="{95268DA3-D6FB-4ECE-BB6E-0CFC8048F5AD}"/>
    <pc:docChg chg="undo custSel delSld modSld">
      <pc:chgData name="荻原 忠敬(ogihara-tadanori)" userId="6ad2c5a2-b3bf-4a45-9f00-db3ca3625ff4" providerId="ADAL" clId="{95268DA3-D6FB-4ECE-BB6E-0CFC8048F5AD}" dt="2023-12-21T06:54:47.172" v="931" actId="6549"/>
      <pc:docMkLst>
        <pc:docMk/>
      </pc:docMkLst>
      <pc:sldChg chg="modSp mod">
        <pc:chgData name="荻原 忠敬(ogihara-tadanori)" userId="6ad2c5a2-b3bf-4a45-9f00-db3ca3625ff4" providerId="ADAL" clId="{95268DA3-D6FB-4ECE-BB6E-0CFC8048F5AD}" dt="2023-12-21T06:54:31.215" v="924"/>
        <pc:sldMkLst>
          <pc:docMk/>
          <pc:sldMk cId="1108118939" sldId="256"/>
        </pc:sldMkLst>
        <pc:spChg chg="mod">
          <ac:chgData name="荻原 忠敬(ogihara-tadanori)" userId="6ad2c5a2-b3bf-4a45-9f00-db3ca3625ff4" providerId="ADAL" clId="{95268DA3-D6FB-4ECE-BB6E-0CFC8048F5AD}" dt="2023-12-21T06:06:55.489" v="160" actId="14100"/>
          <ac:spMkLst>
            <pc:docMk/>
            <pc:sldMk cId="1108118939" sldId="256"/>
            <ac:spMk id="5" creationId="{9E0A9520-6FF4-DDA4-45F2-33DA15104A56}"/>
          </ac:spMkLst>
        </pc:spChg>
        <pc:spChg chg="mod">
          <ac:chgData name="荻原 忠敬(ogihara-tadanori)" userId="6ad2c5a2-b3bf-4a45-9f00-db3ca3625ff4" providerId="ADAL" clId="{95268DA3-D6FB-4ECE-BB6E-0CFC8048F5AD}" dt="2023-12-21T06:41:16.342" v="621" actId="207"/>
          <ac:spMkLst>
            <pc:docMk/>
            <pc:sldMk cId="1108118939" sldId="256"/>
            <ac:spMk id="10" creationId="{85892829-2F97-E404-9821-A1D8038FD979}"/>
          </ac:spMkLst>
        </pc:spChg>
        <pc:spChg chg="mod">
          <ac:chgData name="荻原 忠敬(ogihara-tadanori)" userId="6ad2c5a2-b3bf-4a45-9f00-db3ca3625ff4" providerId="ADAL" clId="{95268DA3-D6FB-4ECE-BB6E-0CFC8048F5AD}" dt="2023-12-21T06:54:31.215" v="924"/>
          <ac:spMkLst>
            <pc:docMk/>
            <pc:sldMk cId="1108118939" sldId="256"/>
            <ac:spMk id="11" creationId="{006569C6-6C35-03CE-C498-C16024E29827}"/>
          </ac:spMkLst>
        </pc:spChg>
      </pc:sldChg>
      <pc:sldChg chg="modSp mod">
        <pc:chgData name="荻原 忠敬(ogihara-tadanori)" userId="6ad2c5a2-b3bf-4a45-9f00-db3ca3625ff4" providerId="ADAL" clId="{95268DA3-D6FB-4ECE-BB6E-0CFC8048F5AD}" dt="2023-12-21T06:41:58.151" v="691" actId="6549"/>
        <pc:sldMkLst>
          <pc:docMk/>
          <pc:sldMk cId="2132166459" sldId="262"/>
        </pc:sldMkLst>
        <pc:spChg chg="mod">
          <ac:chgData name="荻原 忠敬(ogihara-tadanori)" userId="6ad2c5a2-b3bf-4a45-9f00-db3ca3625ff4" providerId="ADAL" clId="{95268DA3-D6FB-4ECE-BB6E-0CFC8048F5AD}" dt="2023-12-21T06:39:41.657" v="556" actId="6549"/>
          <ac:spMkLst>
            <pc:docMk/>
            <pc:sldMk cId="2132166459" sldId="262"/>
            <ac:spMk id="7" creationId="{2DB9A887-9F1D-152E-A6F6-58546350D6BA}"/>
          </ac:spMkLst>
        </pc:spChg>
        <pc:spChg chg="mod">
          <ac:chgData name="荻原 忠敬(ogihara-tadanori)" userId="6ad2c5a2-b3bf-4a45-9f00-db3ca3625ff4" providerId="ADAL" clId="{95268DA3-D6FB-4ECE-BB6E-0CFC8048F5AD}" dt="2023-12-21T06:41:58.151" v="691" actId="6549"/>
          <ac:spMkLst>
            <pc:docMk/>
            <pc:sldMk cId="2132166459" sldId="262"/>
            <ac:spMk id="10" creationId="{7E36F2BE-89E4-0AF2-4D19-19AC9A36EBF7}"/>
          </ac:spMkLst>
        </pc:spChg>
        <pc:spChg chg="mod">
          <ac:chgData name="荻原 忠敬(ogihara-tadanori)" userId="6ad2c5a2-b3bf-4a45-9f00-db3ca3625ff4" providerId="ADAL" clId="{95268DA3-D6FB-4ECE-BB6E-0CFC8048F5AD}" dt="2023-12-21T06:41:27.604" v="625"/>
          <ac:spMkLst>
            <pc:docMk/>
            <pc:sldMk cId="2132166459" sldId="262"/>
            <ac:spMk id="11" creationId="{4E0B7817-3E3C-DDD7-806D-C692BE55EAB8}"/>
          </ac:spMkLst>
        </pc:spChg>
      </pc:sldChg>
      <pc:sldChg chg="addSp delSp modSp mod">
        <pc:chgData name="荻原 忠敬(ogihara-tadanori)" userId="6ad2c5a2-b3bf-4a45-9f00-db3ca3625ff4" providerId="ADAL" clId="{95268DA3-D6FB-4ECE-BB6E-0CFC8048F5AD}" dt="2023-12-21T06:54:47.172" v="931" actId="6549"/>
        <pc:sldMkLst>
          <pc:docMk/>
          <pc:sldMk cId="2191853847" sldId="263"/>
        </pc:sldMkLst>
        <pc:spChg chg="del mod">
          <ac:chgData name="荻原 忠敬(ogihara-tadanori)" userId="6ad2c5a2-b3bf-4a45-9f00-db3ca3625ff4" providerId="ADAL" clId="{95268DA3-D6FB-4ECE-BB6E-0CFC8048F5AD}" dt="2023-12-21T06:43:00.495" v="697" actId="478"/>
          <ac:spMkLst>
            <pc:docMk/>
            <pc:sldMk cId="2191853847" sldId="263"/>
            <ac:spMk id="3" creationId="{C5A2A2F3-3A65-A81E-12F4-D9D0859E1704}"/>
          </ac:spMkLst>
        </pc:spChg>
        <pc:spChg chg="del">
          <ac:chgData name="荻原 忠敬(ogihara-tadanori)" userId="6ad2c5a2-b3bf-4a45-9f00-db3ca3625ff4" providerId="ADAL" clId="{95268DA3-D6FB-4ECE-BB6E-0CFC8048F5AD}" dt="2023-12-21T06:42:33.261" v="692" actId="478"/>
          <ac:spMkLst>
            <pc:docMk/>
            <pc:sldMk cId="2191853847" sldId="263"/>
            <ac:spMk id="4" creationId="{3D00F609-D772-0C9F-50CE-37879BC3E0EC}"/>
          </ac:spMkLst>
        </pc:spChg>
        <pc:spChg chg="del mod">
          <ac:chgData name="荻原 忠敬(ogihara-tadanori)" userId="6ad2c5a2-b3bf-4a45-9f00-db3ca3625ff4" providerId="ADAL" clId="{95268DA3-D6FB-4ECE-BB6E-0CFC8048F5AD}" dt="2023-12-21T06:43:09.818" v="699" actId="21"/>
          <ac:spMkLst>
            <pc:docMk/>
            <pc:sldMk cId="2191853847" sldId="263"/>
            <ac:spMk id="5" creationId="{9E0A9520-6FF4-DDA4-45F2-33DA15104A56}"/>
          </ac:spMkLst>
        </pc:spChg>
        <pc:spChg chg="mod">
          <ac:chgData name="荻原 忠敬(ogihara-tadanori)" userId="6ad2c5a2-b3bf-4a45-9f00-db3ca3625ff4" providerId="ADAL" clId="{95268DA3-D6FB-4ECE-BB6E-0CFC8048F5AD}" dt="2023-12-21T06:52:24.988" v="877" actId="6549"/>
          <ac:spMkLst>
            <pc:docMk/>
            <pc:sldMk cId="2191853847" sldId="263"/>
            <ac:spMk id="7" creationId="{2DB9A887-9F1D-152E-A6F6-58546350D6BA}"/>
          </ac:spMkLst>
        </pc:spChg>
        <pc:spChg chg="del mod">
          <ac:chgData name="荻原 忠敬(ogihara-tadanori)" userId="6ad2c5a2-b3bf-4a45-9f00-db3ca3625ff4" providerId="ADAL" clId="{95268DA3-D6FB-4ECE-BB6E-0CFC8048F5AD}" dt="2023-12-21T06:42:51.400" v="694" actId="478"/>
          <ac:spMkLst>
            <pc:docMk/>
            <pc:sldMk cId="2191853847" sldId="263"/>
            <ac:spMk id="9" creationId="{617642CB-420A-DE60-8343-D8DAF0703BF0}"/>
          </ac:spMkLst>
        </pc:spChg>
        <pc:spChg chg="del">
          <ac:chgData name="荻原 忠敬(ogihara-tadanori)" userId="6ad2c5a2-b3bf-4a45-9f00-db3ca3625ff4" providerId="ADAL" clId="{95268DA3-D6FB-4ECE-BB6E-0CFC8048F5AD}" dt="2023-12-21T06:43:19.012" v="701" actId="478"/>
          <ac:spMkLst>
            <pc:docMk/>
            <pc:sldMk cId="2191853847" sldId="263"/>
            <ac:spMk id="10" creationId="{107D5CBC-1EE8-0DAA-0712-FA9216F08EB0}"/>
          </ac:spMkLst>
        </pc:spChg>
        <pc:spChg chg="del">
          <ac:chgData name="荻原 忠敬(ogihara-tadanori)" userId="6ad2c5a2-b3bf-4a45-9f00-db3ca3625ff4" providerId="ADAL" clId="{95268DA3-D6FB-4ECE-BB6E-0CFC8048F5AD}" dt="2023-12-21T06:43:15.228" v="700" actId="478"/>
          <ac:spMkLst>
            <pc:docMk/>
            <pc:sldMk cId="2191853847" sldId="263"/>
            <ac:spMk id="11" creationId="{B76981CF-D94C-4E64-D1C6-B0D0FE555BA7}"/>
          </ac:spMkLst>
        </pc:spChg>
        <pc:spChg chg="mod">
          <ac:chgData name="荻原 忠敬(ogihara-tadanori)" userId="6ad2c5a2-b3bf-4a45-9f00-db3ca3625ff4" providerId="ADAL" clId="{95268DA3-D6FB-4ECE-BB6E-0CFC8048F5AD}" dt="2023-12-21T06:54:47.172" v="931" actId="6549"/>
          <ac:spMkLst>
            <pc:docMk/>
            <pc:sldMk cId="2191853847" sldId="263"/>
            <ac:spMk id="12" creationId="{C15B5C5E-DADA-68DE-CD59-B6ABA3580E5A}"/>
          </ac:spMkLst>
        </pc:spChg>
        <pc:spChg chg="add mod">
          <ac:chgData name="荻原 忠敬(ogihara-tadanori)" userId="6ad2c5a2-b3bf-4a45-9f00-db3ca3625ff4" providerId="ADAL" clId="{95268DA3-D6FB-4ECE-BB6E-0CFC8048F5AD}" dt="2023-12-21T06:46:37.820" v="817" actId="1076"/>
          <ac:spMkLst>
            <pc:docMk/>
            <pc:sldMk cId="2191853847" sldId="263"/>
            <ac:spMk id="13" creationId="{0C743B3D-7D80-E318-691D-111F9A3CECF4}"/>
          </ac:spMkLst>
        </pc:spChg>
        <pc:spChg chg="add mod">
          <ac:chgData name="荻原 忠敬(ogihara-tadanori)" userId="6ad2c5a2-b3bf-4a45-9f00-db3ca3625ff4" providerId="ADAL" clId="{95268DA3-D6FB-4ECE-BB6E-0CFC8048F5AD}" dt="2023-12-21T06:46:48.890" v="819"/>
          <ac:spMkLst>
            <pc:docMk/>
            <pc:sldMk cId="2191853847" sldId="263"/>
            <ac:spMk id="14" creationId="{B7C4B063-D03B-BC63-BF19-F5569C075E9F}"/>
          </ac:spMkLst>
        </pc:spChg>
        <pc:spChg chg="add mod">
          <ac:chgData name="荻原 忠敬(ogihara-tadanori)" userId="6ad2c5a2-b3bf-4a45-9f00-db3ca3625ff4" providerId="ADAL" clId="{95268DA3-D6FB-4ECE-BB6E-0CFC8048F5AD}" dt="2023-12-21T06:47:06.002" v="821"/>
          <ac:spMkLst>
            <pc:docMk/>
            <pc:sldMk cId="2191853847" sldId="263"/>
            <ac:spMk id="15" creationId="{3DC5F4C8-6BD1-02B7-8AD1-67795A0FCE41}"/>
          </ac:spMkLst>
        </pc:spChg>
        <pc:spChg chg="add mod">
          <ac:chgData name="荻原 忠敬(ogihara-tadanori)" userId="6ad2c5a2-b3bf-4a45-9f00-db3ca3625ff4" providerId="ADAL" clId="{95268DA3-D6FB-4ECE-BB6E-0CFC8048F5AD}" dt="2023-12-21T06:47:17.068" v="823"/>
          <ac:spMkLst>
            <pc:docMk/>
            <pc:sldMk cId="2191853847" sldId="263"/>
            <ac:spMk id="16" creationId="{85D25E15-9566-BDFD-D122-E0EE8FCF64EA}"/>
          </ac:spMkLst>
        </pc:spChg>
      </pc:sldChg>
      <pc:sldChg chg="addSp delSp modSp del mod">
        <pc:chgData name="荻原 忠敬(ogihara-tadanori)" userId="6ad2c5a2-b3bf-4a45-9f00-db3ca3625ff4" providerId="ADAL" clId="{95268DA3-D6FB-4ECE-BB6E-0CFC8048F5AD}" dt="2023-12-21T06:52:47.914" v="878" actId="2696"/>
        <pc:sldMkLst>
          <pc:docMk/>
          <pc:sldMk cId="3458117390" sldId="264"/>
        </pc:sldMkLst>
        <pc:spChg chg="del">
          <ac:chgData name="荻原 忠敬(ogihara-tadanori)" userId="6ad2c5a2-b3bf-4a45-9f00-db3ca3625ff4" providerId="ADAL" clId="{95268DA3-D6FB-4ECE-BB6E-0CFC8048F5AD}" dt="2023-12-21T06:45:27.049" v="811" actId="478"/>
          <ac:spMkLst>
            <pc:docMk/>
            <pc:sldMk cId="3458117390" sldId="264"/>
            <ac:spMk id="2" creationId="{60A0422A-0050-3A6D-E3FE-B4378DCD83CB}"/>
          </ac:spMkLst>
        </pc:spChg>
        <pc:spChg chg="del">
          <ac:chgData name="荻原 忠敬(ogihara-tadanori)" userId="6ad2c5a2-b3bf-4a45-9f00-db3ca3625ff4" providerId="ADAL" clId="{95268DA3-D6FB-4ECE-BB6E-0CFC8048F5AD}" dt="2023-12-21T06:47:00.287" v="820" actId="21"/>
          <ac:spMkLst>
            <pc:docMk/>
            <pc:sldMk cId="3458117390" sldId="264"/>
            <ac:spMk id="3" creationId="{C5A2A2F3-3A65-A81E-12F4-D9D0859E1704}"/>
          </ac:spMkLst>
        </pc:spChg>
        <pc:spChg chg="add del mod">
          <ac:chgData name="荻原 忠敬(ogihara-tadanori)" userId="6ad2c5a2-b3bf-4a45-9f00-db3ca3625ff4" providerId="ADAL" clId="{95268DA3-D6FB-4ECE-BB6E-0CFC8048F5AD}" dt="2023-12-21T06:46:17.830" v="815" actId="21"/>
          <ac:spMkLst>
            <pc:docMk/>
            <pc:sldMk cId="3458117390" sldId="264"/>
            <ac:spMk id="4" creationId="{3D00F609-D772-0C9F-50CE-37879BC3E0EC}"/>
          </ac:spMkLst>
        </pc:spChg>
        <pc:spChg chg="del">
          <ac:chgData name="荻原 忠敬(ogihara-tadanori)" userId="6ad2c5a2-b3bf-4a45-9f00-db3ca3625ff4" providerId="ADAL" clId="{95268DA3-D6FB-4ECE-BB6E-0CFC8048F5AD}" dt="2023-12-21T06:47:11.392" v="822" actId="21"/>
          <ac:spMkLst>
            <pc:docMk/>
            <pc:sldMk cId="3458117390" sldId="264"/>
            <ac:spMk id="5" creationId="{9E0A9520-6FF4-DDA4-45F2-33DA15104A56}"/>
          </ac:spMkLst>
        </pc:spChg>
        <pc:spChg chg="del mod">
          <ac:chgData name="荻原 忠敬(ogihara-tadanori)" userId="6ad2c5a2-b3bf-4a45-9f00-db3ca3625ff4" providerId="ADAL" clId="{95268DA3-D6FB-4ECE-BB6E-0CFC8048F5AD}" dt="2023-12-21T06:45:16.218" v="806" actId="478"/>
          <ac:spMkLst>
            <pc:docMk/>
            <pc:sldMk cId="3458117390" sldId="264"/>
            <ac:spMk id="6" creationId="{BDC1DF3E-4211-0332-5D16-F3D979650DE3}"/>
          </ac:spMkLst>
        </pc:spChg>
        <pc:spChg chg="del mod">
          <ac:chgData name="荻原 忠敬(ogihara-tadanori)" userId="6ad2c5a2-b3bf-4a45-9f00-db3ca3625ff4" providerId="ADAL" clId="{95268DA3-D6FB-4ECE-BB6E-0CFC8048F5AD}" dt="2023-12-21T06:45:22.488" v="808" actId="21"/>
          <ac:spMkLst>
            <pc:docMk/>
            <pc:sldMk cId="3458117390" sldId="264"/>
            <ac:spMk id="7" creationId="{2DB9A887-9F1D-152E-A6F6-58546350D6BA}"/>
          </ac:spMkLst>
        </pc:spChg>
        <pc:spChg chg="del mod">
          <ac:chgData name="荻原 忠敬(ogihara-tadanori)" userId="6ad2c5a2-b3bf-4a45-9f00-db3ca3625ff4" providerId="ADAL" clId="{95268DA3-D6FB-4ECE-BB6E-0CFC8048F5AD}" dt="2023-12-21T06:45:24.651" v="810" actId="478"/>
          <ac:spMkLst>
            <pc:docMk/>
            <pc:sldMk cId="3458117390" sldId="264"/>
            <ac:spMk id="8" creationId="{AA0DCBA6-6DA1-8D31-5EE6-7FFCFA0B1E4E}"/>
          </ac:spMkLst>
        </pc:spChg>
        <pc:spChg chg="del">
          <ac:chgData name="荻原 忠敬(ogihara-tadanori)" userId="6ad2c5a2-b3bf-4a45-9f00-db3ca3625ff4" providerId="ADAL" clId="{95268DA3-D6FB-4ECE-BB6E-0CFC8048F5AD}" dt="2023-12-21T06:46:41.846" v="818" actId="21"/>
          <ac:spMkLst>
            <pc:docMk/>
            <pc:sldMk cId="3458117390" sldId="264"/>
            <ac:spMk id="9" creationId="{617642CB-420A-DE60-8343-D8DAF0703BF0}"/>
          </ac:spMkLst>
        </pc:spChg>
      </pc:sldChg>
    </pc:docChg>
  </pc:docChgLst>
  <pc:docChgLst>
    <pc:chgData name="佐々木 将人(sasaki-masato)" userId="b128bca9-a200-4048-9f4f-4274bcfc1eb1" providerId="ADAL" clId="{7B049B51-D85F-4491-B33A-A41203FD49D2}"/>
    <pc:docChg chg="undo custSel modSld">
      <pc:chgData name="佐々木 将人(sasaki-masato)" userId="b128bca9-a200-4048-9f4f-4274bcfc1eb1" providerId="ADAL" clId="{7B049B51-D85F-4491-B33A-A41203FD49D2}" dt="2023-12-22T03:54:18.579" v="93" actId="14100"/>
      <pc:docMkLst>
        <pc:docMk/>
      </pc:docMkLst>
      <pc:sldChg chg="modSp mod">
        <pc:chgData name="佐々木 将人(sasaki-masato)" userId="b128bca9-a200-4048-9f4f-4274bcfc1eb1" providerId="ADAL" clId="{7B049B51-D85F-4491-B33A-A41203FD49D2}" dt="2023-12-22T03:52:32.750" v="57" actId="14100"/>
        <pc:sldMkLst>
          <pc:docMk/>
          <pc:sldMk cId="1108118939" sldId="256"/>
        </pc:sldMkLst>
        <pc:spChg chg="mod">
          <ac:chgData name="佐々木 将人(sasaki-masato)" userId="b128bca9-a200-4048-9f4f-4274bcfc1eb1" providerId="ADAL" clId="{7B049B51-D85F-4491-B33A-A41203FD49D2}" dt="2023-12-22T03:52:32.750" v="57" actId="14100"/>
          <ac:spMkLst>
            <pc:docMk/>
            <pc:sldMk cId="1108118939" sldId="256"/>
            <ac:spMk id="5" creationId="{9E0A9520-6FF4-DDA4-45F2-33DA15104A56}"/>
          </ac:spMkLst>
        </pc:spChg>
      </pc:sldChg>
      <pc:sldChg chg="modSp mod">
        <pc:chgData name="佐々木 将人(sasaki-masato)" userId="b128bca9-a200-4048-9f4f-4274bcfc1eb1" providerId="ADAL" clId="{7B049B51-D85F-4491-B33A-A41203FD49D2}" dt="2023-12-22T03:54:18.579" v="93" actId="14100"/>
        <pc:sldMkLst>
          <pc:docMk/>
          <pc:sldMk cId="2132166459" sldId="262"/>
        </pc:sldMkLst>
        <pc:spChg chg="mod">
          <ac:chgData name="佐々木 将人(sasaki-masato)" userId="b128bca9-a200-4048-9f4f-4274bcfc1eb1" providerId="ADAL" clId="{7B049B51-D85F-4491-B33A-A41203FD49D2}" dt="2023-12-22T03:51:21.901" v="52" actId="1035"/>
          <ac:spMkLst>
            <pc:docMk/>
            <pc:sldMk cId="2132166459" sldId="262"/>
            <ac:spMk id="5" creationId="{9E0A9520-6FF4-DDA4-45F2-33DA15104A56}"/>
          </ac:spMkLst>
        </pc:spChg>
        <pc:spChg chg="mod">
          <ac:chgData name="佐々木 将人(sasaki-masato)" userId="b128bca9-a200-4048-9f4f-4274bcfc1eb1" providerId="ADAL" clId="{7B049B51-D85F-4491-B33A-A41203FD49D2}" dt="2023-12-22T03:54:18.579" v="93" actId="14100"/>
          <ac:spMkLst>
            <pc:docMk/>
            <pc:sldMk cId="2132166459" sldId="262"/>
            <ac:spMk id="7" creationId="{2DB9A887-9F1D-152E-A6F6-58546350D6BA}"/>
          </ac:spMkLst>
        </pc:spChg>
        <pc:spChg chg="mod">
          <ac:chgData name="佐々木 将人(sasaki-masato)" userId="b128bca9-a200-4048-9f4f-4274bcfc1eb1" providerId="ADAL" clId="{7B049B51-D85F-4491-B33A-A41203FD49D2}" dt="2023-12-22T03:47:15.963" v="42" actId="1035"/>
          <ac:spMkLst>
            <pc:docMk/>
            <pc:sldMk cId="2132166459" sldId="262"/>
            <ac:spMk id="13" creationId="{E704831E-C3B8-3695-59E8-9C59E7EC9FDD}"/>
          </ac:spMkLst>
        </pc:spChg>
      </pc:sldChg>
      <pc:sldChg chg="modSp mod">
        <pc:chgData name="佐々木 将人(sasaki-masato)" userId="b128bca9-a200-4048-9f4f-4274bcfc1eb1" providerId="ADAL" clId="{7B049B51-D85F-4491-B33A-A41203FD49D2}" dt="2023-12-22T03:48:53.956" v="47" actId="14100"/>
        <pc:sldMkLst>
          <pc:docMk/>
          <pc:sldMk cId="2191853847" sldId="263"/>
        </pc:sldMkLst>
        <pc:spChg chg="mod">
          <ac:chgData name="佐々木 将人(sasaki-masato)" userId="b128bca9-a200-4048-9f4f-4274bcfc1eb1" providerId="ADAL" clId="{7B049B51-D85F-4491-B33A-A41203FD49D2}" dt="2023-12-22T03:48:53.956" v="47" actId="14100"/>
          <ac:spMkLst>
            <pc:docMk/>
            <pc:sldMk cId="2191853847" sldId="263"/>
            <ac:spMk id="7" creationId="{2DB9A887-9F1D-152E-A6F6-58546350D6B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BE6F4FF-A7E9-4B32-B7C7-EEBC305A2623}" type="datetimeFigureOut">
              <a:rPr kumimoji="1" lang="ja-JP" altLang="en-US" smtClean="0"/>
              <a:t>2024/5/20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846357-2B22-4E7F-8C4E-CC199E7016C8}" type="slidenum">
              <a:rPr kumimoji="1" lang="ja-JP" altLang="en-US" smtClean="0"/>
              <a:t>‹#›</a:t>
            </a:fld>
            <a:endParaRPr kumimoji="1" lang="ja-JP" altLang="en-US"/>
          </a:p>
        </p:txBody>
      </p:sp>
    </p:spTree>
    <p:extLst>
      <p:ext uri="{BB962C8B-B14F-4D97-AF65-F5344CB8AC3E}">
        <p14:creationId xmlns:p14="http://schemas.microsoft.com/office/powerpoint/2010/main" val="552230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E6F4FF-A7E9-4B32-B7C7-EEBC305A2623}" type="datetimeFigureOut">
              <a:rPr kumimoji="1" lang="ja-JP" altLang="en-US" smtClean="0"/>
              <a:t>2024/5/20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846357-2B22-4E7F-8C4E-CC199E7016C8}" type="slidenum">
              <a:rPr kumimoji="1" lang="ja-JP" altLang="en-US" smtClean="0"/>
              <a:t>‹#›</a:t>
            </a:fld>
            <a:endParaRPr kumimoji="1" lang="ja-JP" altLang="en-US"/>
          </a:p>
        </p:txBody>
      </p:sp>
    </p:spTree>
    <p:extLst>
      <p:ext uri="{BB962C8B-B14F-4D97-AF65-F5344CB8AC3E}">
        <p14:creationId xmlns:p14="http://schemas.microsoft.com/office/powerpoint/2010/main" val="2264651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E6F4FF-A7E9-4B32-B7C7-EEBC305A2623}" type="datetimeFigureOut">
              <a:rPr kumimoji="1" lang="ja-JP" altLang="en-US" smtClean="0"/>
              <a:t>2024/5/20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846357-2B22-4E7F-8C4E-CC199E7016C8}" type="slidenum">
              <a:rPr kumimoji="1" lang="ja-JP" altLang="en-US" smtClean="0"/>
              <a:t>‹#›</a:t>
            </a:fld>
            <a:endParaRPr kumimoji="1" lang="ja-JP" altLang="en-US"/>
          </a:p>
        </p:txBody>
      </p:sp>
    </p:spTree>
    <p:extLst>
      <p:ext uri="{BB962C8B-B14F-4D97-AF65-F5344CB8AC3E}">
        <p14:creationId xmlns:p14="http://schemas.microsoft.com/office/powerpoint/2010/main" val="809913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BE6F4FF-A7E9-4B32-B7C7-EEBC305A2623}" type="datetimeFigureOut">
              <a:rPr kumimoji="1" lang="ja-JP" altLang="en-US" smtClean="0"/>
              <a:t>2024/5/20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846357-2B22-4E7F-8C4E-CC199E7016C8}" type="slidenum">
              <a:rPr kumimoji="1" lang="ja-JP" altLang="en-US" smtClean="0"/>
              <a:t>‹#›</a:t>
            </a:fld>
            <a:endParaRPr kumimoji="1" lang="ja-JP" altLang="en-US"/>
          </a:p>
        </p:txBody>
      </p:sp>
    </p:spTree>
    <p:extLst>
      <p:ext uri="{BB962C8B-B14F-4D97-AF65-F5344CB8AC3E}">
        <p14:creationId xmlns:p14="http://schemas.microsoft.com/office/powerpoint/2010/main" val="1798079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BE6F4FF-A7E9-4B32-B7C7-EEBC305A2623}" type="datetimeFigureOut">
              <a:rPr kumimoji="1" lang="ja-JP" altLang="en-US" smtClean="0"/>
              <a:t>2024/5/20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3846357-2B22-4E7F-8C4E-CC199E7016C8}" type="slidenum">
              <a:rPr kumimoji="1" lang="ja-JP" altLang="en-US" smtClean="0"/>
              <a:t>‹#›</a:t>
            </a:fld>
            <a:endParaRPr kumimoji="1" lang="ja-JP" altLang="en-US"/>
          </a:p>
        </p:txBody>
      </p:sp>
    </p:spTree>
    <p:extLst>
      <p:ext uri="{BB962C8B-B14F-4D97-AF65-F5344CB8AC3E}">
        <p14:creationId xmlns:p14="http://schemas.microsoft.com/office/powerpoint/2010/main" val="271881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BE6F4FF-A7E9-4B32-B7C7-EEBC305A2623}" type="datetimeFigureOut">
              <a:rPr kumimoji="1" lang="ja-JP" altLang="en-US" smtClean="0"/>
              <a:t>2024/5/20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846357-2B22-4E7F-8C4E-CC199E7016C8}" type="slidenum">
              <a:rPr kumimoji="1" lang="ja-JP" altLang="en-US" smtClean="0"/>
              <a:t>‹#›</a:t>
            </a:fld>
            <a:endParaRPr kumimoji="1" lang="ja-JP" altLang="en-US"/>
          </a:p>
        </p:txBody>
      </p:sp>
    </p:spTree>
    <p:extLst>
      <p:ext uri="{BB962C8B-B14F-4D97-AF65-F5344CB8AC3E}">
        <p14:creationId xmlns:p14="http://schemas.microsoft.com/office/powerpoint/2010/main" val="22042628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BE6F4FF-A7E9-4B32-B7C7-EEBC305A2623}" type="datetimeFigureOut">
              <a:rPr kumimoji="1" lang="ja-JP" altLang="en-US" smtClean="0"/>
              <a:t>2024/5/20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3846357-2B22-4E7F-8C4E-CC199E7016C8}" type="slidenum">
              <a:rPr kumimoji="1" lang="ja-JP" altLang="en-US" smtClean="0"/>
              <a:t>‹#›</a:t>
            </a:fld>
            <a:endParaRPr kumimoji="1" lang="ja-JP" altLang="en-US"/>
          </a:p>
        </p:txBody>
      </p:sp>
    </p:spTree>
    <p:extLst>
      <p:ext uri="{BB962C8B-B14F-4D97-AF65-F5344CB8AC3E}">
        <p14:creationId xmlns:p14="http://schemas.microsoft.com/office/powerpoint/2010/main" val="3250159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BE6F4FF-A7E9-4B32-B7C7-EEBC305A2623}" type="datetimeFigureOut">
              <a:rPr kumimoji="1" lang="ja-JP" altLang="en-US" smtClean="0"/>
              <a:t>2024/5/20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3846357-2B22-4E7F-8C4E-CC199E7016C8}" type="slidenum">
              <a:rPr kumimoji="1" lang="ja-JP" altLang="en-US" smtClean="0"/>
              <a:t>‹#›</a:t>
            </a:fld>
            <a:endParaRPr kumimoji="1" lang="ja-JP" altLang="en-US"/>
          </a:p>
        </p:txBody>
      </p:sp>
    </p:spTree>
    <p:extLst>
      <p:ext uri="{BB962C8B-B14F-4D97-AF65-F5344CB8AC3E}">
        <p14:creationId xmlns:p14="http://schemas.microsoft.com/office/powerpoint/2010/main" val="2926689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6F4FF-A7E9-4B32-B7C7-EEBC305A2623}" type="datetimeFigureOut">
              <a:rPr kumimoji="1" lang="ja-JP" altLang="en-US" smtClean="0"/>
              <a:t>2024/5/20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3846357-2B22-4E7F-8C4E-CC199E7016C8}" type="slidenum">
              <a:rPr kumimoji="1" lang="ja-JP" altLang="en-US" smtClean="0"/>
              <a:t>‹#›</a:t>
            </a:fld>
            <a:endParaRPr kumimoji="1" lang="ja-JP" altLang="en-US"/>
          </a:p>
        </p:txBody>
      </p:sp>
    </p:spTree>
    <p:extLst>
      <p:ext uri="{BB962C8B-B14F-4D97-AF65-F5344CB8AC3E}">
        <p14:creationId xmlns:p14="http://schemas.microsoft.com/office/powerpoint/2010/main" val="1662620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BE6F4FF-A7E9-4B32-B7C7-EEBC305A2623}" type="datetimeFigureOut">
              <a:rPr kumimoji="1" lang="ja-JP" altLang="en-US" smtClean="0"/>
              <a:t>2024/5/20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846357-2B22-4E7F-8C4E-CC199E7016C8}" type="slidenum">
              <a:rPr kumimoji="1" lang="ja-JP" altLang="en-US" smtClean="0"/>
              <a:t>‹#›</a:t>
            </a:fld>
            <a:endParaRPr kumimoji="1" lang="ja-JP" altLang="en-US"/>
          </a:p>
        </p:txBody>
      </p:sp>
    </p:spTree>
    <p:extLst>
      <p:ext uri="{BB962C8B-B14F-4D97-AF65-F5344CB8AC3E}">
        <p14:creationId xmlns:p14="http://schemas.microsoft.com/office/powerpoint/2010/main" val="583077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BE6F4FF-A7E9-4B32-B7C7-EEBC305A2623}" type="datetimeFigureOut">
              <a:rPr kumimoji="1" lang="ja-JP" altLang="en-US" smtClean="0"/>
              <a:t>2024/5/20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3846357-2B22-4E7F-8C4E-CC199E7016C8}" type="slidenum">
              <a:rPr kumimoji="1" lang="ja-JP" altLang="en-US" smtClean="0"/>
              <a:t>‹#›</a:t>
            </a:fld>
            <a:endParaRPr kumimoji="1" lang="ja-JP" altLang="en-US"/>
          </a:p>
        </p:txBody>
      </p:sp>
    </p:spTree>
    <p:extLst>
      <p:ext uri="{BB962C8B-B14F-4D97-AF65-F5344CB8AC3E}">
        <p14:creationId xmlns:p14="http://schemas.microsoft.com/office/powerpoint/2010/main" val="5436998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3BE6F4FF-A7E9-4B32-B7C7-EEBC305A2623}" type="datetimeFigureOut">
              <a:rPr kumimoji="1" lang="ja-JP" altLang="en-US" smtClean="0"/>
              <a:t>2024/5/20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3846357-2B22-4E7F-8C4E-CC199E7016C8}" type="slidenum">
              <a:rPr kumimoji="1" lang="ja-JP" altLang="en-US" smtClean="0"/>
              <a:t>‹#›</a:t>
            </a:fld>
            <a:endParaRPr kumimoji="1" lang="ja-JP" altLang="en-US"/>
          </a:p>
        </p:txBody>
      </p:sp>
    </p:spTree>
    <p:extLst>
      <p:ext uri="{BB962C8B-B14F-4D97-AF65-F5344CB8AC3E}">
        <p14:creationId xmlns:p14="http://schemas.microsoft.com/office/powerpoint/2010/main" val="17925929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73E06C27-88EE-FB26-7680-5D4B08BA7EC6}"/>
              </a:ext>
            </a:extLst>
          </p:cNvPr>
          <p:cNvSpPr/>
          <p:nvPr/>
        </p:nvSpPr>
        <p:spPr>
          <a:xfrm>
            <a:off x="413359" y="901874"/>
            <a:ext cx="5974915" cy="1803748"/>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4800" b="1" dirty="0">
                <a:ln>
                  <a:solidFill>
                    <a:schemeClr val="tx1"/>
                  </a:solidFill>
                </a:ln>
                <a:latin typeface="ＭＳ ゴシック" panose="020B0609070205080204" pitchFamily="49" charset="-128"/>
                <a:ea typeface="ＭＳ ゴシック" panose="020B0609070205080204" pitchFamily="49" charset="-128"/>
              </a:rPr>
              <a:t>働き方改革を</a:t>
            </a:r>
            <a:endParaRPr kumimoji="1" lang="en-US" altLang="ja-JP" sz="4800" b="1" dirty="0">
              <a:ln>
                <a:solidFill>
                  <a:schemeClr val="tx1"/>
                </a:solidFill>
              </a:ln>
              <a:latin typeface="ＭＳ ゴシック" panose="020B0609070205080204" pitchFamily="49" charset="-128"/>
              <a:ea typeface="ＭＳ ゴシック" panose="020B0609070205080204" pitchFamily="49" charset="-128"/>
            </a:endParaRPr>
          </a:p>
          <a:p>
            <a:pPr algn="ctr"/>
            <a:r>
              <a:rPr kumimoji="1" lang="ja-JP" altLang="en-US" sz="4800" b="1" dirty="0">
                <a:ln>
                  <a:solidFill>
                    <a:schemeClr val="tx1"/>
                  </a:solidFill>
                </a:ln>
                <a:latin typeface="ＭＳ ゴシック" panose="020B0609070205080204" pitchFamily="49" charset="-128"/>
                <a:ea typeface="ＭＳ ゴシック" panose="020B0609070205080204" pitchFamily="49" charset="-128"/>
              </a:rPr>
              <a:t>支援します</a:t>
            </a:r>
            <a:r>
              <a:rPr kumimoji="1" lang="en-US" altLang="ja-JP" sz="4800" b="1" dirty="0">
                <a:ln>
                  <a:solidFill>
                    <a:schemeClr val="tx1"/>
                  </a:solidFill>
                </a:ln>
                <a:latin typeface="ＭＳ ゴシック" panose="020B0609070205080204" pitchFamily="49" charset="-128"/>
                <a:ea typeface="ＭＳ ゴシック" panose="020B0609070205080204" pitchFamily="49" charset="-128"/>
              </a:rPr>
              <a:t>‼</a:t>
            </a:r>
            <a:endParaRPr kumimoji="1" lang="ja-JP" altLang="en-US" sz="4800" b="1" dirty="0">
              <a:ln>
                <a:solidFill>
                  <a:schemeClr val="tx1"/>
                </a:solidFill>
              </a:ln>
              <a:latin typeface="ＭＳ ゴシック" panose="020B0609070205080204" pitchFamily="49" charset="-128"/>
              <a:ea typeface="ＭＳ ゴシック" panose="020B0609070205080204" pitchFamily="49" charset="-128"/>
            </a:endParaRPr>
          </a:p>
        </p:txBody>
      </p:sp>
      <p:sp>
        <p:nvSpPr>
          <p:cNvPr id="5" name="正方形/長方形 4">
            <a:extLst>
              <a:ext uri="{FF2B5EF4-FFF2-40B4-BE49-F238E27FC236}">
                <a16:creationId xmlns:a16="http://schemas.microsoft.com/office/drawing/2014/main" id="{235FFE98-F739-EB20-1862-AF5D06D8FAB6}"/>
              </a:ext>
            </a:extLst>
          </p:cNvPr>
          <p:cNvSpPr/>
          <p:nvPr/>
        </p:nvSpPr>
        <p:spPr>
          <a:xfrm>
            <a:off x="441542" y="3148149"/>
            <a:ext cx="5974915" cy="246351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3200" b="1" dirty="0">
                <a:latin typeface="ＭＳ ゴシック" panose="020B0609070205080204" pitchFamily="49" charset="-128"/>
                <a:ea typeface="ＭＳ ゴシック" panose="020B0609070205080204" pitchFamily="49" charset="-128"/>
              </a:rPr>
              <a:t>島根県内の</a:t>
            </a:r>
            <a:endParaRPr kumimoji="1" lang="en-US" altLang="ja-JP" sz="3200" b="1" dirty="0">
              <a:latin typeface="ＭＳ ゴシック" panose="020B0609070205080204" pitchFamily="49" charset="-128"/>
              <a:ea typeface="ＭＳ ゴシック" panose="020B0609070205080204" pitchFamily="49" charset="-128"/>
            </a:endParaRPr>
          </a:p>
          <a:p>
            <a:pPr algn="ctr"/>
            <a:r>
              <a:rPr kumimoji="1" lang="ja-JP" altLang="en-US" sz="4400" b="1" dirty="0">
                <a:latin typeface="ＭＳ ゴシック" panose="020B0609070205080204" pitchFamily="49" charset="-128"/>
                <a:ea typeface="ＭＳ ゴシック" panose="020B0609070205080204" pitchFamily="49" charset="-128"/>
              </a:rPr>
              <a:t>「働き方改革推進支援助成金」</a:t>
            </a:r>
            <a:endParaRPr kumimoji="1" lang="en-US" altLang="ja-JP" sz="4400" b="1" dirty="0">
              <a:latin typeface="ＭＳ ゴシック" panose="020B0609070205080204" pitchFamily="49" charset="-128"/>
              <a:ea typeface="ＭＳ ゴシック" panose="020B0609070205080204" pitchFamily="49" charset="-128"/>
            </a:endParaRPr>
          </a:p>
          <a:p>
            <a:pPr algn="r"/>
            <a:r>
              <a:rPr kumimoji="1" lang="ja-JP" altLang="en-US" sz="3200" b="1" dirty="0">
                <a:latin typeface="ＭＳ ゴシック" panose="020B0609070205080204" pitchFamily="49" charset="-128"/>
                <a:ea typeface="ＭＳ ゴシック" panose="020B0609070205080204" pitchFamily="49" charset="-128"/>
              </a:rPr>
              <a:t>活用事例</a:t>
            </a:r>
          </a:p>
        </p:txBody>
      </p:sp>
      <p:sp>
        <p:nvSpPr>
          <p:cNvPr id="6" name="正方形/長方形 5">
            <a:extLst>
              <a:ext uri="{FF2B5EF4-FFF2-40B4-BE49-F238E27FC236}">
                <a16:creationId xmlns:a16="http://schemas.microsoft.com/office/drawing/2014/main" id="{AE596255-C0D0-C645-B106-54E35E3AAB57}"/>
              </a:ext>
            </a:extLst>
          </p:cNvPr>
          <p:cNvSpPr/>
          <p:nvPr/>
        </p:nvSpPr>
        <p:spPr>
          <a:xfrm>
            <a:off x="413357" y="5761885"/>
            <a:ext cx="5974915" cy="2296837"/>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kumimoji="1" lang="ja-JP" altLang="en-US" sz="2400" dirty="0">
                <a:latin typeface="ＭＳ ゴシック" panose="020B0609070205080204" pitchFamily="49" charset="-128"/>
                <a:ea typeface="ＭＳ ゴシック" panose="020B0609070205080204" pitchFamily="49" charset="-128"/>
              </a:rPr>
              <a:t>　「働き方改革推進支援助成金」は、</a:t>
            </a:r>
            <a:endParaRPr kumimoji="1" lang="en-US" altLang="ja-JP" sz="2400" dirty="0">
              <a:latin typeface="ＭＳ ゴシック" panose="020B0609070205080204" pitchFamily="49" charset="-128"/>
              <a:ea typeface="ＭＳ ゴシック" panose="020B0609070205080204" pitchFamily="49" charset="-128"/>
            </a:endParaRPr>
          </a:p>
          <a:p>
            <a:r>
              <a:rPr kumimoji="1" lang="ja-JP" altLang="en-US" sz="2400" dirty="0">
                <a:latin typeface="ＭＳ ゴシック" panose="020B0609070205080204" pitchFamily="49" charset="-128"/>
                <a:ea typeface="ＭＳ ゴシック" panose="020B0609070205080204" pitchFamily="49" charset="-128"/>
              </a:rPr>
              <a:t>労働時間の縮減や年次有給休暇の促進に向けた環境整備等に取り組む中小企業事業主に対して、その実施に要した費用の一部を助成する制度です。</a:t>
            </a:r>
          </a:p>
        </p:txBody>
      </p:sp>
      <p:sp>
        <p:nvSpPr>
          <p:cNvPr id="9" name="正方形/長方形 8">
            <a:extLst>
              <a:ext uri="{FF2B5EF4-FFF2-40B4-BE49-F238E27FC236}">
                <a16:creationId xmlns:a16="http://schemas.microsoft.com/office/drawing/2014/main" id="{D72A4E50-B51A-5065-2F74-59BF343DDB69}"/>
              </a:ext>
            </a:extLst>
          </p:cNvPr>
          <p:cNvSpPr/>
          <p:nvPr/>
        </p:nvSpPr>
        <p:spPr>
          <a:xfrm>
            <a:off x="1889388" y="9137167"/>
            <a:ext cx="3079225" cy="62731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2800" dirty="0">
                <a:latin typeface="ＭＳ ゴシック" panose="020B0609070205080204" pitchFamily="49" charset="-128"/>
                <a:ea typeface="ＭＳ ゴシック" panose="020B0609070205080204" pitchFamily="49" charset="-128"/>
              </a:rPr>
              <a:t>雇用環境・均等室</a:t>
            </a:r>
          </a:p>
        </p:txBody>
      </p:sp>
      <p:pic>
        <p:nvPicPr>
          <p:cNvPr id="14" name="図 13" descr="抽象, 挿絵 が含まれている画像">
            <a:extLst>
              <a:ext uri="{FF2B5EF4-FFF2-40B4-BE49-F238E27FC236}">
                <a16:creationId xmlns:a16="http://schemas.microsoft.com/office/drawing/2014/main" id="{DB35A883-D50A-04F4-FB9B-7DB876F13B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8034" y="8162112"/>
            <a:ext cx="3895725" cy="1095375"/>
          </a:xfrm>
          <a:prstGeom prst="rect">
            <a:avLst/>
          </a:prstGeom>
        </p:spPr>
      </p:pic>
    </p:spTree>
    <p:extLst>
      <p:ext uri="{BB962C8B-B14F-4D97-AF65-F5344CB8AC3E}">
        <p14:creationId xmlns:p14="http://schemas.microsoft.com/office/powerpoint/2010/main" val="3262565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D00F609-D772-0C9F-50CE-37879BC3E0EC}"/>
              </a:ext>
            </a:extLst>
          </p:cNvPr>
          <p:cNvSpPr/>
          <p:nvPr/>
        </p:nvSpPr>
        <p:spPr>
          <a:xfrm>
            <a:off x="0" y="5007132"/>
            <a:ext cx="6840000" cy="1080000"/>
          </a:xfrm>
          <a:prstGeom prst="rect">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3200" b="1" dirty="0">
                <a:ln>
                  <a:solidFill>
                    <a:schemeClr val="tx1"/>
                  </a:solidFill>
                </a:ln>
                <a:latin typeface="ＭＳ ゴシック" panose="020B0609070205080204" pitchFamily="49" charset="-128"/>
                <a:ea typeface="ＭＳ ゴシック" panose="020B0609070205080204" pitchFamily="49" charset="-128"/>
              </a:rPr>
              <a:t>訪問看護アプリケーションを導入</a:t>
            </a:r>
          </a:p>
        </p:txBody>
      </p:sp>
      <p:sp>
        <p:nvSpPr>
          <p:cNvPr id="5" name="正方形/長方形 4">
            <a:extLst>
              <a:ext uri="{FF2B5EF4-FFF2-40B4-BE49-F238E27FC236}">
                <a16:creationId xmlns:a16="http://schemas.microsoft.com/office/drawing/2014/main" id="{9E0A9520-6FF4-DDA4-45F2-33DA15104A56}"/>
              </a:ext>
            </a:extLst>
          </p:cNvPr>
          <p:cNvSpPr/>
          <p:nvPr/>
        </p:nvSpPr>
        <p:spPr>
          <a:xfrm>
            <a:off x="0" y="6059930"/>
            <a:ext cx="6840000" cy="3724150"/>
          </a:xfrm>
          <a:prstGeom prst="rect">
            <a:avLst/>
          </a:prstGeom>
        </p:spPr>
        <p:style>
          <a:lnRef idx="2">
            <a:schemeClr val="accent5"/>
          </a:lnRef>
          <a:fillRef idx="1">
            <a:schemeClr val="lt1"/>
          </a:fillRef>
          <a:effectRef idx="0">
            <a:schemeClr val="accent5"/>
          </a:effectRef>
          <a:fontRef idx="minor">
            <a:schemeClr val="dk1"/>
          </a:fontRef>
        </p:style>
        <p:txBody>
          <a:bodyPr lIns="91440" tIns="45720" rIns="91440" bIns="45720" rtlCol="0" anchor="t"/>
          <a:lstStyle/>
          <a:p>
            <a:r>
              <a:rPr kumimoji="1" lang="ja-JP" altLang="en-US" sz="1600" b="1" dirty="0">
                <a:latin typeface="ＭＳ ゴシック" panose="020B0609070205080204" pitchFamily="49" charset="-128"/>
                <a:ea typeface="ＭＳ ゴシック" panose="020B0609070205080204" pitchFamily="49" charset="-128"/>
              </a:rPr>
              <a:t>○企業の課題</a:t>
            </a:r>
            <a:endParaRPr kumimoji="1" lang="en-US" altLang="ja-JP" sz="1600" b="1" dirty="0">
              <a:latin typeface="ＭＳ ゴシック" panose="020B0609070205080204" pitchFamily="49" charset="-128"/>
              <a:ea typeface="ＭＳ ゴシック" panose="020B0609070205080204" pitchFamily="49" charset="-128"/>
            </a:endParaRPr>
          </a:p>
          <a:p>
            <a:r>
              <a:rPr kumimoji="1" lang="ja-JP" altLang="en-US" sz="1600" b="1" dirty="0">
                <a:latin typeface="ＭＳ ゴシック" panose="020B0609070205080204" pitchFamily="49" charset="-128"/>
                <a:ea typeface="ＭＳ ゴシック" panose="020B0609070205080204" pitchFamily="49" charset="-128"/>
              </a:rPr>
              <a:t>　自宅訪問時に作成する看護記録、申送り表、共有事項表をすべて手書きで作成していたが、これらの業務に時間を要し時間外労働が常態化していた。</a:t>
            </a:r>
            <a:endParaRPr kumimoji="1" lang="en-US" altLang="ja-JP" sz="8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b="1" dirty="0">
                <a:solidFill>
                  <a:schemeClr val="tx1"/>
                </a:solidFill>
                <a:latin typeface="ＭＳ ゴシック" panose="020B0609070205080204" pitchFamily="49" charset="-128"/>
                <a:ea typeface="ＭＳ ゴシック" panose="020B0609070205080204" pitchFamily="49" charset="-128"/>
              </a:rPr>
              <a:t>○助成金による取組</a:t>
            </a:r>
            <a:endParaRPr kumimoji="1" lang="en-US" altLang="ja-JP" sz="16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b="1" dirty="0">
                <a:solidFill>
                  <a:schemeClr val="tx1"/>
                </a:solidFill>
                <a:latin typeface="ＭＳ ゴシック" panose="020B0609070205080204" pitchFamily="49" charset="-128"/>
                <a:ea typeface="ＭＳ ゴシック" panose="020B0609070205080204" pitchFamily="49" charset="-128"/>
              </a:rPr>
              <a:t>・訪問記録やバイタルサインを入力・共有できるスマートフォンやタブレットを活用した看護訪問アプリケーションを導入した</a:t>
            </a:r>
            <a:endParaRPr kumimoji="1" lang="en-US" altLang="ja-JP" sz="16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b="1" dirty="0">
                <a:solidFill>
                  <a:schemeClr val="tx1"/>
                </a:solidFill>
                <a:latin typeface="ＭＳ ゴシック" panose="020B0609070205080204" pitchFamily="49" charset="-128"/>
                <a:ea typeface="ＭＳ ゴシック" panose="020B0609070205080204" pitchFamily="49" charset="-128"/>
              </a:rPr>
              <a:t>・</a:t>
            </a:r>
            <a:endParaRPr kumimoji="1" lang="en-US" altLang="ja-JP" sz="8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b="1" dirty="0">
                <a:solidFill>
                  <a:schemeClr val="tx1"/>
                </a:solidFill>
                <a:latin typeface="ＭＳ ゴシック"/>
                <a:ea typeface="ＭＳ ゴシック"/>
              </a:rPr>
              <a:t>○改善の結果</a:t>
            </a:r>
            <a:endParaRPr kumimoji="1" lang="en-US" altLang="ja-JP" sz="16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b="1" dirty="0">
                <a:solidFill>
                  <a:schemeClr val="tx1"/>
                </a:solidFill>
                <a:latin typeface="ＭＳ ゴシック" panose="020B0609070205080204" pitchFamily="49" charset="-128"/>
                <a:ea typeface="ＭＳ ゴシック" panose="020B0609070205080204" pitchFamily="49" charset="-128"/>
              </a:rPr>
              <a:t>・</a:t>
            </a:r>
            <a:r>
              <a:rPr kumimoji="1" lang="ja-JP" altLang="en-US" sz="1600" b="1" dirty="0">
                <a:solidFill>
                  <a:schemeClr val="tx1"/>
                </a:solidFill>
                <a:latin typeface="ＭＳ ゴシック"/>
                <a:ea typeface="ＭＳ ゴシック"/>
              </a:rPr>
              <a:t>アプリケーションの導入により、短時間で書類が作成できるようになり、過去の記録の確認も容易になることで業務効率が改善され、「ボランティア休暇」や「時間単位年休」の導入・活用ができた。</a:t>
            </a:r>
            <a:endParaRPr kumimoji="1" lang="en-US" altLang="ja-JP" sz="1600" b="1" dirty="0">
              <a:solidFill>
                <a:schemeClr val="tx1"/>
              </a:solidFill>
              <a:latin typeface="ＭＳ ゴシック"/>
              <a:ea typeface="ＭＳ ゴシック"/>
            </a:endParaRPr>
          </a:p>
          <a:p>
            <a:r>
              <a:rPr kumimoji="1" lang="ja-JP" altLang="en-US" sz="1600" b="1" dirty="0">
                <a:solidFill>
                  <a:schemeClr val="tx1"/>
                </a:solidFill>
                <a:latin typeface="ＭＳ ゴシック"/>
                <a:ea typeface="ＭＳ ゴシック"/>
              </a:rPr>
              <a:t>・アプリケーションの導入に係る経費（約</a:t>
            </a:r>
            <a:r>
              <a:rPr kumimoji="1" lang="en-US" altLang="ja-JP" sz="1600" b="1" dirty="0">
                <a:solidFill>
                  <a:schemeClr val="tx1"/>
                </a:solidFill>
                <a:latin typeface="ＭＳ ゴシック"/>
                <a:ea typeface="ＭＳ ゴシック"/>
              </a:rPr>
              <a:t>90</a:t>
            </a:r>
            <a:r>
              <a:rPr kumimoji="1" lang="ja-JP" altLang="en-US" sz="1600" b="1" dirty="0">
                <a:solidFill>
                  <a:schemeClr val="tx1"/>
                </a:solidFill>
                <a:latin typeface="ＭＳ ゴシック"/>
                <a:ea typeface="ＭＳ ゴシック"/>
              </a:rPr>
              <a:t>万円）の</a:t>
            </a:r>
            <a:r>
              <a:rPr kumimoji="1" lang="ja-JP" altLang="en-US" sz="1600" b="1" dirty="0">
                <a:latin typeface="ＭＳ ゴシック" panose="020B0609070205080204" pitchFamily="49" charset="-128"/>
                <a:ea typeface="ＭＳ ゴシック" panose="020B0609070205080204" pitchFamily="49" charset="-128"/>
              </a:rPr>
              <a:t>５分の４を助成された。 </a:t>
            </a:r>
            <a:r>
              <a:rPr kumimoji="1" lang="ja-JP" altLang="en-US" sz="1600" b="1" dirty="0">
                <a:solidFill>
                  <a:schemeClr val="tx1"/>
                </a:solidFill>
                <a:latin typeface="ＭＳ ゴシック" panose="020B0609070205080204" pitchFamily="49" charset="-128"/>
                <a:ea typeface="ＭＳ ゴシック" panose="020B0609070205080204" pitchFamily="49" charset="-128"/>
              </a:rPr>
              <a:t>。</a:t>
            </a:r>
          </a:p>
        </p:txBody>
      </p:sp>
      <p:sp>
        <p:nvSpPr>
          <p:cNvPr id="6" name="正方形/長方形 5">
            <a:extLst>
              <a:ext uri="{FF2B5EF4-FFF2-40B4-BE49-F238E27FC236}">
                <a16:creationId xmlns:a16="http://schemas.microsoft.com/office/drawing/2014/main" id="{BDC1DF3E-4211-0332-5D16-F3D979650DE3}"/>
              </a:ext>
            </a:extLst>
          </p:cNvPr>
          <p:cNvSpPr/>
          <p:nvPr/>
        </p:nvSpPr>
        <p:spPr>
          <a:xfrm>
            <a:off x="0" y="-1"/>
            <a:ext cx="6840000" cy="1080000"/>
          </a:xfrm>
          <a:prstGeom prst="rect">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3600" b="1" dirty="0">
                <a:ln>
                  <a:solidFill>
                    <a:schemeClr val="tx1"/>
                  </a:solidFill>
                </a:ln>
                <a:latin typeface="ＭＳ ゴシック" panose="020B0609070205080204" pitchFamily="49" charset="-128"/>
                <a:ea typeface="ＭＳ ゴシック" panose="020B0609070205080204" pitchFamily="49" charset="-128"/>
              </a:rPr>
              <a:t>診療に係る測定機を導入</a:t>
            </a:r>
          </a:p>
        </p:txBody>
      </p:sp>
      <p:sp>
        <p:nvSpPr>
          <p:cNvPr id="7" name="正方形/長方形 6">
            <a:extLst>
              <a:ext uri="{FF2B5EF4-FFF2-40B4-BE49-F238E27FC236}">
                <a16:creationId xmlns:a16="http://schemas.microsoft.com/office/drawing/2014/main" id="{2DB9A887-9F1D-152E-A6F6-58546350D6BA}"/>
              </a:ext>
            </a:extLst>
          </p:cNvPr>
          <p:cNvSpPr/>
          <p:nvPr/>
        </p:nvSpPr>
        <p:spPr>
          <a:xfrm>
            <a:off x="0" y="1089271"/>
            <a:ext cx="6840000" cy="3780000"/>
          </a:xfrm>
          <a:prstGeom prst="rect">
            <a:avLst/>
          </a:prstGeom>
        </p:spPr>
        <p:style>
          <a:lnRef idx="2">
            <a:schemeClr val="accent5"/>
          </a:lnRef>
          <a:fillRef idx="1">
            <a:schemeClr val="lt1"/>
          </a:fillRef>
          <a:effectRef idx="0">
            <a:schemeClr val="accent5"/>
          </a:effectRef>
          <a:fontRef idx="minor">
            <a:schemeClr val="dk1"/>
          </a:fontRef>
        </p:style>
        <p:txBody>
          <a:bodyPr lIns="91440" tIns="45720" rIns="91440" bIns="45720" rtlCol="0" anchor="t"/>
          <a:lstStyle/>
          <a:p>
            <a:r>
              <a:rPr kumimoji="1" lang="ja-JP" altLang="en-US" sz="1600" b="1" dirty="0">
                <a:latin typeface="ＭＳ ゴシック" panose="020B0609070205080204" pitchFamily="49" charset="-128"/>
                <a:ea typeface="ＭＳ ゴシック" panose="020B0609070205080204" pitchFamily="49" charset="-128"/>
              </a:rPr>
              <a:t>○企業の課題</a:t>
            </a:r>
            <a:endParaRPr kumimoji="1" lang="en-US" altLang="ja-JP" sz="1600" b="1" dirty="0">
              <a:latin typeface="ＭＳ ゴシック" panose="020B0609070205080204" pitchFamily="49" charset="-128"/>
              <a:ea typeface="ＭＳ ゴシック" panose="020B0609070205080204" pitchFamily="49" charset="-128"/>
            </a:endParaRPr>
          </a:p>
          <a:p>
            <a:r>
              <a:rPr kumimoji="1" lang="ja-JP" altLang="en-US" sz="1600" b="1" dirty="0">
                <a:latin typeface="ＭＳ ゴシック" panose="020B0609070205080204" pitchFamily="49" charset="-128"/>
                <a:ea typeface="ＭＳ ゴシック" panose="020B0609070205080204" pitchFamily="49" charset="-128"/>
              </a:rPr>
              <a:t>　身長、体重等の測定及びそのデータ入力に時間がかかっており、かつ治療や指導業務を同時に行っていたため、非効率な状況にあり時間外労働が常態化していた。</a:t>
            </a:r>
            <a:endParaRPr kumimoji="1" lang="en-US" altLang="ja-JP" sz="1600" b="1" dirty="0">
              <a:latin typeface="ＭＳ ゴシック" panose="020B0609070205080204" pitchFamily="49" charset="-128"/>
              <a:ea typeface="ＭＳ ゴシック" panose="020B0609070205080204" pitchFamily="49" charset="-128"/>
            </a:endParaRPr>
          </a:p>
          <a:p>
            <a:br>
              <a:rPr kumimoji="1" lang="en-US" altLang="ja-JP" sz="1600" b="1" dirty="0">
                <a:latin typeface="ＭＳ ゴシック" panose="020B0609070205080204" pitchFamily="49" charset="-128"/>
                <a:ea typeface="ＭＳ ゴシック" panose="020B0609070205080204" pitchFamily="49" charset="-128"/>
              </a:rPr>
            </a:br>
            <a:r>
              <a:rPr kumimoji="1" lang="ja-JP" altLang="en-US" sz="1600" b="1" dirty="0">
                <a:latin typeface="ＭＳ ゴシック" panose="020B0609070205080204" pitchFamily="49" charset="-128"/>
                <a:ea typeface="ＭＳ ゴシック" panose="020B0609070205080204" pitchFamily="49" charset="-128"/>
              </a:rPr>
              <a:t>○助成金による活用</a:t>
            </a:r>
            <a:endParaRPr kumimoji="1" lang="en-US" altLang="ja-JP" sz="1600" b="1" dirty="0">
              <a:latin typeface="ＭＳ ゴシック" panose="020B0609070205080204" pitchFamily="49" charset="-128"/>
              <a:ea typeface="ＭＳ ゴシック" panose="020B0609070205080204" pitchFamily="49" charset="-128"/>
            </a:endParaRPr>
          </a:p>
          <a:p>
            <a:r>
              <a:rPr kumimoji="1" lang="ja-JP" altLang="en-US" sz="1600" b="1" dirty="0">
                <a:latin typeface="ＭＳ ゴシック" panose="020B0609070205080204" pitchFamily="49" charset="-128"/>
                <a:ea typeface="ＭＳ ゴシック" panose="020B0609070205080204" pitchFamily="49" charset="-128"/>
              </a:rPr>
              <a:t>　１回の測定で身長、体重に加え、部位別情報を短時間に取得でき、かつデータ管理ソフトと連動できる測定器を導入した。</a:t>
            </a:r>
            <a:endParaRPr kumimoji="1" lang="en-US" altLang="ja-JP" sz="1600" b="1" dirty="0">
              <a:latin typeface="ＭＳ ゴシック" panose="020B0609070205080204" pitchFamily="49" charset="-128"/>
              <a:ea typeface="ＭＳ ゴシック" panose="020B0609070205080204" pitchFamily="49" charset="-128"/>
            </a:endParaRPr>
          </a:p>
          <a:p>
            <a:endParaRPr kumimoji="1" lang="en-US" altLang="ja-JP" sz="1600" b="1" dirty="0">
              <a:latin typeface="ＭＳ ゴシック"/>
              <a:ea typeface="ＭＳ ゴシック"/>
            </a:endParaRPr>
          </a:p>
          <a:p>
            <a:r>
              <a:rPr kumimoji="1" lang="ja-JP" altLang="en-US" sz="1600" b="1" dirty="0">
                <a:latin typeface="ＭＳ ゴシック"/>
                <a:ea typeface="ＭＳ ゴシック"/>
              </a:rPr>
              <a:t>○改善の結果</a:t>
            </a:r>
            <a:endParaRPr kumimoji="1" lang="en-US" altLang="ja-JP" sz="1600" b="1" dirty="0">
              <a:latin typeface="ＭＳ ゴシック" panose="020B0609070205080204" pitchFamily="49" charset="-128"/>
              <a:ea typeface="ＭＳ ゴシック" panose="020B0609070205080204" pitchFamily="49" charset="-128"/>
            </a:endParaRPr>
          </a:p>
          <a:p>
            <a:r>
              <a:rPr kumimoji="1" lang="ja-JP" altLang="en-US" sz="1600" b="1" dirty="0">
                <a:latin typeface="ＭＳ ゴシック" panose="020B0609070205080204" pitchFamily="49" charset="-128"/>
                <a:ea typeface="ＭＳ ゴシック" panose="020B0609070205080204" pitchFamily="49" charset="-128"/>
              </a:rPr>
              <a:t>・測定器の導入により、</a:t>
            </a:r>
            <a:r>
              <a:rPr kumimoji="1" lang="ja-JP" altLang="en-US" sz="1600" b="1" dirty="0">
                <a:latin typeface="ＭＳ ゴシック"/>
                <a:ea typeface="ＭＳ ゴシック"/>
              </a:rPr>
              <a:t>診療に係るデータ取得、管理等が効率化され、「年休の計画的付与」や「時間単位年休」、「ボランティア休暇」が導入された結果、時間外労働の短縮や休暇取得を促進することができた。</a:t>
            </a:r>
            <a:endParaRPr kumimoji="1" lang="en-US" altLang="ja-JP" sz="1600" b="1" dirty="0">
              <a:solidFill>
                <a:srgbClr val="FF0000"/>
              </a:solidFill>
              <a:latin typeface="ＭＳ ゴシック"/>
              <a:ea typeface="ＭＳ ゴシック"/>
            </a:endParaRPr>
          </a:p>
          <a:p>
            <a:r>
              <a:rPr kumimoji="1" lang="ja-JP" altLang="en-US" sz="1600" b="1" dirty="0">
                <a:latin typeface="ＭＳ ゴシック" panose="020B0609070205080204" pitchFamily="49" charset="-128"/>
                <a:ea typeface="ＭＳ ゴシック" panose="020B0609070205080204" pitchFamily="49" charset="-128"/>
              </a:rPr>
              <a:t>・診療に係る測定機購入経費（約</a:t>
            </a:r>
            <a:r>
              <a:rPr kumimoji="1" lang="en-US" altLang="ja-JP" sz="1600" b="1" dirty="0">
                <a:latin typeface="ＭＳ ゴシック" panose="020B0609070205080204" pitchFamily="49" charset="-128"/>
                <a:ea typeface="ＭＳ ゴシック" panose="020B0609070205080204" pitchFamily="49" charset="-128"/>
              </a:rPr>
              <a:t>120</a:t>
            </a:r>
            <a:r>
              <a:rPr kumimoji="1" lang="ja-JP" altLang="en-US" sz="1600" b="1" dirty="0">
                <a:latin typeface="ＭＳ ゴシック" panose="020B0609070205080204" pitchFamily="49" charset="-128"/>
                <a:ea typeface="ＭＳ ゴシック" panose="020B0609070205080204" pitchFamily="49" charset="-128"/>
              </a:rPr>
              <a:t>万円）の５分の４を助成された。</a:t>
            </a:r>
          </a:p>
        </p:txBody>
      </p:sp>
      <p:sp>
        <p:nvSpPr>
          <p:cNvPr id="2" name="正方形/長方形 1">
            <a:extLst>
              <a:ext uri="{FF2B5EF4-FFF2-40B4-BE49-F238E27FC236}">
                <a16:creationId xmlns:a16="http://schemas.microsoft.com/office/drawing/2014/main" id="{60A0422A-0050-3A6D-E3FE-B4378DCD83CB}"/>
              </a:ext>
            </a:extLst>
          </p:cNvPr>
          <p:cNvSpPr/>
          <p:nvPr/>
        </p:nvSpPr>
        <p:spPr>
          <a:xfrm>
            <a:off x="5749447" y="20751"/>
            <a:ext cx="989556" cy="216000"/>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医療業</a:t>
            </a:r>
          </a:p>
        </p:txBody>
      </p:sp>
      <p:sp>
        <p:nvSpPr>
          <p:cNvPr id="3" name="正方形/長方形 2">
            <a:extLst>
              <a:ext uri="{FF2B5EF4-FFF2-40B4-BE49-F238E27FC236}">
                <a16:creationId xmlns:a16="http://schemas.microsoft.com/office/drawing/2014/main" id="{C5A2A2F3-3A65-A81E-12F4-D9D0859E1704}"/>
              </a:ext>
            </a:extLst>
          </p:cNvPr>
          <p:cNvSpPr/>
          <p:nvPr/>
        </p:nvSpPr>
        <p:spPr>
          <a:xfrm>
            <a:off x="5749447" y="5032183"/>
            <a:ext cx="989556" cy="216000"/>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介護業</a:t>
            </a:r>
          </a:p>
        </p:txBody>
      </p:sp>
      <p:sp>
        <p:nvSpPr>
          <p:cNvPr id="8" name="正方形/長方形 7">
            <a:extLst>
              <a:ext uri="{FF2B5EF4-FFF2-40B4-BE49-F238E27FC236}">
                <a16:creationId xmlns:a16="http://schemas.microsoft.com/office/drawing/2014/main" id="{AA0DCBA6-6DA1-8D31-5EE6-7FFCFA0B1E4E}"/>
              </a:ext>
            </a:extLst>
          </p:cNvPr>
          <p:cNvSpPr/>
          <p:nvPr/>
        </p:nvSpPr>
        <p:spPr>
          <a:xfrm>
            <a:off x="118997" y="28306"/>
            <a:ext cx="2880000" cy="216000"/>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労働時間短縮・年休促進支援コース</a:t>
            </a:r>
          </a:p>
        </p:txBody>
      </p:sp>
      <p:sp>
        <p:nvSpPr>
          <p:cNvPr id="9" name="正方形/長方形 8">
            <a:extLst>
              <a:ext uri="{FF2B5EF4-FFF2-40B4-BE49-F238E27FC236}">
                <a16:creationId xmlns:a16="http://schemas.microsoft.com/office/drawing/2014/main" id="{617642CB-420A-DE60-8343-D8DAF0703BF0}"/>
              </a:ext>
            </a:extLst>
          </p:cNvPr>
          <p:cNvSpPr/>
          <p:nvPr/>
        </p:nvSpPr>
        <p:spPr>
          <a:xfrm>
            <a:off x="100474" y="5032183"/>
            <a:ext cx="2880000" cy="216000"/>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労働時間短縮・年休促進支援コース</a:t>
            </a:r>
          </a:p>
        </p:txBody>
      </p:sp>
    </p:spTree>
    <p:extLst>
      <p:ext uri="{BB962C8B-B14F-4D97-AF65-F5344CB8AC3E}">
        <p14:creationId xmlns:p14="http://schemas.microsoft.com/office/powerpoint/2010/main" val="11081189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D00F609-D772-0C9F-50CE-37879BC3E0EC}"/>
              </a:ext>
            </a:extLst>
          </p:cNvPr>
          <p:cNvSpPr/>
          <p:nvPr/>
        </p:nvSpPr>
        <p:spPr>
          <a:xfrm>
            <a:off x="0" y="5007132"/>
            <a:ext cx="6840000" cy="1080000"/>
          </a:xfrm>
          <a:prstGeom prst="rect">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3600" b="1" dirty="0">
                <a:ln>
                  <a:solidFill>
                    <a:schemeClr val="tx1"/>
                  </a:solidFill>
                </a:ln>
                <a:latin typeface="ＭＳ ゴシック" panose="020B0609070205080204" pitchFamily="49" charset="-128"/>
                <a:ea typeface="ＭＳ ゴシック" panose="020B0609070205080204" pitchFamily="49" charset="-128"/>
              </a:rPr>
              <a:t>配送車の増車</a:t>
            </a:r>
          </a:p>
        </p:txBody>
      </p:sp>
      <p:sp>
        <p:nvSpPr>
          <p:cNvPr id="5" name="正方形/長方形 4">
            <a:extLst>
              <a:ext uri="{FF2B5EF4-FFF2-40B4-BE49-F238E27FC236}">
                <a16:creationId xmlns:a16="http://schemas.microsoft.com/office/drawing/2014/main" id="{9E0A9520-6FF4-DDA4-45F2-33DA15104A56}"/>
              </a:ext>
            </a:extLst>
          </p:cNvPr>
          <p:cNvSpPr/>
          <p:nvPr/>
        </p:nvSpPr>
        <p:spPr>
          <a:xfrm>
            <a:off x="0" y="6047943"/>
            <a:ext cx="6840000" cy="3780000"/>
          </a:xfrm>
          <a:prstGeom prst="rect">
            <a:avLst/>
          </a:prstGeom>
        </p:spPr>
        <p:style>
          <a:lnRef idx="2">
            <a:schemeClr val="accent5"/>
          </a:lnRef>
          <a:fillRef idx="1">
            <a:schemeClr val="lt1"/>
          </a:fillRef>
          <a:effectRef idx="0">
            <a:schemeClr val="accent5"/>
          </a:effectRef>
          <a:fontRef idx="minor">
            <a:schemeClr val="dk1"/>
          </a:fontRef>
        </p:style>
        <p:txBody>
          <a:bodyPr lIns="91440" tIns="45720" rIns="91440" bIns="45720" rtlCol="0" anchor="t"/>
          <a:lstStyle/>
          <a:p>
            <a:r>
              <a:rPr kumimoji="1" lang="ja-JP" altLang="en-US" sz="1600" b="1" dirty="0">
                <a:solidFill>
                  <a:schemeClr val="tx1"/>
                </a:solidFill>
                <a:latin typeface="ＭＳ ゴシック" panose="020B0609070205080204" pitchFamily="49" charset="-128"/>
                <a:ea typeface="ＭＳ ゴシック" panose="020B0609070205080204" pitchFamily="49" charset="-128"/>
              </a:rPr>
              <a:t>○企業の課題</a:t>
            </a:r>
            <a:br>
              <a:rPr kumimoji="1" lang="en-US" altLang="ja-JP" sz="1600" b="1" dirty="0">
                <a:solidFill>
                  <a:schemeClr val="tx1"/>
                </a:solidFill>
                <a:latin typeface="ＭＳ ゴシック" panose="020B0609070205080204" pitchFamily="49" charset="-128"/>
                <a:ea typeface="ＭＳ ゴシック" panose="020B0609070205080204" pitchFamily="49" charset="-128"/>
              </a:rPr>
            </a:br>
            <a:r>
              <a:rPr kumimoji="1" lang="ja-JP" altLang="en-US" sz="1600" b="1" dirty="0">
                <a:solidFill>
                  <a:schemeClr val="tx1"/>
                </a:solidFill>
                <a:latin typeface="ＭＳ ゴシック" panose="020B0609070205080204" pitchFamily="49" charset="-128"/>
                <a:ea typeface="ＭＳ ゴシック" panose="020B0609070205080204" pitchFamily="49" charset="-128"/>
              </a:rPr>
              <a:t>　配送車１台で配送していたため、すべての配送が終了する時間が深夜になり、長時間勤務となっていた。</a:t>
            </a:r>
            <a:endParaRPr kumimoji="1" lang="en-US" altLang="ja-JP" sz="1600" b="1"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800" b="1" dirty="0">
              <a:solidFill>
                <a:schemeClr val="tx1"/>
              </a:solidFill>
              <a:latin typeface="ＭＳ ゴシック" panose="020B0609070205080204" pitchFamily="49" charset="-128"/>
              <a:ea typeface="ＭＳ ゴシック" panose="020B0609070205080204" pitchFamily="49" charset="-128"/>
            </a:endParaRPr>
          </a:p>
          <a:p>
            <a:r>
              <a:rPr kumimoji="1" lang="ja-JP" altLang="en-US" sz="1600" b="1" dirty="0">
                <a:solidFill>
                  <a:schemeClr val="tx1"/>
                </a:solidFill>
                <a:latin typeface="ＭＳ ゴシック" panose="020B0609070205080204" pitchFamily="49" charset="-128"/>
                <a:ea typeface="ＭＳ ゴシック" panose="020B0609070205080204" pitchFamily="49" charset="-128"/>
              </a:rPr>
              <a:t>○助成金による取組</a:t>
            </a:r>
            <a:endParaRPr kumimoji="1" lang="en-US" altLang="ja-JP" sz="1600" b="1" dirty="0">
              <a:solidFill>
                <a:schemeClr val="tx1"/>
              </a:solidFill>
              <a:latin typeface="ＭＳ ゴシック" panose="020B0609070205080204" pitchFamily="49" charset="-128"/>
              <a:ea typeface="ＭＳ ゴシック" panose="020B0609070205080204" pitchFamily="49" charset="-128"/>
            </a:endParaRPr>
          </a:p>
          <a:p>
            <a:pPr indent="174625"/>
            <a:r>
              <a:rPr kumimoji="1" lang="ja-JP" altLang="en-US" sz="1600" b="1" dirty="0">
                <a:latin typeface="ＭＳ ゴシック" panose="020B0609070205080204" pitchFamily="49" charset="-128"/>
                <a:ea typeface="ＭＳ ゴシック" panose="020B0609070205080204" pitchFamily="49" charset="-128"/>
              </a:rPr>
              <a:t>勤務間インターバル制度を導入するため、配送車を中古で１台購入し、２台で配送を行う体制を構築した。</a:t>
            </a:r>
            <a:endParaRPr kumimoji="1" lang="en-US" altLang="ja-JP" sz="1600" b="1" dirty="0">
              <a:latin typeface="ＭＳ ゴシック" panose="020B0609070205080204" pitchFamily="49" charset="-128"/>
              <a:ea typeface="ＭＳ ゴシック" panose="020B0609070205080204" pitchFamily="49" charset="-128"/>
            </a:endParaRPr>
          </a:p>
          <a:p>
            <a:pPr indent="174625"/>
            <a:endParaRPr kumimoji="1" lang="en-US" altLang="ja-JP" sz="1100" b="1" dirty="0">
              <a:latin typeface="ＭＳ ゴシック" panose="020B0609070205080204" pitchFamily="49" charset="-128"/>
              <a:ea typeface="ＭＳ ゴシック" panose="020B0609070205080204" pitchFamily="49" charset="-128"/>
            </a:endParaRPr>
          </a:p>
          <a:p>
            <a:pPr indent="174625"/>
            <a:endParaRPr kumimoji="1" lang="en-US" altLang="ja-JP" sz="1600" b="1" dirty="0">
              <a:latin typeface="ＭＳ ゴシック" panose="020B0609070205080204" pitchFamily="49" charset="-128"/>
              <a:ea typeface="ＭＳ ゴシック" panose="020B0609070205080204" pitchFamily="49" charset="-128"/>
            </a:endParaRPr>
          </a:p>
          <a:p>
            <a:pPr indent="174625"/>
            <a:endParaRPr kumimoji="1" lang="en-US" altLang="ja-JP" sz="1600" b="1" dirty="0">
              <a:latin typeface="ＭＳ ゴシック" panose="020B0609070205080204" pitchFamily="49" charset="-128"/>
              <a:ea typeface="ＭＳ ゴシック" panose="020B0609070205080204" pitchFamily="49" charset="-128"/>
            </a:endParaRPr>
          </a:p>
          <a:p>
            <a:pPr indent="174625"/>
            <a:endParaRPr kumimoji="1" lang="en-US" altLang="ja-JP" sz="1400" b="1" dirty="0">
              <a:latin typeface="ＭＳ ゴシック" panose="020B0609070205080204" pitchFamily="49" charset="-128"/>
              <a:ea typeface="ＭＳ ゴシック" panose="020B0609070205080204" pitchFamily="49" charset="-128"/>
            </a:endParaRPr>
          </a:p>
          <a:p>
            <a:r>
              <a:rPr kumimoji="1" lang="ja-JP" altLang="en-US" sz="1600" b="1" dirty="0">
                <a:latin typeface="ＭＳ ゴシック"/>
                <a:ea typeface="ＭＳ ゴシック"/>
              </a:rPr>
              <a:t>○改善の結果</a:t>
            </a:r>
            <a:br>
              <a:rPr lang="en-US" altLang="ja-JP" sz="16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　配送車の増車により、時間外労働を削減することができ、</a:t>
            </a:r>
            <a:r>
              <a:rPr kumimoji="1" lang="ja-JP" altLang="en-US" sz="1600" b="1" dirty="0">
                <a:latin typeface="ＭＳ ゴシック" panose="020B0609070205080204" pitchFamily="49" charset="-128"/>
                <a:ea typeface="ＭＳ ゴシック" panose="020B0609070205080204" pitchFamily="49" charset="-128"/>
              </a:rPr>
              <a:t>新たに勤務間インターバル</a:t>
            </a:r>
            <a:r>
              <a:rPr kumimoji="1" lang="en-US" altLang="ja-JP" sz="1600" b="1" dirty="0">
                <a:latin typeface="ＭＳ ゴシック" panose="020B0609070205080204" pitchFamily="49" charset="-128"/>
                <a:ea typeface="ＭＳ ゴシック" panose="020B0609070205080204" pitchFamily="49" charset="-128"/>
              </a:rPr>
              <a:t>11</a:t>
            </a:r>
            <a:r>
              <a:rPr kumimoji="1" lang="ja-JP" altLang="en-US" sz="1600" b="1" dirty="0">
                <a:latin typeface="ＭＳ ゴシック" panose="020B0609070205080204" pitchFamily="49" charset="-128"/>
                <a:ea typeface="ＭＳ ゴシック" panose="020B0609070205080204" pitchFamily="49" charset="-128"/>
              </a:rPr>
              <a:t>時間以上確保することができた。</a:t>
            </a:r>
            <a:r>
              <a:rPr kumimoji="1" lang="ja-JP" altLang="en-US" sz="1600" b="1" dirty="0">
                <a:latin typeface="ＭＳ ゴシック"/>
                <a:ea typeface="ＭＳ ゴシック"/>
              </a:rPr>
              <a:t>　</a:t>
            </a:r>
            <a:endParaRPr kumimoji="1" lang="en-US" altLang="ja-JP" sz="1600" b="1" dirty="0">
              <a:latin typeface="ＭＳ ゴシック"/>
              <a:ea typeface="ＭＳ ゴシック"/>
            </a:endParaRPr>
          </a:p>
          <a:p>
            <a:pPr indent="174625"/>
            <a:r>
              <a:rPr kumimoji="1" lang="ja-JP" altLang="en-US" sz="1600" b="1" dirty="0">
                <a:latin typeface="ＭＳ ゴシック" panose="020B0609070205080204" pitchFamily="49" charset="-128"/>
                <a:ea typeface="ＭＳ ゴシック" panose="020B0609070205080204" pitchFamily="49" charset="-128"/>
              </a:rPr>
              <a:t>配送車増車等経費（約</a:t>
            </a:r>
            <a:r>
              <a:rPr kumimoji="1" lang="en-US" altLang="ja-JP" sz="1600" b="1" dirty="0">
                <a:latin typeface="ＭＳ ゴシック" panose="020B0609070205080204" pitchFamily="49" charset="-128"/>
                <a:ea typeface="ＭＳ ゴシック" panose="020B0609070205080204" pitchFamily="49" charset="-128"/>
              </a:rPr>
              <a:t>100</a:t>
            </a:r>
            <a:r>
              <a:rPr kumimoji="1" lang="ja-JP" altLang="en-US" sz="1600" b="1" dirty="0">
                <a:latin typeface="ＭＳ ゴシック" panose="020B0609070205080204" pitchFamily="49" charset="-128"/>
                <a:ea typeface="ＭＳ ゴシック" panose="020B0609070205080204" pitchFamily="49" charset="-128"/>
              </a:rPr>
              <a:t>万円）の４分の３を助成された。</a:t>
            </a:r>
          </a:p>
        </p:txBody>
      </p:sp>
      <p:sp>
        <p:nvSpPr>
          <p:cNvPr id="6" name="正方形/長方形 5">
            <a:extLst>
              <a:ext uri="{FF2B5EF4-FFF2-40B4-BE49-F238E27FC236}">
                <a16:creationId xmlns:a16="http://schemas.microsoft.com/office/drawing/2014/main" id="{BDC1DF3E-4211-0332-5D16-F3D979650DE3}"/>
              </a:ext>
            </a:extLst>
          </p:cNvPr>
          <p:cNvSpPr/>
          <p:nvPr/>
        </p:nvSpPr>
        <p:spPr>
          <a:xfrm>
            <a:off x="0" y="-1"/>
            <a:ext cx="6840000" cy="983346"/>
          </a:xfrm>
          <a:prstGeom prst="rect">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sz="3600" b="1" dirty="0">
                <a:ln>
                  <a:solidFill>
                    <a:schemeClr val="tx1"/>
                  </a:solidFill>
                </a:ln>
                <a:latin typeface="ＭＳ ゴシック" panose="020B0609070205080204" pitchFamily="49" charset="-128"/>
                <a:ea typeface="ＭＳ ゴシック" panose="020B0609070205080204" pitchFamily="49" charset="-128"/>
              </a:rPr>
              <a:t>食品加工機の導入等</a:t>
            </a:r>
          </a:p>
        </p:txBody>
      </p:sp>
      <p:sp>
        <p:nvSpPr>
          <p:cNvPr id="7" name="正方形/長方形 6">
            <a:extLst>
              <a:ext uri="{FF2B5EF4-FFF2-40B4-BE49-F238E27FC236}">
                <a16:creationId xmlns:a16="http://schemas.microsoft.com/office/drawing/2014/main" id="{2DB9A887-9F1D-152E-A6F6-58546350D6BA}"/>
              </a:ext>
            </a:extLst>
          </p:cNvPr>
          <p:cNvSpPr/>
          <p:nvPr/>
        </p:nvSpPr>
        <p:spPr>
          <a:xfrm>
            <a:off x="0" y="940151"/>
            <a:ext cx="6840000" cy="3975440"/>
          </a:xfrm>
          <a:prstGeom prst="rect">
            <a:avLst/>
          </a:prstGeom>
        </p:spPr>
        <p:style>
          <a:lnRef idx="2">
            <a:schemeClr val="accent5"/>
          </a:lnRef>
          <a:fillRef idx="1">
            <a:schemeClr val="lt1"/>
          </a:fillRef>
          <a:effectRef idx="0">
            <a:schemeClr val="accent5"/>
          </a:effectRef>
          <a:fontRef idx="minor">
            <a:schemeClr val="dk1"/>
          </a:fontRef>
        </p:style>
        <p:txBody>
          <a:bodyPr lIns="91440" tIns="45720" rIns="91440" bIns="45720" rtlCol="0" anchor="t"/>
          <a:lstStyle/>
          <a:p>
            <a:r>
              <a:rPr kumimoji="1" lang="ja-JP" altLang="en-US" sz="1600" b="1" dirty="0">
                <a:latin typeface="ＭＳ ゴシック" panose="020B0609070205080204" pitchFamily="49" charset="-128"/>
                <a:ea typeface="ＭＳ ゴシック" panose="020B0609070205080204" pitchFamily="49" charset="-128"/>
              </a:rPr>
              <a:t>○企業の課題</a:t>
            </a:r>
            <a:endParaRPr kumimoji="1" lang="en-US" altLang="ja-JP" sz="1600" b="1" dirty="0">
              <a:latin typeface="ＭＳ ゴシック" panose="020B0609070205080204" pitchFamily="49" charset="-128"/>
              <a:ea typeface="ＭＳ ゴシック" panose="020B0609070205080204" pitchFamily="49" charset="-128"/>
            </a:endParaRPr>
          </a:p>
          <a:p>
            <a:r>
              <a:rPr kumimoji="1" lang="ja-JP" altLang="en-US" sz="1600" b="1" dirty="0">
                <a:latin typeface="ＭＳ ゴシック" panose="020B0609070205080204" pitchFamily="49" charset="-128"/>
                <a:ea typeface="ＭＳ ゴシック" panose="020B0609070205080204" pitchFamily="49" charset="-128"/>
              </a:rPr>
              <a:t>　手動式の食品加工の機械で１時間当たり</a:t>
            </a:r>
            <a:r>
              <a:rPr kumimoji="1" lang="en-US" altLang="ja-JP" sz="1600" b="1" dirty="0">
                <a:latin typeface="ＭＳ ゴシック" panose="020B0609070205080204" pitchFamily="49" charset="-128"/>
                <a:ea typeface="ＭＳ ゴシック" panose="020B0609070205080204" pitchFamily="49" charset="-128"/>
              </a:rPr>
              <a:t>30kg</a:t>
            </a:r>
            <a:r>
              <a:rPr kumimoji="1" lang="ja-JP" altLang="en-US" sz="1600" b="1" dirty="0">
                <a:latin typeface="ＭＳ ゴシック" panose="020B0609070205080204" pitchFamily="49" charset="-128"/>
                <a:ea typeface="ＭＳ ゴシック" panose="020B0609070205080204" pitchFamily="49" charset="-128"/>
              </a:rPr>
              <a:t>程度の食品加工を行っており、非効率で長時間労働になっていた。</a:t>
            </a:r>
            <a:br>
              <a:rPr kumimoji="1" lang="en-US" altLang="ja-JP" sz="1600" b="1" dirty="0">
                <a:latin typeface="ＭＳ ゴシック" panose="020B0609070205080204" pitchFamily="49" charset="-128"/>
                <a:ea typeface="ＭＳ ゴシック" panose="020B0609070205080204" pitchFamily="49" charset="-128"/>
              </a:rPr>
            </a:br>
            <a:r>
              <a:rPr kumimoji="1" lang="ja-JP" altLang="en-US" sz="800" b="1" dirty="0">
                <a:latin typeface="ＭＳ ゴシック" panose="020B0609070205080204" pitchFamily="49" charset="-128"/>
                <a:ea typeface="ＭＳ ゴシック" panose="020B0609070205080204" pitchFamily="49" charset="-128"/>
              </a:rPr>
              <a:t>　</a:t>
            </a:r>
            <a:endParaRPr kumimoji="1" lang="en-US" altLang="ja-JP" sz="1600" b="1" dirty="0">
              <a:latin typeface="ＭＳ ゴシック" panose="020B0609070205080204" pitchFamily="49" charset="-128"/>
              <a:ea typeface="ＭＳ ゴシック" panose="020B0609070205080204" pitchFamily="49" charset="-128"/>
            </a:endParaRPr>
          </a:p>
          <a:p>
            <a:r>
              <a:rPr kumimoji="1" lang="ja-JP" altLang="en-US" sz="1600" b="1" dirty="0">
                <a:latin typeface="ＭＳ ゴシック" panose="020B0609070205080204" pitchFamily="49" charset="-128"/>
                <a:ea typeface="ＭＳ ゴシック" panose="020B0609070205080204" pitchFamily="49" charset="-128"/>
              </a:rPr>
              <a:t>○助成金による取組</a:t>
            </a:r>
            <a:br>
              <a:rPr kumimoji="1" lang="en-US" altLang="ja-JP" sz="1600" b="1" dirty="0">
                <a:latin typeface="ＭＳ ゴシック" panose="020B0609070205080204" pitchFamily="49" charset="-128"/>
                <a:ea typeface="ＭＳ ゴシック" panose="020B0609070205080204" pitchFamily="49" charset="-128"/>
              </a:rPr>
            </a:br>
            <a:r>
              <a:rPr kumimoji="1" lang="ja-JP" altLang="en-US" sz="1600" b="1" dirty="0">
                <a:latin typeface="ＭＳ ゴシック" panose="020B0609070205080204" pitchFamily="49" charset="-128"/>
                <a:ea typeface="ＭＳ ゴシック" panose="020B0609070205080204" pitchFamily="49" charset="-128"/>
              </a:rPr>
              <a:t>・１時間当たり</a:t>
            </a:r>
            <a:r>
              <a:rPr kumimoji="1" lang="en-US" altLang="ja-JP" sz="1600" b="1" dirty="0">
                <a:latin typeface="ＭＳ ゴシック" panose="020B0609070205080204" pitchFamily="49" charset="-128"/>
                <a:ea typeface="ＭＳ ゴシック" panose="020B0609070205080204" pitchFamily="49" charset="-128"/>
              </a:rPr>
              <a:t>300kg</a:t>
            </a:r>
            <a:r>
              <a:rPr kumimoji="1" lang="ja-JP" altLang="en-US" sz="1600" b="1" dirty="0">
                <a:latin typeface="ＭＳ ゴシック" panose="020B0609070205080204" pitchFamily="49" charset="-128"/>
                <a:ea typeface="ＭＳ ゴシック" panose="020B0609070205080204" pitchFamily="49" charset="-128"/>
              </a:rPr>
              <a:t>程度の食品加工が可能となる自動式の食品加工の機械を新たに導入した。</a:t>
            </a:r>
            <a:endParaRPr kumimoji="1" lang="en-US" altLang="ja-JP" sz="1600" b="1" dirty="0">
              <a:latin typeface="ＭＳ ゴシック" panose="020B0609070205080204" pitchFamily="49" charset="-128"/>
              <a:ea typeface="ＭＳ ゴシック" panose="020B0609070205080204" pitchFamily="49" charset="-128"/>
            </a:endParaRPr>
          </a:p>
          <a:p>
            <a:r>
              <a:rPr kumimoji="1" lang="ja-JP" altLang="en-US" sz="1600" b="1" dirty="0">
                <a:latin typeface="ＭＳ ゴシック" panose="020B0609070205080204" pitchFamily="49" charset="-128"/>
                <a:ea typeface="ＭＳ ゴシック" panose="020B0609070205080204" pitchFamily="49" charset="-128"/>
              </a:rPr>
              <a:t>・外部専門家（社会保険労務士等）に依頼して就業規則等を変更し、　「年休の計画的付与」や「時間単位年休」、「病気休暇」を導入した。</a:t>
            </a:r>
            <a:endParaRPr kumimoji="1" lang="en-US" altLang="ja-JP" sz="1600" b="1" dirty="0">
              <a:latin typeface="ＭＳ ゴシック" panose="020B0609070205080204" pitchFamily="49" charset="-128"/>
              <a:ea typeface="ＭＳ ゴシック" panose="020B0609070205080204" pitchFamily="49" charset="-128"/>
            </a:endParaRPr>
          </a:p>
          <a:p>
            <a:br>
              <a:rPr lang="en-US" altLang="ja-JP" sz="800" b="1" dirty="0">
                <a:solidFill>
                  <a:schemeClr val="tx1"/>
                </a:solidFill>
                <a:latin typeface="ＭＳ ゴシック" panose="020B0609070205080204" pitchFamily="49" charset="-128"/>
                <a:ea typeface="ＭＳ ゴシック" panose="020B0609070205080204" pitchFamily="49" charset="-128"/>
              </a:rPr>
            </a:br>
            <a:r>
              <a:rPr kumimoji="1" lang="ja-JP" altLang="en-US" sz="1600" b="1" dirty="0">
                <a:solidFill>
                  <a:schemeClr val="tx1"/>
                </a:solidFill>
                <a:latin typeface="ＭＳ ゴシック"/>
                <a:ea typeface="ＭＳ ゴシック"/>
              </a:rPr>
              <a:t>○改善の結果　</a:t>
            </a:r>
            <a:br>
              <a:rPr lang="en-US" altLang="ja-JP" sz="1600" b="1" dirty="0">
                <a:solidFill>
                  <a:schemeClr val="tx1"/>
                </a:solidFill>
                <a:latin typeface="ＭＳ ゴシック" panose="020B0609070205080204" pitchFamily="49" charset="-128"/>
                <a:ea typeface="ＭＳ ゴシック" panose="020B0609070205080204" pitchFamily="49" charset="-128"/>
              </a:rPr>
            </a:br>
            <a:r>
              <a:rPr kumimoji="1" lang="ja-JP" altLang="en-US" sz="1600" b="1" dirty="0">
                <a:solidFill>
                  <a:schemeClr val="tx1"/>
                </a:solidFill>
                <a:latin typeface="ＭＳ ゴシック"/>
                <a:ea typeface="ＭＳ ゴシック"/>
              </a:rPr>
              <a:t>・新たな自動式の機械の導入により、作業時間が１日当たり４時間程度縮減できた。</a:t>
            </a:r>
            <a:endParaRPr kumimoji="1" lang="en-US" altLang="ja-JP" sz="1600" b="1" dirty="0">
              <a:solidFill>
                <a:schemeClr val="tx1"/>
              </a:solidFill>
              <a:latin typeface="ＭＳ ゴシック"/>
              <a:ea typeface="ＭＳ ゴシック"/>
            </a:endParaRPr>
          </a:p>
          <a:p>
            <a:r>
              <a:rPr kumimoji="1" lang="ja-JP" altLang="en-US" sz="1600" b="1" dirty="0">
                <a:solidFill>
                  <a:schemeClr val="tx1"/>
                </a:solidFill>
                <a:latin typeface="ＭＳ ゴシック"/>
                <a:ea typeface="ＭＳ ゴシック"/>
              </a:rPr>
              <a:t>・就業規則等の変更により、休暇取得の促進につながり、働きやすい環境が整備された。</a:t>
            </a:r>
            <a:endParaRPr kumimoji="1" lang="en-US" altLang="ja-JP" sz="1600" b="1" dirty="0">
              <a:solidFill>
                <a:schemeClr val="tx1"/>
              </a:solidFill>
              <a:latin typeface="ＭＳ ゴシック"/>
              <a:ea typeface="ＭＳ ゴシック"/>
            </a:endParaRPr>
          </a:p>
          <a:p>
            <a:r>
              <a:rPr kumimoji="1" lang="ja-JP" altLang="en-US" sz="1600" b="1" dirty="0">
                <a:solidFill>
                  <a:schemeClr val="tx1"/>
                </a:solidFill>
                <a:latin typeface="ＭＳ ゴシック"/>
                <a:ea typeface="ＭＳ ゴシック"/>
              </a:rPr>
              <a:t>・</a:t>
            </a:r>
            <a:r>
              <a:rPr kumimoji="1" lang="ja-JP" altLang="en-US" sz="1600" b="1" dirty="0">
                <a:solidFill>
                  <a:schemeClr val="tx1"/>
                </a:solidFill>
                <a:latin typeface="ＭＳ ゴシック" panose="020B0609070205080204" pitchFamily="49" charset="-128"/>
                <a:ea typeface="ＭＳ ゴシック" panose="020B0609070205080204" pitchFamily="49" charset="-128"/>
              </a:rPr>
              <a:t>食品加工機購入経費</a:t>
            </a:r>
            <a:r>
              <a:rPr kumimoji="1" lang="zh-TW" altLang="en-US" sz="1600" b="1" dirty="0">
                <a:solidFill>
                  <a:schemeClr val="tx1"/>
                </a:solidFill>
                <a:latin typeface="ＭＳ ゴシック" panose="020B0609070205080204" pitchFamily="49" charset="-128"/>
                <a:ea typeface="ＭＳ ゴシック" panose="020B0609070205080204" pitchFamily="49" charset="-128"/>
              </a:rPr>
              <a:t>（約</a:t>
            </a:r>
            <a:r>
              <a:rPr kumimoji="1" lang="en-US" altLang="ja-JP" sz="1600" b="1" dirty="0">
                <a:solidFill>
                  <a:schemeClr val="tx1"/>
                </a:solidFill>
                <a:latin typeface="ＭＳ ゴシック" panose="020B0609070205080204" pitchFamily="49" charset="-128"/>
                <a:ea typeface="ＭＳ ゴシック" panose="020B0609070205080204" pitchFamily="49" charset="-128"/>
              </a:rPr>
              <a:t>150</a:t>
            </a:r>
            <a:r>
              <a:rPr kumimoji="1" lang="zh-TW" altLang="en-US" sz="1600" b="1" dirty="0">
                <a:solidFill>
                  <a:schemeClr val="tx1"/>
                </a:solidFill>
                <a:latin typeface="ＭＳ ゴシック" panose="020B0609070205080204" pitchFamily="49" charset="-128"/>
                <a:ea typeface="ＭＳ ゴシック" panose="020B0609070205080204" pitchFamily="49" charset="-128"/>
              </a:rPr>
              <a:t>万円）</a:t>
            </a:r>
            <a:r>
              <a:rPr kumimoji="1" lang="ja-JP" altLang="en-US" sz="1600" b="1" dirty="0">
                <a:latin typeface="ＭＳ ゴシック" panose="020B0609070205080204" pitchFamily="49" charset="-128"/>
                <a:ea typeface="ＭＳ ゴシック" panose="020B0609070205080204" pitchFamily="49" charset="-128"/>
              </a:rPr>
              <a:t>の５分の４及び</a:t>
            </a:r>
            <a:r>
              <a:rPr kumimoji="1" lang="ja-JP" altLang="en-US" sz="1600" b="1" dirty="0">
                <a:latin typeface="ＭＳ ゴシック"/>
                <a:ea typeface="ＭＳ ゴシック"/>
              </a:rPr>
              <a:t>外部専門家による就業規則変更経費（約</a:t>
            </a:r>
            <a:r>
              <a:rPr kumimoji="1" lang="en-US" altLang="ja-JP" sz="1600" b="1" dirty="0">
                <a:latin typeface="ＭＳ ゴシック"/>
                <a:ea typeface="ＭＳ ゴシック"/>
              </a:rPr>
              <a:t>10</a:t>
            </a:r>
            <a:r>
              <a:rPr kumimoji="1" lang="ja-JP" altLang="en-US" sz="1600" b="1" dirty="0">
                <a:latin typeface="ＭＳ ゴシック"/>
                <a:ea typeface="ＭＳ ゴシック"/>
              </a:rPr>
              <a:t>万円）の４分の３を助成された。</a:t>
            </a:r>
            <a:endParaRPr kumimoji="1" lang="ja-JP" altLang="en-US" sz="1600" b="1" dirty="0">
              <a:latin typeface="ＭＳ ゴシック" panose="020B0609070205080204" pitchFamily="49" charset="-128"/>
              <a:ea typeface="ＭＳ ゴシック" panose="020B0609070205080204" pitchFamily="49" charset="-128"/>
            </a:endParaRPr>
          </a:p>
        </p:txBody>
      </p:sp>
      <p:sp>
        <p:nvSpPr>
          <p:cNvPr id="2" name="正方形/長方形 1">
            <a:extLst>
              <a:ext uri="{FF2B5EF4-FFF2-40B4-BE49-F238E27FC236}">
                <a16:creationId xmlns:a16="http://schemas.microsoft.com/office/drawing/2014/main" id="{60A0422A-0050-3A6D-E3FE-B4378DCD83CB}"/>
              </a:ext>
            </a:extLst>
          </p:cNvPr>
          <p:cNvSpPr/>
          <p:nvPr/>
        </p:nvSpPr>
        <p:spPr>
          <a:xfrm>
            <a:off x="5749447" y="20751"/>
            <a:ext cx="989556" cy="216000"/>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製造業</a:t>
            </a:r>
          </a:p>
        </p:txBody>
      </p:sp>
      <p:sp>
        <p:nvSpPr>
          <p:cNvPr id="3" name="正方形/長方形 2">
            <a:extLst>
              <a:ext uri="{FF2B5EF4-FFF2-40B4-BE49-F238E27FC236}">
                <a16:creationId xmlns:a16="http://schemas.microsoft.com/office/drawing/2014/main" id="{C5A2A2F3-3A65-A81E-12F4-D9D0859E1704}"/>
              </a:ext>
            </a:extLst>
          </p:cNvPr>
          <p:cNvSpPr/>
          <p:nvPr/>
        </p:nvSpPr>
        <p:spPr>
          <a:xfrm>
            <a:off x="5749447" y="5032183"/>
            <a:ext cx="989556" cy="216000"/>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サービス業</a:t>
            </a:r>
          </a:p>
        </p:txBody>
      </p:sp>
      <p:sp>
        <p:nvSpPr>
          <p:cNvPr id="8" name="正方形/長方形 7">
            <a:extLst>
              <a:ext uri="{FF2B5EF4-FFF2-40B4-BE49-F238E27FC236}">
                <a16:creationId xmlns:a16="http://schemas.microsoft.com/office/drawing/2014/main" id="{AA0DCBA6-6DA1-8D31-5EE6-7FFCFA0B1E4E}"/>
              </a:ext>
            </a:extLst>
          </p:cNvPr>
          <p:cNvSpPr/>
          <p:nvPr/>
        </p:nvSpPr>
        <p:spPr>
          <a:xfrm>
            <a:off x="118997" y="28306"/>
            <a:ext cx="2880000" cy="216000"/>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労働時間短縮・年休促進支援コース</a:t>
            </a:r>
          </a:p>
        </p:txBody>
      </p:sp>
      <p:sp>
        <p:nvSpPr>
          <p:cNvPr id="9" name="正方形/長方形 8">
            <a:extLst>
              <a:ext uri="{FF2B5EF4-FFF2-40B4-BE49-F238E27FC236}">
                <a16:creationId xmlns:a16="http://schemas.microsoft.com/office/drawing/2014/main" id="{617642CB-420A-DE60-8343-D8DAF0703BF0}"/>
              </a:ext>
            </a:extLst>
          </p:cNvPr>
          <p:cNvSpPr/>
          <p:nvPr/>
        </p:nvSpPr>
        <p:spPr>
          <a:xfrm>
            <a:off x="100474" y="5032183"/>
            <a:ext cx="2880000" cy="216000"/>
          </a:xfrm>
          <a:prstGeom prst="rect">
            <a:avLst/>
          </a:prstGeom>
          <a:solidFill>
            <a:schemeClr val="accent6">
              <a:lumMod val="60000"/>
              <a:lumOff val="40000"/>
            </a:schemeClr>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勤務間インターバル導入コース</a:t>
            </a:r>
          </a:p>
        </p:txBody>
      </p:sp>
      <p:sp>
        <p:nvSpPr>
          <p:cNvPr id="13" name="正方形/長方形 12">
            <a:extLst>
              <a:ext uri="{FF2B5EF4-FFF2-40B4-BE49-F238E27FC236}">
                <a16:creationId xmlns:a16="http://schemas.microsoft.com/office/drawing/2014/main" id="{E704831E-C3B8-3695-59E8-9C59E7EC9FDD}"/>
              </a:ext>
            </a:extLst>
          </p:cNvPr>
          <p:cNvSpPr/>
          <p:nvPr/>
        </p:nvSpPr>
        <p:spPr>
          <a:xfrm>
            <a:off x="118997" y="7820376"/>
            <a:ext cx="6620006" cy="69233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dirty="0">
                <a:solidFill>
                  <a:schemeClr val="tx1"/>
                </a:solidFill>
                <a:latin typeface="ＭＳ ゴシック" panose="020B0609070205080204" pitchFamily="49" charset="-128"/>
                <a:ea typeface="ＭＳ ゴシック" panose="020B0609070205080204" pitchFamily="49" charset="-128"/>
              </a:rPr>
              <a:t>※</a:t>
            </a:r>
            <a:r>
              <a:rPr kumimoji="1" lang="ja-JP" altLang="en-US" sz="1200" dirty="0">
                <a:solidFill>
                  <a:schemeClr val="tx1"/>
                </a:solidFill>
                <a:latin typeface="ＭＳ ゴシック" panose="020B0609070205080204" pitchFamily="49" charset="-128"/>
                <a:ea typeface="ＭＳ ゴシック" panose="020B0609070205080204" pitchFamily="49" charset="-128"/>
              </a:rPr>
              <a:t>勤務間インターバルとは、勤務終了後、次の勤務までに一定時間以上の「休息時間」を設けることで、働く方の生活時間や睡眠時間を確保し、健康保持や過重労働の防止を図るもので、平成</a:t>
            </a:r>
            <a:r>
              <a:rPr kumimoji="1" lang="en-US" altLang="ja-JP" sz="1200" dirty="0">
                <a:solidFill>
                  <a:schemeClr val="tx1"/>
                </a:solidFill>
                <a:latin typeface="ＭＳ ゴシック" panose="020B0609070205080204" pitchFamily="49" charset="-128"/>
                <a:ea typeface="ＭＳ ゴシック" panose="020B0609070205080204" pitchFamily="49" charset="-128"/>
              </a:rPr>
              <a:t>31</a:t>
            </a:r>
            <a:r>
              <a:rPr kumimoji="1" lang="ja-JP" altLang="en-US" sz="1200" dirty="0">
                <a:solidFill>
                  <a:schemeClr val="tx1"/>
                </a:solidFill>
                <a:latin typeface="ＭＳ ゴシック" panose="020B0609070205080204" pitchFamily="49" charset="-128"/>
                <a:ea typeface="ＭＳ ゴシック" panose="020B0609070205080204" pitchFamily="49" charset="-128"/>
              </a:rPr>
              <a:t>年４月から制度の導入が努力義務化されています。</a:t>
            </a:r>
          </a:p>
        </p:txBody>
      </p:sp>
    </p:spTree>
    <p:extLst>
      <p:ext uri="{BB962C8B-B14F-4D97-AF65-F5344CB8AC3E}">
        <p14:creationId xmlns:p14="http://schemas.microsoft.com/office/powerpoint/2010/main" val="2132166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正方形/長方形 12">
            <a:extLst>
              <a:ext uri="{FF2B5EF4-FFF2-40B4-BE49-F238E27FC236}">
                <a16:creationId xmlns:a16="http://schemas.microsoft.com/office/drawing/2014/main" id="{0C743B3D-7D80-E318-691D-111F9A3CECF4}"/>
              </a:ext>
            </a:extLst>
          </p:cNvPr>
          <p:cNvSpPr/>
          <p:nvPr/>
        </p:nvSpPr>
        <p:spPr>
          <a:xfrm>
            <a:off x="0" y="41342"/>
            <a:ext cx="6840000" cy="1134132"/>
          </a:xfrm>
          <a:prstGeom prst="rect">
            <a:avLst/>
          </a:prstGeom>
          <a:ln>
            <a:solidFill>
              <a:schemeClr val="accent6">
                <a:lumMod val="50000"/>
              </a:schemeClr>
            </a:solidFill>
          </a:ln>
        </p:spPr>
        <p:style>
          <a:lnRef idx="2">
            <a:schemeClr val="accent6">
              <a:shade val="50000"/>
            </a:schemeClr>
          </a:lnRef>
          <a:fillRef idx="1">
            <a:schemeClr val="accent6"/>
          </a:fillRef>
          <a:effectRef idx="0">
            <a:schemeClr val="accent6"/>
          </a:effectRef>
          <a:fontRef idx="minor">
            <a:schemeClr val="lt1"/>
          </a:fontRef>
        </p:style>
        <p:txBody>
          <a:bodyPr wrap="none" rtlCol="0" anchor="ctr">
            <a:normAutofit/>
          </a:bodyPr>
          <a:lstStyle/>
          <a:p>
            <a:pPr algn="ctr"/>
            <a:r>
              <a:rPr kumimoji="1" lang="ja-JP" altLang="en-US" sz="3200" b="1" dirty="0">
                <a:ln>
                  <a:solidFill>
                    <a:schemeClr val="tx1"/>
                  </a:solidFill>
                </a:ln>
                <a:latin typeface="ＭＳ ゴシック" panose="020B0609070205080204" pitchFamily="49" charset="-128"/>
                <a:ea typeface="ＭＳ ゴシック" panose="020B0609070205080204" pitchFamily="49" charset="-128"/>
              </a:rPr>
              <a:t>販路拡大に向けたイベントの実施</a:t>
            </a:r>
          </a:p>
        </p:txBody>
      </p:sp>
      <p:sp>
        <p:nvSpPr>
          <p:cNvPr id="14" name="正方形/長方形 13">
            <a:extLst>
              <a:ext uri="{FF2B5EF4-FFF2-40B4-BE49-F238E27FC236}">
                <a16:creationId xmlns:a16="http://schemas.microsoft.com/office/drawing/2014/main" id="{B7C4B063-D03B-BC63-BF19-F5569C075E9F}"/>
              </a:ext>
            </a:extLst>
          </p:cNvPr>
          <p:cNvSpPr/>
          <p:nvPr/>
        </p:nvSpPr>
        <p:spPr>
          <a:xfrm>
            <a:off x="100474" y="85126"/>
            <a:ext cx="2880000" cy="216000"/>
          </a:xfrm>
          <a:prstGeom prst="rect">
            <a:avLst/>
          </a:prstGeom>
          <a:solidFill>
            <a:srgbClr val="00B0F0"/>
          </a:solidFill>
          <a:ln>
            <a:solidFill>
              <a:schemeClr val="bg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団体推進コース</a:t>
            </a:r>
          </a:p>
        </p:txBody>
      </p:sp>
      <p:sp>
        <p:nvSpPr>
          <p:cNvPr id="15" name="正方形/長方形 14">
            <a:extLst>
              <a:ext uri="{FF2B5EF4-FFF2-40B4-BE49-F238E27FC236}">
                <a16:creationId xmlns:a16="http://schemas.microsoft.com/office/drawing/2014/main" id="{3DC5F4C8-6BD1-02B7-8AD1-67795A0FCE41}"/>
              </a:ext>
            </a:extLst>
          </p:cNvPr>
          <p:cNvSpPr/>
          <p:nvPr/>
        </p:nvSpPr>
        <p:spPr>
          <a:xfrm>
            <a:off x="5749447" y="85126"/>
            <a:ext cx="989556" cy="216000"/>
          </a:xfrm>
          <a:prstGeom prst="rect">
            <a:avLst/>
          </a:prstGeom>
          <a:solidFill>
            <a:schemeClr val="accent4">
              <a:lumMod val="20000"/>
              <a:lumOff val="80000"/>
            </a:schemeClr>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kumimoji="1" lang="ja-JP" altLang="en-US" sz="1200" dirty="0">
                <a:solidFill>
                  <a:schemeClr val="tx1"/>
                </a:solidFill>
                <a:latin typeface="ＭＳ ゴシック" panose="020B0609070205080204" pitchFamily="49" charset="-128"/>
                <a:ea typeface="ＭＳ ゴシック" panose="020B0609070205080204" pitchFamily="49" charset="-128"/>
              </a:rPr>
              <a:t>サービス業</a:t>
            </a:r>
          </a:p>
        </p:txBody>
      </p:sp>
      <p:sp>
        <p:nvSpPr>
          <p:cNvPr id="16" name="正方形/長方形 15">
            <a:extLst>
              <a:ext uri="{FF2B5EF4-FFF2-40B4-BE49-F238E27FC236}">
                <a16:creationId xmlns:a16="http://schemas.microsoft.com/office/drawing/2014/main" id="{85D25E15-9566-BDFD-D122-E0EE8FCF64EA}"/>
              </a:ext>
            </a:extLst>
          </p:cNvPr>
          <p:cNvSpPr/>
          <p:nvPr/>
        </p:nvSpPr>
        <p:spPr>
          <a:xfrm>
            <a:off x="0" y="1188799"/>
            <a:ext cx="6840000" cy="3744147"/>
          </a:xfrm>
          <a:prstGeom prst="rect">
            <a:avLst/>
          </a:prstGeom>
        </p:spPr>
        <p:style>
          <a:lnRef idx="2">
            <a:schemeClr val="accent5"/>
          </a:lnRef>
          <a:fillRef idx="1">
            <a:schemeClr val="lt1"/>
          </a:fillRef>
          <a:effectRef idx="0">
            <a:schemeClr val="accent5"/>
          </a:effectRef>
          <a:fontRef idx="minor">
            <a:schemeClr val="dk1"/>
          </a:fontRef>
        </p:style>
        <p:txBody>
          <a:bodyPr lIns="91440" tIns="45720" rIns="91440" bIns="45720" rtlCol="0" anchor="t"/>
          <a:lstStyle/>
          <a:p>
            <a:r>
              <a:rPr kumimoji="1" lang="ja-JP" altLang="en-US" sz="1600" b="1" dirty="0">
                <a:latin typeface="ＭＳ ゴシック" panose="020B0609070205080204" pitchFamily="49" charset="-128"/>
                <a:ea typeface="ＭＳ ゴシック" panose="020B0609070205080204" pitchFamily="49" charset="-128"/>
              </a:rPr>
              <a:t>○事業主団体などの課題</a:t>
            </a:r>
            <a:endParaRPr kumimoji="1" lang="en-US" altLang="ja-JP" sz="1600" b="1" dirty="0">
              <a:latin typeface="ＭＳ ゴシック" panose="020B0609070205080204" pitchFamily="49" charset="-128"/>
              <a:ea typeface="ＭＳ ゴシック" panose="020B0609070205080204" pitchFamily="49" charset="-128"/>
            </a:endParaRPr>
          </a:p>
          <a:p>
            <a:r>
              <a:rPr kumimoji="1" lang="ja-JP" altLang="en-US" sz="1600" b="1" dirty="0">
                <a:latin typeface="ＭＳ ゴシック" panose="020B0609070205080204" pitchFamily="49" charset="-128"/>
                <a:ea typeface="ＭＳ ゴシック" panose="020B0609070205080204" pitchFamily="49" charset="-128"/>
              </a:rPr>
              <a:t>　傘下事業所における経営の安定化の推進が課題となっていた。</a:t>
            </a:r>
            <a:endParaRPr kumimoji="1" lang="en-US" altLang="ja-JP" sz="1600" b="1" dirty="0">
              <a:latin typeface="ＭＳ ゴシック" panose="020B0609070205080204" pitchFamily="49" charset="-128"/>
              <a:ea typeface="ＭＳ ゴシック" panose="020B0609070205080204" pitchFamily="49" charset="-128"/>
            </a:endParaRPr>
          </a:p>
          <a:p>
            <a:endParaRPr kumimoji="1" lang="en-US" altLang="ja-JP" sz="1600" b="1" dirty="0">
              <a:latin typeface="ＭＳ ゴシック" panose="020B0609070205080204" pitchFamily="49" charset="-128"/>
              <a:ea typeface="ＭＳ ゴシック" panose="020B0609070205080204" pitchFamily="49" charset="-128"/>
            </a:endParaRPr>
          </a:p>
          <a:p>
            <a:r>
              <a:rPr kumimoji="1" lang="ja-JP" altLang="en-US" sz="1600" b="1" dirty="0">
                <a:latin typeface="ＭＳ ゴシック" panose="020B0609070205080204" pitchFamily="49" charset="-128"/>
                <a:ea typeface="ＭＳ ゴシック" panose="020B0609070205080204" pitchFamily="49" charset="-128"/>
              </a:rPr>
              <a:t>○助成金の活用</a:t>
            </a:r>
            <a:endParaRPr kumimoji="1" lang="en-US" altLang="ja-JP" sz="1600" b="1" dirty="0">
              <a:latin typeface="ＭＳ ゴシック" panose="020B0609070205080204" pitchFamily="49" charset="-128"/>
              <a:ea typeface="ＭＳ ゴシック" panose="020B0609070205080204" pitchFamily="49" charset="-128"/>
            </a:endParaRPr>
          </a:p>
          <a:p>
            <a:r>
              <a:rPr kumimoji="1" lang="ja-JP" altLang="en-US" sz="1600" b="1" dirty="0">
                <a:latin typeface="ＭＳ ゴシック" panose="020B0609070205080204" pitchFamily="49" charset="-128"/>
                <a:ea typeface="ＭＳ ゴシック" panose="020B0609070205080204" pitchFamily="49" charset="-128"/>
              </a:rPr>
              <a:t>　東京において、２日間にわたって商品ＰＲとしての観光物産展及び個別商談会を実施した。</a:t>
            </a:r>
            <a:endParaRPr kumimoji="1" lang="en-US" altLang="ja-JP" sz="1600" b="1" dirty="0">
              <a:latin typeface="ＭＳ ゴシック" panose="020B0609070205080204" pitchFamily="49" charset="-128"/>
              <a:ea typeface="ＭＳ ゴシック" panose="020B0609070205080204" pitchFamily="49" charset="-128"/>
            </a:endParaRPr>
          </a:p>
          <a:p>
            <a:endParaRPr kumimoji="1" lang="en-US" altLang="ja-JP" sz="1600" b="1" dirty="0">
              <a:latin typeface="ＭＳ ゴシック" panose="020B0609070205080204" pitchFamily="49" charset="-128"/>
              <a:ea typeface="ＭＳ ゴシック" panose="020B0609070205080204" pitchFamily="49" charset="-128"/>
            </a:endParaRPr>
          </a:p>
          <a:p>
            <a:r>
              <a:rPr kumimoji="1" lang="ja-JP" altLang="en-US" sz="1600" b="1" dirty="0">
                <a:latin typeface="ＭＳ ゴシック"/>
                <a:ea typeface="ＭＳ ゴシック"/>
              </a:rPr>
              <a:t>○取組の結果</a:t>
            </a:r>
            <a:br>
              <a:rPr lang="en-US" altLang="ja-JP" sz="1600" b="1" dirty="0">
                <a:latin typeface="ＭＳ ゴシック" panose="020B0609070205080204" pitchFamily="49" charset="-128"/>
                <a:ea typeface="ＭＳ ゴシック" panose="020B0609070205080204" pitchFamily="49" charset="-128"/>
              </a:rPr>
            </a:br>
            <a:r>
              <a:rPr lang="ja-JP" altLang="en-US" sz="1600" b="1" dirty="0">
                <a:latin typeface="ＭＳ ゴシック" panose="020B0609070205080204" pitchFamily="49" charset="-128"/>
                <a:ea typeface="ＭＳ ゴシック" panose="020B0609070205080204" pitchFamily="49" charset="-128"/>
              </a:rPr>
              <a:t>・</a:t>
            </a:r>
            <a:r>
              <a:rPr kumimoji="1" lang="ja-JP" altLang="en-US" sz="1600" b="1" dirty="0">
                <a:latin typeface="ＭＳ ゴシック"/>
                <a:ea typeface="ＭＳ ゴシック"/>
              </a:rPr>
              <a:t>観光物産展及び商談会の実施により、商談につながった。</a:t>
            </a:r>
            <a:endParaRPr kumimoji="1" lang="en-US" altLang="ja-JP" sz="1600" b="1" dirty="0">
              <a:latin typeface="ＭＳ ゴシック"/>
              <a:ea typeface="ＭＳ ゴシック"/>
            </a:endParaRPr>
          </a:p>
          <a:p>
            <a:r>
              <a:rPr kumimoji="1" lang="ja-JP" altLang="en-US" sz="1600" b="1" dirty="0">
                <a:latin typeface="ＭＳ ゴシック"/>
                <a:ea typeface="ＭＳ ゴシック"/>
              </a:rPr>
              <a:t>・「物産展だけでなく、個別商談が行え、今後の取引につながる良い機会だった」との感想あり。個別商談会を好事例として参加事業所に紹介し、経営の安定化支援につなげている。</a:t>
            </a:r>
            <a:endParaRPr kumimoji="1" lang="en-US" altLang="ja-JP" sz="1600" b="1" dirty="0">
              <a:latin typeface="ＭＳ ゴシック"/>
              <a:ea typeface="ＭＳ ゴシック"/>
            </a:endParaRPr>
          </a:p>
          <a:p>
            <a:r>
              <a:rPr kumimoji="1" lang="ja-JP" altLang="en-US" sz="1600" b="1" dirty="0">
                <a:latin typeface="ＭＳ ゴシック" panose="020B0609070205080204" pitchFamily="49" charset="-128"/>
                <a:ea typeface="ＭＳ ゴシック" panose="020B0609070205080204" pitchFamily="49" charset="-128"/>
              </a:rPr>
              <a:t>・イベント開催経費（約</a:t>
            </a:r>
            <a:r>
              <a:rPr kumimoji="1" lang="en-US" altLang="ja-JP" sz="1600" b="1" dirty="0">
                <a:latin typeface="ＭＳ ゴシック" panose="020B0609070205080204" pitchFamily="49" charset="-128"/>
                <a:ea typeface="ＭＳ ゴシック" panose="020B0609070205080204" pitchFamily="49" charset="-128"/>
              </a:rPr>
              <a:t>200</a:t>
            </a:r>
            <a:r>
              <a:rPr kumimoji="1" lang="ja-JP" altLang="en-US" sz="1600" b="1" dirty="0">
                <a:latin typeface="ＭＳ ゴシック" panose="020B0609070205080204" pitchFamily="49" charset="-128"/>
                <a:ea typeface="ＭＳ ゴシック" panose="020B0609070205080204" pitchFamily="49" charset="-128"/>
              </a:rPr>
              <a:t>万円）を助成された。</a:t>
            </a:r>
          </a:p>
        </p:txBody>
      </p:sp>
      <p:sp>
        <p:nvSpPr>
          <p:cNvPr id="3" name="矢印: 右 2">
            <a:extLst>
              <a:ext uri="{FF2B5EF4-FFF2-40B4-BE49-F238E27FC236}">
                <a16:creationId xmlns:a16="http://schemas.microsoft.com/office/drawing/2014/main" id="{9E7CB043-48E7-48CA-FEF1-C97DAAF42DE0}"/>
              </a:ext>
            </a:extLst>
          </p:cNvPr>
          <p:cNvSpPr/>
          <p:nvPr/>
        </p:nvSpPr>
        <p:spPr>
          <a:xfrm>
            <a:off x="84218" y="9156032"/>
            <a:ext cx="1093057" cy="541421"/>
          </a:xfrm>
          <a:prstGeom prst="rightArrow">
            <a:avLst/>
          </a:prstGeom>
          <a:solidFill>
            <a:srgbClr val="92D050"/>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3C2634B6-35DA-FD7A-1F46-37A52DE8222D}"/>
              </a:ext>
            </a:extLst>
          </p:cNvPr>
          <p:cNvSpPr txBox="1"/>
          <p:nvPr/>
        </p:nvSpPr>
        <p:spPr>
          <a:xfrm>
            <a:off x="1117117" y="9103576"/>
            <a:ext cx="4944979" cy="646331"/>
          </a:xfrm>
          <a:prstGeom prst="rect">
            <a:avLst/>
          </a:prstGeom>
          <a:noFill/>
        </p:spPr>
        <p:txBody>
          <a:bodyPr wrap="square" rtlCol="0">
            <a:spAutoFit/>
          </a:bodyPr>
          <a:lstStyle/>
          <a:p>
            <a:r>
              <a:rPr kumimoji="1" lang="ja-JP" altLang="en-US" dirty="0">
                <a:latin typeface="メイリオ" panose="020B0604030504040204" pitchFamily="50" charset="-128"/>
                <a:ea typeface="メイリオ" panose="020B0604030504040204" pitchFamily="50" charset="-128"/>
              </a:rPr>
              <a:t>他にも様々な「働き方」「休み方」の取組があります！特設サイトをご覧ください！</a:t>
            </a:r>
          </a:p>
        </p:txBody>
      </p:sp>
      <p:pic>
        <p:nvPicPr>
          <p:cNvPr id="9" name="図 8" descr="QR コード&#10;&#10;自動的に生成された説明">
            <a:extLst>
              <a:ext uri="{FF2B5EF4-FFF2-40B4-BE49-F238E27FC236}">
                <a16:creationId xmlns:a16="http://schemas.microsoft.com/office/drawing/2014/main" id="{1D22ABF2-CD79-C5D7-8B17-4EE3B324BE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49447" y="8852482"/>
            <a:ext cx="1052262" cy="1052262"/>
          </a:xfrm>
          <a:prstGeom prst="rect">
            <a:avLst/>
          </a:prstGeom>
        </p:spPr>
      </p:pic>
      <p:pic>
        <p:nvPicPr>
          <p:cNvPr id="2" name="Picture 2">
            <a:extLst>
              <a:ext uri="{FF2B5EF4-FFF2-40B4-BE49-F238E27FC236}">
                <a16:creationId xmlns:a16="http://schemas.microsoft.com/office/drawing/2014/main" id="{A96F05B4-1811-A985-5C50-45CEFE32DCA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646" y="4978654"/>
            <a:ext cx="6808708" cy="3829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8538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1247</TotalTime>
  <Words>960</Words>
  <Application>Microsoft Office PowerPoint</Application>
  <PresentationFormat>A4 210 x 297 mm</PresentationFormat>
  <Paragraphs>67</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ＭＳ ゴシック</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将人(sasaki-masato)</dc:creator>
  <cp:lastModifiedBy>藤田 直樹(fujita-naokiaa)</cp:lastModifiedBy>
  <cp:revision>37</cp:revision>
  <cp:lastPrinted>2023-12-20T01:48:38Z</cp:lastPrinted>
  <dcterms:created xsi:type="dcterms:W3CDTF">2023-09-13T06:31:12Z</dcterms:created>
  <dcterms:modified xsi:type="dcterms:W3CDTF">2024-05-20T06:04:29Z</dcterms:modified>
</cp:coreProperties>
</file>