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52" autoAdjust="0"/>
  </p:normalViewPr>
  <p:slideViewPr>
    <p:cSldViewPr>
      <p:cViewPr>
        <p:scale>
          <a:sx n="125" d="100"/>
          <a:sy n="125" d="100"/>
        </p:scale>
        <p:origin x="-480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5B883-E3AD-457D-8DD7-6DEDDEBA7BB0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A59B9-A943-492A-8A40-D23242FDC5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4EFEE-F18B-4338-92A6-16394838A2F7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9B94A-3015-4E3B-AE80-D870AFEB54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99E1E-D4A1-4B78-A606-F01593F84C38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083EB-E4F4-46F5-9945-45A923724C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F3CC3-FADA-4705-B9FD-56708D77C12A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5B1AC-3E57-40D6-AC78-44D573746A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FC1FE-8C2C-40D4-A493-1820C9B1A5A3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736DA-36A9-4926-8D57-A629991D5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ABEF8-6F3E-434A-838B-3395437F71C1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E5815-6036-469F-BF9D-570B84FAEC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ECCCA-6EA9-4576-88C7-93D935980FB1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0CAD1-2F8D-4343-A490-67D9ABFFC3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FD156-EE90-4776-ABB0-092A13E7BFAF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52E47-34C5-47FF-B1FC-995125E533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77DFE-4470-4CEE-BB1F-D0E7B77A2853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9D10D-BB5F-4025-8A5B-84B1BFA082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DAC46-B79D-4FB5-B9D4-280800D4550E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CE26-4D86-46F9-9A6D-94AC43F129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4122C-974B-4F54-8143-7B67603615AF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50239-DEB4-47ED-93D3-C0B458B239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7272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6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C06FD36-A109-4C55-BEB3-8DF654212A6B}" type="datetimeFigureOut">
              <a:rPr lang="ja-JP" altLang="en-US"/>
              <a:pPr>
                <a:defRPr/>
              </a:pPr>
              <a:t>2014/6/20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6BDAE7-F792-436D-BF48-68315AB6AA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>
            <a:off x="4857751" y="2605486"/>
            <a:ext cx="1876425" cy="54431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ja-JP" altLang="en-US" sz="1200" dirty="0"/>
              <a:t>つくり方</a:t>
            </a:r>
            <a:endParaRPr lang="en-US" altLang="ja-JP" sz="1200" dirty="0"/>
          </a:p>
          <a:p>
            <a:pPr>
              <a:defRPr/>
            </a:pP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１　①を山折り、谷折り両</a:t>
            </a: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方に折り目をつける</a:t>
            </a:r>
            <a:endParaRPr lang="en-US" altLang="ja-JP" sz="1200" dirty="0"/>
          </a:p>
          <a:p>
            <a:pPr>
              <a:defRPr/>
            </a:pP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２　①を山折りした状態で、</a:t>
            </a: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②～④の赤点線部分に</a:t>
            </a: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切込みを入れる</a:t>
            </a:r>
            <a:endParaRPr lang="en-US" altLang="ja-JP" sz="1200" dirty="0"/>
          </a:p>
          <a:p>
            <a:pPr>
              <a:defRPr/>
            </a:pP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３　⑤及び⑥を山折りする</a:t>
            </a:r>
            <a:endParaRPr lang="en-US" altLang="ja-JP" sz="1200" dirty="0"/>
          </a:p>
          <a:p>
            <a:pPr>
              <a:defRPr/>
            </a:pP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４　②～③の水色部分を</a:t>
            </a: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谷側に折り込む</a:t>
            </a:r>
            <a:endParaRPr lang="en-US" altLang="ja-JP" sz="1200" dirty="0"/>
          </a:p>
          <a:p>
            <a:pPr>
              <a:defRPr/>
            </a:pP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５　外側を切り離す</a:t>
            </a:r>
            <a:endParaRPr lang="en-US" altLang="ja-JP" sz="1200" dirty="0"/>
          </a:p>
          <a:p>
            <a:pPr>
              <a:defRPr/>
            </a:pP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６　⑦及び⑧を山折りする</a:t>
            </a:r>
            <a:endParaRPr lang="en-US" altLang="ja-JP" sz="1200" dirty="0"/>
          </a:p>
          <a:p>
            <a:pPr>
              <a:defRPr/>
            </a:pP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７　棒などに差す（６で折り</a:t>
            </a: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曲げた部分がストッパー</a:t>
            </a: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になります）</a:t>
            </a:r>
            <a:endParaRPr lang="en-US" altLang="ja-JP" sz="1200" dirty="0"/>
          </a:p>
          <a:p>
            <a:pPr>
              <a:defRPr/>
            </a:pP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　</a:t>
            </a:r>
            <a:r>
              <a:rPr lang="en-US" altLang="ja-JP" sz="1200" dirty="0"/>
              <a:t>※</a:t>
            </a:r>
            <a:r>
              <a:rPr lang="ja-JP" altLang="en-US" sz="1200" dirty="0"/>
              <a:t>　旗を固定する棒の</a:t>
            </a: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　　太さに応じ、適宜、旗</a:t>
            </a: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　　の部分を移動させた</a:t>
            </a:r>
            <a:endParaRPr lang="en-US" altLang="ja-JP" sz="1200" dirty="0"/>
          </a:p>
          <a:p>
            <a:pPr>
              <a:defRPr/>
            </a:pPr>
            <a:r>
              <a:rPr lang="ja-JP" altLang="en-US" sz="1200" dirty="0"/>
              <a:t>　　　上で印刷してください。</a:t>
            </a:r>
            <a:endParaRPr lang="en-US" altLang="ja-JP" sz="1200" dirty="0"/>
          </a:p>
          <a:p>
            <a:pPr>
              <a:defRPr/>
            </a:pPr>
            <a:endParaRPr lang="en-US" altLang="ja-JP" sz="1200" dirty="0"/>
          </a:p>
        </p:txBody>
      </p:sp>
      <p:sp>
        <p:nvSpPr>
          <p:cNvPr id="99" name="正方形/長方形 98"/>
          <p:cNvSpPr/>
          <p:nvPr/>
        </p:nvSpPr>
        <p:spPr>
          <a:xfrm>
            <a:off x="153988" y="77391"/>
            <a:ext cx="6500812" cy="6191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 smtClean="0"/>
              <a:t>「ゼロ災　滋賀」卓上</a:t>
            </a:r>
            <a:r>
              <a:rPr lang="ja-JP" altLang="en-US" dirty="0"/>
              <a:t>のぼり旗</a:t>
            </a:r>
          </a:p>
        </p:txBody>
      </p:sp>
      <p:grpSp>
        <p:nvGrpSpPr>
          <p:cNvPr id="67" name="グループ化 66"/>
          <p:cNvGrpSpPr/>
          <p:nvPr/>
        </p:nvGrpSpPr>
        <p:grpSpPr>
          <a:xfrm>
            <a:off x="1425575" y="761869"/>
            <a:ext cx="2038350" cy="9221523"/>
            <a:chOff x="1425575" y="703263"/>
            <a:chExt cx="2038350" cy="8512175"/>
          </a:xfrm>
        </p:grpSpPr>
        <p:sp>
          <p:nvSpPr>
            <p:cNvPr id="6" name="正方形/長方形 5"/>
            <p:cNvSpPr/>
            <p:nvPr/>
          </p:nvSpPr>
          <p:spPr bwMode="auto">
            <a:xfrm>
              <a:off x="1525588" y="1662113"/>
              <a:ext cx="1938337" cy="11747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7" name="正方形/長方形 26"/>
            <p:cNvSpPr/>
            <p:nvPr/>
          </p:nvSpPr>
          <p:spPr bwMode="auto">
            <a:xfrm>
              <a:off x="1525588" y="3856038"/>
              <a:ext cx="1938337" cy="18732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0" name="正方形/長方形 29"/>
            <p:cNvSpPr/>
            <p:nvPr/>
          </p:nvSpPr>
          <p:spPr bwMode="auto">
            <a:xfrm>
              <a:off x="1525588" y="6045200"/>
              <a:ext cx="1938337" cy="18732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3" name="正方形/長方形 32"/>
            <p:cNvSpPr/>
            <p:nvPr/>
          </p:nvSpPr>
          <p:spPr bwMode="auto">
            <a:xfrm>
              <a:off x="1525588" y="8296275"/>
              <a:ext cx="1938337" cy="1905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3" name="正方形/長方形 82"/>
            <p:cNvSpPr/>
            <p:nvPr/>
          </p:nvSpPr>
          <p:spPr bwMode="auto">
            <a:xfrm>
              <a:off x="3128963" y="1014413"/>
              <a:ext cx="319087" cy="31908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/>
                <a:t>⑧</a:t>
              </a:r>
            </a:p>
          </p:txBody>
        </p:sp>
        <p:grpSp>
          <p:nvGrpSpPr>
            <p:cNvPr id="2" name="グループ化 66"/>
            <p:cNvGrpSpPr>
              <a:grpSpLocks/>
            </p:cNvGrpSpPr>
            <p:nvPr/>
          </p:nvGrpSpPr>
          <p:grpSpPr bwMode="auto">
            <a:xfrm>
              <a:off x="1425575" y="703263"/>
              <a:ext cx="1622425" cy="8512175"/>
              <a:chOff x="1425575" y="703263"/>
              <a:chExt cx="1622425" cy="8512175"/>
            </a:xfrm>
          </p:grpSpPr>
          <p:cxnSp>
            <p:nvCxnSpPr>
              <p:cNvPr id="64" name="直線コネクタ 63"/>
              <p:cNvCxnSpPr/>
              <p:nvPr/>
            </p:nvCxnSpPr>
            <p:spPr bwMode="auto">
              <a:xfrm rot="5400000">
                <a:off x="-2170113" y="4959351"/>
                <a:ext cx="8512175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 bwMode="auto">
              <a:xfrm rot="5400000">
                <a:off x="-1474788" y="4959351"/>
                <a:ext cx="8512175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正方形/長方形 60"/>
              <p:cNvSpPr/>
              <p:nvPr/>
            </p:nvSpPr>
            <p:spPr>
              <a:xfrm>
                <a:off x="2000250" y="1822450"/>
                <a:ext cx="850900" cy="650081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3" name="正方形/長方形 22"/>
              <p:cNvSpPr/>
              <p:nvPr/>
            </p:nvSpPr>
            <p:spPr bwMode="auto">
              <a:xfrm>
                <a:off x="1962150" y="1638300"/>
                <a:ext cx="939800" cy="10795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 bwMode="auto">
              <a:xfrm>
                <a:off x="1962150" y="3867150"/>
                <a:ext cx="939800" cy="16668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1" name="正方形/長方形 30"/>
              <p:cNvSpPr/>
              <p:nvPr/>
            </p:nvSpPr>
            <p:spPr bwMode="auto">
              <a:xfrm>
                <a:off x="1962150" y="6054725"/>
                <a:ext cx="939800" cy="14446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 bwMode="auto">
              <a:xfrm>
                <a:off x="1962150" y="8326438"/>
                <a:ext cx="939800" cy="13017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 bwMode="auto">
              <a:xfrm rot="5400000">
                <a:off x="2258219" y="1053306"/>
                <a:ext cx="357188" cy="74612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 bwMode="auto">
              <a:xfrm rot="5400000">
                <a:off x="2342356" y="1223169"/>
                <a:ext cx="193675" cy="7064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cxnSp>
            <p:nvCxnSpPr>
              <p:cNvPr id="52" name="直線コネクタ 51"/>
              <p:cNvCxnSpPr/>
              <p:nvPr/>
            </p:nvCxnSpPr>
            <p:spPr bwMode="auto">
              <a:xfrm rot="5400000">
                <a:off x="-1820863" y="4959351"/>
                <a:ext cx="8512175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 bwMode="auto">
              <a:xfrm rot="10800000" flipV="1">
                <a:off x="2419350" y="1035050"/>
                <a:ext cx="628650" cy="5603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 bwMode="auto">
              <a:xfrm>
                <a:off x="1709738" y="928688"/>
                <a:ext cx="719137" cy="6477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正方形/長方形 69"/>
              <p:cNvSpPr/>
              <p:nvPr/>
            </p:nvSpPr>
            <p:spPr bwMode="auto">
              <a:xfrm>
                <a:off x="2276475" y="8620125"/>
                <a:ext cx="320675" cy="3190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/>
                  <a:t>①</a:t>
                </a:r>
              </a:p>
            </p:txBody>
          </p:sp>
          <p:sp>
            <p:nvSpPr>
              <p:cNvPr id="71" name="正方形/長方形 70"/>
              <p:cNvSpPr/>
              <p:nvPr/>
            </p:nvSpPr>
            <p:spPr bwMode="auto">
              <a:xfrm>
                <a:off x="1851025" y="8620125"/>
                <a:ext cx="319088" cy="3190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/>
                  <a:t>⑤</a:t>
                </a:r>
              </a:p>
            </p:txBody>
          </p:sp>
          <p:sp>
            <p:nvSpPr>
              <p:cNvPr id="72" name="正方形/長方形 71"/>
              <p:cNvSpPr/>
              <p:nvPr/>
            </p:nvSpPr>
            <p:spPr bwMode="auto">
              <a:xfrm>
                <a:off x="2703513" y="8620125"/>
                <a:ext cx="319087" cy="3190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/>
                  <a:t>⑥</a:t>
                </a:r>
              </a:p>
            </p:txBody>
          </p:sp>
          <p:sp>
            <p:nvSpPr>
              <p:cNvPr id="78" name="正方形/長方形 77"/>
              <p:cNvSpPr/>
              <p:nvPr/>
            </p:nvSpPr>
            <p:spPr bwMode="auto">
              <a:xfrm>
                <a:off x="1425575" y="1014413"/>
                <a:ext cx="319088" cy="31908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/>
                  <a:t>⑦</a:t>
                </a:r>
              </a:p>
            </p:txBody>
          </p:sp>
          <p:sp>
            <p:nvSpPr>
              <p:cNvPr id="93" name="正方形/長方形 92"/>
              <p:cNvSpPr/>
              <p:nvPr/>
            </p:nvSpPr>
            <p:spPr bwMode="auto">
              <a:xfrm>
                <a:off x="2428875" y="2679700"/>
                <a:ext cx="319088" cy="3190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/>
                  <a:t>②</a:t>
                </a:r>
              </a:p>
            </p:txBody>
          </p:sp>
          <p:cxnSp>
            <p:nvCxnSpPr>
              <p:cNvPr id="101" name="直線コネクタ 100"/>
              <p:cNvCxnSpPr/>
              <p:nvPr/>
            </p:nvCxnSpPr>
            <p:spPr>
              <a:xfrm>
                <a:off x="2071688" y="1814513"/>
                <a:ext cx="71437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/>
              <p:nvPr/>
            </p:nvCxnSpPr>
            <p:spPr>
              <a:xfrm>
                <a:off x="2071688" y="3819525"/>
                <a:ext cx="71437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矢印コネクタ 93"/>
              <p:cNvCxnSpPr>
                <a:stCxn id="93" idx="0"/>
                <a:endCxn id="61" idx="0"/>
              </p:cNvCxnSpPr>
              <p:nvPr/>
            </p:nvCxnSpPr>
            <p:spPr>
              <a:xfrm rot="16200000" flipV="1">
                <a:off x="2078038" y="2170112"/>
                <a:ext cx="857250" cy="16192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矢印コネクタ 94"/>
              <p:cNvCxnSpPr>
                <a:stCxn id="93" idx="2"/>
              </p:cNvCxnSpPr>
              <p:nvPr/>
            </p:nvCxnSpPr>
            <p:spPr>
              <a:xfrm rot="5400000">
                <a:off x="2114550" y="3313113"/>
                <a:ext cx="787400" cy="15875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正方形/長方形 119"/>
              <p:cNvSpPr/>
              <p:nvPr/>
            </p:nvSpPr>
            <p:spPr bwMode="auto">
              <a:xfrm>
                <a:off x="2428875" y="4951413"/>
                <a:ext cx="319088" cy="31908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/>
                  <a:t>③</a:t>
                </a:r>
              </a:p>
            </p:txBody>
          </p:sp>
          <p:cxnSp>
            <p:nvCxnSpPr>
              <p:cNvPr id="121" name="直線コネクタ 120"/>
              <p:cNvCxnSpPr/>
              <p:nvPr/>
            </p:nvCxnSpPr>
            <p:spPr>
              <a:xfrm>
                <a:off x="2071688" y="4086225"/>
                <a:ext cx="71437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/>
              <p:cNvCxnSpPr/>
              <p:nvPr/>
            </p:nvCxnSpPr>
            <p:spPr>
              <a:xfrm>
                <a:off x="2071688" y="6010275"/>
                <a:ext cx="71437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矢印コネクタ 122"/>
              <p:cNvCxnSpPr>
                <a:stCxn id="120" idx="0"/>
              </p:cNvCxnSpPr>
              <p:nvPr/>
            </p:nvCxnSpPr>
            <p:spPr>
              <a:xfrm rot="16200000" flipV="1">
                <a:off x="2078038" y="4441825"/>
                <a:ext cx="857250" cy="16192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矢印コネクタ 123"/>
              <p:cNvCxnSpPr>
                <a:stCxn id="120" idx="2"/>
              </p:cNvCxnSpPr>
              <p:nvPr/>
            </p:nvCxnSpPr>
            <p:spPr>
              <a:xfrm rot="5400000">
                <a:off x="2149475" y="5551488"/>
                <a:ext cx="719138" cy="15716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正方形/長方形 125"/>
              <p:cNvSpPr/>
              <p:nvPr/>
            </p:nvSpPr>
            <p:spPr bwMode="auto">
              <a:xfrm>
                <a:off x="2428875" y="7118350"/>
                <a:ext cx="319088" cy="3190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/>
                  <a:t>④</a:t>
                </a:r>
              </a:p>
            </p:txBody>
          </p:sp>
          <p:cxnSp>
            <p:nvCxnSpPr>
              <p:cNvPr id="127" name="直線コネクタ 126"/>
              <p:cNvCxnSpPr/>
              <p:nvPr/>
            </p:nvCxnSpPr>
            <p:spPr>
              <a:xfrm>
                <a:off x="2071688" y="6253163"/>
                <a:ext cx="71437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/>
              <p:cNvCxnSpPr/>
              <p:nvPr/>
            </p:nvCxnSpPr>
            <p:spPr>
              <a:xfrm>
                <a:off x="2071688" y="8258175"/>
                <a:ext cx="71437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矢印コネクタ 128"/>
              <p:cNvCxnSpPr>
                <a:stCxn id="126" idx="0"/>
              </p:cNvCxnSpPr>
              <p:nvPr/>
            </p:nvCxnSpPr>
            <p:spPr>
              <a:xfrm rot="16200000" flipV="1">
                <a:off x="2078038" y="6608762"/>
                <a:ext cx="857250" cy="16192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矢印コネクタ 129"/>
              <p:cNvCxnSpPr>
                <a:stCxn id="126" idx="2"/>
              </p:cNvCxnSpPr>
              <p:nvPr/>
            </p:nvCxnSpPr>
            <p:spPr>
              <a:xfrm rot="5400000">
                <a:off x="2114550" y="7751763"/>
                <a:ext cx="787400" cy="15875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正方形/長方形 3"/>
          <p:cNvSpPr/>
          <p:nvPr/>
        </p:nvSpPr>
        <p:spPr bwMode="auto">
          <a:xfrm>
            <a:off x="99043" y="1764508"/>
            <a:ext cx="1938338" cy="74518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正方形/長方形 45"/>
          <p:cNvSpPr/>
          <p:nvPr/>
        </p:nvSpPr>
        <p:spPr bwMode="auto">
          <a:xfrm>
            <a:off x="785814" y="2670837"/>
            <a:ext cx="687387" cy="6029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2800" dirty="0" smtClean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2800" dirty="0" smtClean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次労働災害防止計画推進中</a:t>
            </a:r>
            <a:endParaRPr lang="ja-JP" altLang="en-US" sz="28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92224" y="3134374"/>
            <a:ext cx="344488" cy="5407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700" dirty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みんなでつなぎ 高まる意識 達成しようゼロ災害</a:t>
            </a:r>
          </a:p>
        </p:txBody>
      </p:sp>
      <p:grpSp>
        <p:nvGrpSpPr>
          <p:cNvPr id="7" name="グループ化 21"/>
          <p:cNvGrpSpPr>
            <a:grpSpLocks noChangeAspect="1"/>
          </p:cNvGrpSpPr>
          <p:nvPr/>
        </p:nvGrpSpPr>
        <p:grpSpPr bwMode="auto">
          <a:xfrm>
            <a:off x="620688" y="8482796"/>
            <a:ext cx="905432" cy="682672"/>
            <a:chOff x="4143380" y="1000100"/>
            <a:chExt cx="1643074" cy="1143008"/>
          </a:xfrm>
        </p:grpSpPr>
        <p:sp>
          <p:nvSpPr>
            <p:cNvPr id="49" name="正方形/長方形 48"/>
            <p:cNvSpPr/>
            <p:nvPr/>
          </p:nvSpPr>
          <p:spPr>
            <a:xfrm>
              <a:off x="4143380" y="1000100"/>
              <a:ext cx="1643074" cy="114300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grpSp>
          <p:nvGrpSpPr>
            <p:cNvPr id="8" name="グループ化 20"/>
            <p:cNvGrpSpPr>
              <a:grpSpLocks/>
            </p:cNvGrpSpPr>
            <p:nvPr/>
          </p:nvGrpSpPr>
          <p:grpSpPr bwMode="auto">
            <a:xfrm>
              <a:off x="4396351" y="1000818"/>
              <a:ext cx="1137666" cy="1142961"/>
              <a:chOff x="4147604" y="715381"/>
              <a:chExt cx="1635395" cy="1643007"/>
            </a:xfrm>
          </p:grpSpPr>
          <p:sp>
            <p:nvSpPr>
              <p:cNvPr id="55" name="正方形/長方形 54"/>
              <p:cNvSpPr/>
              <p:nvPr/>
            </p:nvSpPr>
            <p:spPr>
              <a:xfrm>
                <a:off x="4146520" y="1284322"/>
                <a:ext cx="1636799" cy="5031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 rot="5400000">
                <a:off x="4145143" y="1285965"/>
                <a:ext cx="1643073" cy="4998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grpSp>
          <p:nvGrpSpPr>
            <p:cNvPr id="9" name="グループ化 18"/>
            <p:cNvGrpSpPr>
              <a:grpSpLocks/>
            </p:cNvGrpSpPr>
            <p:nvPr/>
          </p:nvGrpSpPr>
          <p:grpSpPr bwMode="auto">
            <a:xfrm>
              <a:off x="4574168" y="1178612"/>
              <a:ext cx="782033" cy="787372"/>
              <a:chOff x="-1638557" y="1357119"/>
              <a:chExt cx="1635159" cy="1646326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-1638176" y="2002274"/>
                <a:ext cx="1633279" cy="358233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 rot="5400000">
                <a:off x="-1645474" y="2004752"/>
                <a:ext cx="1647873" cy="353278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</p:grpSp>
      <p:sp>
        <p:nvSpPr>
          <p:cNvPr id="5" name="正方形/長方形 4"/>
          <p:cNvSpPr/>
          <p:nvPr/>
        </p:nvSpPr>
        <p:spPr bwMode="auto">
          <a:xfrm>
            <a:off x="2809877" y="1759540"/>
            <a:ext cx="1938337" cy="74518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411537" y="2643367"/>
            <a:ext cx="687388" cy="6029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労働災害</a:t>
            </a:r>
            <a:r>
              <a:rPr lang="ja-JP" altLang="en-US" sz="2800" dirty="0" smtClean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ゼロ 業務上</a:t>
            </a:r>
            <a:r>
              <a:rPr lang="ja-JP" altLang="en-US" sz="2800" dirty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疾病</a:t>
            </a:r>
            <a:r>
              <a:rPr lang="ja-JP" altLang="en-US" sz="2800" dirty="0" smtClean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ゼロへ</a:t>
            </a:r>
            <a:endParaRPr lang="ja-JP" altLang="en-US" sz="28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957514" y="3075848"/>
            <a:ext cx="688975" cy="5407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みんな</a:t>
            </a:r>
            <a:r>
              <a:rPr lang="ja-JP" altLang="en-US" sz="20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で造ろう　</a:t>
            </a: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60</a:t>
            </a:r>
            <a:r>
              <a:rPr lang="ja-JP" altLang="en-US" sz="20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万労働者の安心職場</a:t>
            </a:r>
            <a:endParaRPr lang="en-US" altLang="ja-JP" sz="2000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68" name="グループ化 21"/>
          <p:cNvGrpSpPr>
            <a:grpSpLocks noChangeAspect="1"/>
          </p:cNvGrpSpPr>
          <p:nvPr/>
        </p:nvGrpSpPr>
        <p:grpSpPr bwMode="auto">
          <a:xfrm>
            <a:off x="3330140" y="8478659"/>
            <a:ext cx="905432" cy="682672"/>
            <a:chOff x="4143380" y="1000100"/>
            <a:chExt cx="1643074" cy="1143008"/>
          </a:xfrm>
        </p:grpSpPr>
        <p:sp>
          <p:nvSpPr>
            <p:cNvPr id="73" name="正方形/長方形 72"/>
            <p:cNvSpPr/>
            <p:nvPr/>
          </p:nvSpPr>
          <p:spPr>
            <a:xfrm>
              <a:off x="4143380" y="1000100"/>
              <a:ext cx="1643074" cy="114300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grpSp>
          <p:nvGrpSpPr>
            <p:cNvPr id="74" name="グループ化 20"/>
            <p:cNvGrpSpPr>
              <a:grpSpLocks/>
            </p:cNvGrpSpPr>
            <p:nvPr/>
          </p:nvGrpSpPr>
          <p:grpSpPr bwMode="auto">
            <a:xfrm>
              <a:off x="4396351" y="1000818"/>
              <a:ext cx="1137666" cy="1142961"/>
              <a:chOff x="4147604" y="715381"/>
              <a:chExt cx="1635395" cy="1643007"/>
            </a:xfrm>
          </p:grpSpPr>
          <p:sp>
            <p:nvSpPr>
              <p:cNvPr id="79" name="正方形/長方形 78"/>
              <p:cNvSpPr/>
              <p:nvPr/>
            </p:nvSpPr>
            <p:spPr>
              <a:xfrm>
                <a:off x="4146520" y="1284322"/>
                <a:ext cx="1636799" cy="5031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 rot="5400000">
                <a:off x="4145143" y="1285965"/>
                <a:ext cx="1643073" cy="4998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grpSp>
          <p:nvGrpSpPr>
            <p:cNvPr id="75" name="グループ化 18"/>
            <p:cNvGrpSpPr>
              <a:grpSpLocks/>
            </p:cNvGrpSpPr>
            <p:nvPr/>
          </p:nvGrpSpPr>
          <p:grpSpPr bwMode="auto">
            <a:xfrm>
              <a:off x="4574168" y="1178612"/>
              <a:ext cx="782033" cy="787372"/>
              <a:chOff x="-1638557" y="1357119"/>
              <a:chExt cx="1635159" cy="1646326"/>
            </a:xfrm>
          </p:grpSpPr>
          <p:sp>
            <p:nvSpPr>
              <p:cNvPr id="76" name="正方形/長方形 75"/>
              <p:cNvSpPr/>
              <p:nvPr/>
            </p:nvSpPr>
            <p:spPr>
              <a:xfrm>
                <a:off x="-1638176" y="2002274"/>
                <a:ext cx="1633279" cy="358233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 rot="5400000">
                <a:off x="-1645474" y="2004752"/>
                <a:ext cx="1647873" cy="353278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</p:grpSp>
      <p:sp>
        <p:nvSpPr>
          <p:cNvPr id="26" name="十字形 25"/>
          <p:cNvSpPr/>
          <p:nvPr/>
        </p:nvSpPr>
        <p:spPr>
          <a:xfrm>
            <a:off x="652070" y="1836531"/>
            <a:ext cx="873518" cy="986569"/>
          </a:xfrm>
          <a:prstGeom prst="plus">
            <a:avLst>
              <a:gd name="adj" fmla="val 3322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58" y="1832654"/>
            <a:ext cx="1008112" cy="101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" name="十字形 80"/>
          <p:cNvSpPr/>
          <p:nvPr/>
        </p:nvSpPr>
        <p:spPr>
          <a:xfrm>
            <a:off x="3346096" y="1812662"/>
            <a:ext cx="873518" cy="1010439"/>
          </a:xfrm>
          <a:prstGeom prst="plus">
            <a:avLst>
              <a:gd name="adj" fmla="val 3322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984" y="1812661"/>
            <a:ext cx="1008112" cy="101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40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</dc:creator>
  <cp:lastModifiedBy>小林　弦太</cp:lastModifiedBy>
  <cp:revision>70</cp:revision>
  <cp:lastPrinted>2014-06-19T07:15:13Z</cp:lastPrinted>
  <dcterms:created xsi:type="dcterms:W3CDTF">2012-07-10T02:47:20Z</dcterms:created>
  <dcterms:modified xsi:type="dcterms:W3CDTF">2014-06-20T00:08:05Z</dcterms:modified>
</cp:coreProperties>
</file>