
<file path=[Content_Types].xml><?xml version="1.0" encoding="utf-8"?>
<Types xmlns="http://schemas.openxmlformats.org/package/2006/content-types">
  <Default ContentType="image/x-emf" Extension="emf"/>
  <Default ContentType="image/jpeg" Extension="jpeg"/>
  <Default ContentType="image/png" Extension="pn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
  </p:notesMasterIdLst>
  <p:sldIdLst>
    <p:sldId id="267" r:id="rId5"/>
    <p:sldId id="269" r:id="rId6"/>
  </p:sldIdLst>
  <p:sldSz cx="7200900" cy="10333038"/>
  <p:notesSz cx="6805613" cy="9939338"/>
  <p:defaultTextStyle>
    <a:defPPr>
      <a:defRPr lang="ja-JP"/>
    </a:defPPr>
    <a:lvl1pPr marL="0" algn="l" defTabSz="1001855" rtl="0" eaLnBrk="1" latinLnBrk="0" hangingPunct="1">
      <a:defRPr kumimoji="1" sz="2000" kern="1200">
        <a:solidFill>
          <a:schemeClr val="tx1"/>
        </a:solidFill>
        <a:latin typeface="+mn-lt"/>
        <a:ea typeface="+mn-ea"/>
        <a:cs typeface="+mn-cs"/>
      </a:defRPr>
    </a:lvl1pPr>
    <a:lvl2pPr marL="500928" algn="l" defTabSz="1001855" rtl="0" eaLnBrk="1" latinLnBrk="0" hangingPunct="1">
      <a:defRPr kumimoji="1" sz="2000" kern="1200">
        <a:solidFill>
          <a:schemeClr val="tx1"/>
        </a:solidFill>
        <a:latin typeface="+mn-lt"/>
        <a:ea typeface="+mn-ea"/>
        <a:cs typeface="+mn-cs"/>
      </a:defRPr>
    </a:lvl2pPr>
    <a:lvl3pPr marL="1001855" algn="l" defTabSz="1001855" rtl="0" eaLnBrk="1" latinLnBrk="0" hangingPunct="1">
      <a:defRPr kumimoji="1" sz="2000" kern="1200">
        <a:solidFill>
          <a:schemeClr val="tx1"/>
        </a:solidFill>
        <a:latin typeface="+mn-lt"/>
        <a:ea typeface="+mn-ea"/>
        <a:cs typeface="+mn-cs"/>
      </a:defRPr>
    </a:lvl3pPr>
    <a:lvl4pPr marL="1502783" algn="l" defTabSz="1001855" rtl="0" eaLnBrk="1" latinLnBrk="0" hangingPunct="1">
      <a:defRPr kumimoji="1" sz="2000" kern="1200">
        <a:solidFill>
          <a:schemeClr val="tx1"/>
        </a:solidFill>
        <a:latin typeface="+mn-lt"/>
        <a:ea typeface="+mn-ea"/>
        <a:cs typeface="+mn-cs"/>
      </a:defRPr>
    </a:lvl4pPr>
    <a:lvl5pPr marL="2003711" algn="l" defTabSz="1001855" rtl="0" eaLnBrk="1" latinLnBrk="0" hangingPunct="1">
      <a:defRPr kumimoji="1" sz="2000" kern="1200">
        <a:solidFill>
          <a:schemeClr val="tx1"/>
        </a:solidFill>
        <a:latin typeface="+mn-lt"/>
        <a:ea typeface="+mn-ea"/>
        <a:cs typeface="+mn-cs"/>
      </a:defRPr>
    </a:lvl5pPr>
    <a:lvl6pPr marL="2504638" algn="l" defTabSz="1001855" rtl="0" eaLnBrk="1" latinLnBrk="0" hangingPunct="1">
      <a:defRPr kumimoji="1" sz="2000" kern="1200">
        <a:solidFill>
          <a:schemeClr val="tx1"/>
        </a:solidFill>
        <a:latin typeface="+mn-lt"/>
        <a:ea typeface="+mn-ea"/>
        <a:cs typeface="+mn-cs"/>
      </a:defRPr>
    </a:lvl6pPr>
    <a:lvl7pPr marL="3005566" algn="l" defTabSz="1001855" rtl="0" eaLnBrk="1" latinLnBrk="0" hangingPunct="1">
      <a:defRPr kumimoji="1" sz="2000" kern="1200">
        <a:solidFill>
          <a:schemeClr val="tx1"/>
        </a:solidFill>
        <a:latin typeface="+mn-lt"/>
        <a:ea typeface="+mn-ea"/>
        <a:cs typeface="+mn-cs"/>
      </a:defRPr>
    </a:lvl7pPr>
    <a:lvl8pPr marL="3506494" algn="l" defTabSz="1001855" rtl="0" eaLnBrk="1" latinLnBrk="0" hangingPunct="1">
      <a:defRPr kumimoji="1" sz="2000" kern="1200">
        <a:solidFill>
          <a:schemeClr val="tx1"/>
        </a:solidFill>
        <a:latin typeface="+mn-lt"/>
        <a:ea typeface="+mn-ea"/>
        <a:cs typeface="+mn-cs"/>
      </a:defRPr>
    </a:lvl8pPr>
    <a:lvl9pPr marL="4007421" algn="l" defTabSz="1001855" rtl="0" eaLnBrk="1" latinLnBrk="0" hangingPunct="1">
      <a:defRPr kumimoji="1"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46">
          <p15:clr>
            <a:srgbClr val="A4A3A4"/>
          </p15:clr>
        </p15:guide>
        <p15:guide id="2" pos="2268">
          <p15:clr>
            <a:srgbClr val="A4A3A4"/>
          </p15:clr>
        </p15:guide>
      </p15:sldGuideLst>
    </p:ext>
    <p:ext uri="{2D200454-40CA-4A62-9FC3-DE9A4176ACB9}">
      <p15:notesGuideLst xmlns:p15="http://schemas.microsoft.com/office/powerpoint/2012/main">
        <p15:guide id="1" orient="horz" pos="3130" userDrawn="1">
          <p15:clr>
            <a:srgbClr val="A4A3A4"/>
          </p15:clr>
        </p15:guide>
        <p15:guide id="2" pos="2144"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FDCBE0"/>
    <a:srgbClr val="FEDEEC"/>
    <a:srgbClr val="C9E4FF"/>
    <a:srgbClr val="FFFFCC"/>
    <a:srgbClr val="E1F0FF"/>
    <a:srgbClr val="B7DBFF"/>
    <a:srgbClr val="FFFF00"/>
    <a:srgbClr val="FC6EAB"/>
    <a:srgbClr val="F3F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075" autoAdjust="0"/>
    <p:restoredTop sz="94660"/>
  </p:normalViewPr>
  <p:slideViewPr>
    <p:cSldViewPr showGuides="1">
      <p:cViewPr varScale="1">
        <p:scale>
          <a:sx n="70" d="100"/>
          <a:sy n="70" d="100"/>
        </p:scale>
        <p:origin x="1920" y="120"/>
      </p:cViewPr>
      <p:guideLst>
        <p:guide orient="horz" pos="2846"/>
        <p:guide pos="2268"/>
      </p:guideLst>
    </p:cSldViewPr>
  </p:slideViewPr>
  <p:notesTextViewPr>
    <p:cViewPr>
      <p:scale>
        <a:sx n="1" d="1"/>
        <a:sy n="1" d="1"/>
      </p:scale>
      <p:origin x="0" y="0"/>
    </p:cViewPr>
  </p:notesTextViewPr>
  <p:notesViewPr>
    <p:cSldViewPr>
      <p:cViewPr varScale="1">
        <p:scale>
          <a:sx n="45" d="100"/>
          <a:sy n="45" d="100"/>
        </p:scale>
        <p:origin x="-2742" y="-108"/>
      </p:cViewPr>
      <p:guideLst>
        <p:guide orient="horz" pos="3130"/>
        <p:guide pos="2144"/>
      </p:guideLst>
    </p:cSldViewPr>
  </p:notes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theme/theme1.xml" Type="http://schemas.openxmlformats.org/officeDocument/2006/relationships/theme"/><Relationship Id="rId11" Target="tableStyles.xml" Type="http://schemas.openxmlformats.org/officeDocument/2006/relationships/tableStyles"/><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notesMasters/notesMaster1.xml" Type="http://schemas.openxmlformats.org/officeDocument/2006/relationships/notesMaster"/><Relationship Id="rId8" Target="presProps.xml" Type="http://schemas.openxmlformats.org/officeDocument/2006/relationships/presProps"/><Relationship Id="rId9" Target="viewProps.xml" Type="http://schemas.openxmlformats.org/officeDocument/2006/relationships/viewProps"/></Relationships>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8887" cy="496888"/>
          </a:xfrm>
          <a:prstGeom prst="rect">
            <a:avLst/>
          </a:prstGeom>
        </p:spPr>
        <p:txBody>
          <a:bodyPr vert="horz" lIns="91422" tIns="45711" rIns="91422" bIns="45711"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140" y="0"/>
            <a:ext cx="2948887" cy="496888"/>
          </a:xfrm>
          <a:prstGeom prst="rect">
            <a:avLst/>
          </a:prstGeom>
        </p:spPr>
        <p:txBody>
          <a:bodyPr vert="horz" lIns="91422" tIns="45711" rIns="91422" bIns="45711" rtlCol="0"/>
          <a:lstStyle>
            <a:lvl1pPr algn="r">
              <a:defRPr sz="1200"/>
            </a:lvl1pPr>
          </a:lstStyle>
          <a:p>
            <a:fld id="{0379D9F6-D022-44C4-A8F0-B374FB4DA7C7}" type="datetimeFigureOut">
              <a:rPr kumimoji="1" lang="ja-JP" altLang="en-US" smtClean="0"/>
              <a:t>2026/6/5</a:t>
            </a:fld>
            <a:endParaRPr kumimoji="1" lang="ja-JP" altLang="en-US"/>
          </a:p>
        </p:txBody>
      </p:sp>
      <p:sp>
        <p:nvSpPr>
          <p:cNvPr id="4" name="スライド イメージ プレースホルダー 3"/>
          <p:cNvSpPr>
            <a:spLocks noGrp="1" noRot="1" noChangeAspect="1"/>
          </p:cNvSpPr>
          <p:nvPr>
            <p:ph type="sldImg" idx="2"/>
          </p:nvPr>
        </p:nvSpPr>
        <p:spPr>
          <a:xfrm>
            <a:off x="2105025" y="746125"/>
            <a:ext cx="2595563" cy="3725863"/>
          </a:xfrm>
          <a:prstGeom prst="rect">
            <a:avLst/>
          </a:prstGeom>
          <a:noFill/>
          <a:ln w="12700">
            <a:solidFill>
              <a:prstClr val="black"/>
            </a:solidFill>
          </a:ln>
        </p:spPr>
        <p:txBody>
          <a:bodyPr vert="horz" lIns="91422" tIns="45711" rIns="91422" bIns="45711" rtlCol="0" anchor="ctr"/>
          <a:lstStyle/>
          <a:p>
            <a:endParaRPr lang="ja-JP" altLang="en-US"/>
          </a:p>
        </p:txBody>
      </p:sp>
      <p:sp>
        <p:nvSpPr>
          <p:cNvPr id="5" name="ノート プレースホルダー 4"/>
          <p:cNvSpPr>
            <a:spLocks noGrp="1"/>
          </p:cNvSpPr>
          <p:nvPr>
            <p:ph type="body" sz="quarter" idx="3"/>
          </p:nvPr>
        </p:nvSpPr>
        <p:spPr>
          <a:xfrm>
            <a:off x="680880" y="4721225"/>
            <a:ext cx="5443855" cy="4471988"/>
          </a:xfrm>
          <a:prstGeom prst="rect">
            <a:avLst/>
          </a:prstGeom>
        </p:spPr>
        <p:txBody>
          <a:bodyPr vert="horz" lIns="91422" tIns="45711" rIns="91422" bIns="45711"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864"/>
            <a:ext cx="2948887" cy="496887"/>
          </a:xfrm>
          <a:prstGeom prst="rect">
            <a:avLst/>
          </a:prstGeom>
        </p:spPr>
        <p:txBody>
          <a:bodyPr vert="horz" lIns="91422" tIns="45711" rIns="91422" bIns="45711"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140" y="9440864"/>
            <a:ext cx="2948887" cy="496887"/>
          </a:xfrm>
          <a:prstGeom prst="rect">
            <a:avLst/>
          </a:prstGeom>
        </p:spPr>
        <p:txBody>
          <a:bodyPr vert="horz" lIns="91422" tIns="45711" rIns="91422" bIns="45711" rtlCol="0" anchor="b"/>
          <a:lstStyle>
            <a:lvl1pPr algn="r">
              <a:defRPr sz="1200"/>
            </a:lvl1pPr>
          </a:lstStyle>
          <a:p>
            <a:fld id="{BF35A095-2CAB-4BDF-A635-4A730F2D0316}" type="slidenum">
              <a:rPr kumimoji="1" lang="ja-JP" altLang="en-US" smtClean="0"/>
              <a:t>‹#›</a:t>
            </a:fld>
            <a:endParaRPr kumimoji="1" lang="ja-JP" altLang="en-US"/>
          </a:p>
        </p:txBody>
      </p:sp>
    </p:spTree>
    <p:extLst>
      <p:ext uri="{BB962C8B-B14F-4D97-AF65-F5344CB8AC3E}">
        <p14:creationId xmlns:p14="http://schemas.microsoft.com/office/powerpoint/2010/main" val="1107553179"/>
      </p:ext>
    </p:extLst>
  </p:cSld>
  <p:clrMap bg1="lt1" tx1="dk1" bg2="lt2" tx2="dk2" accent1="accent1" accent2="accent2" accent3="accent3" accent4="accent4" accent5="accent5" accent6="accent6" hlink="hlink" folHlink="folHlink"/>
  <p:notesStyle>
    <a:lvl1pPr marL="0" algn="l" defTabSz="1001855" rtl="0" eaLnBrk="1" latinLnBrk="0" hangingPunct="1">
      <a:defRPr kumimoji="1" sz="1300" kern="1200">
        <a:solidFill>
          <a:schemeClr val="tx1"/>
        </a:solidFill>
        <a:latin typeface="+mn-lt"/>
        <a:ea typeface="+mn-ea"/>
        <a:cs typeface="+mn-cs"/>
      </a:defRPr>
    </a:lvl1pPr>
    <a:lvl2pPr marL="500928" algn="l" defTabSz="1001855" rtl="0" eaLnBrk="1" latinLnBrk="0" hangingPunct="1">
      <a:defRPr kumimoji="1" sz="1300" kern="1200">
        <a:solidFill>
          <a:schemeClr val="tx1"/>
        </a:solidFill>
        <a:latin typeface="+mn-lt"/>
        <a:ea typeface="+mn-ea"/>
        <a:cs typeface="+mn-cs"/>
      </a:defRPr>
    </a:lvl2pPr>
    <a:lvl3pPr marL="1001855" algn="l" defTabSz="1001855" rtl="0" eaLnBrk="1" latinLnBrk="0" hangingPunct="1">
      <a:defRPr kumimoji="1" sz="1300" kern="1200">
        <a:solidFill>
          <a:schemeClr val="tx1"/>
        </a:solidFill>
        <a:latin typeface="+mn-lt"/>
        <a:ea typeface="+mn-ea"/>
        <a:cs typeface="+mn-cs"/>
      </a:defRPr>
    </a:lvl3pPr>
    <a:lvl4pPr marL="1502783" algn="l" defTabSz="1001855" rtl="0" eaLnBrk="1" latinLnBrk="0" hangingPunct="1">
      <a:defRPr kumimoji="1" sz="1300" kern="1200">
        <a:solidFill>
          <a:schemeClr val="tx1"/>
        </a:solidFill>
        <a:latin typeface="+mn-lt"/>
        <a:ea typeface="+mn-ea"/>
        <a:cs typeface="+mn-cs"/>
      </a:defRPr>
    </a:lvl4pPr>
    <a:lvl5pPr marL="2003711" algn="l" defTabSz="1001855" rtl="0" eaLnBrk="1" latinLnBrk="0" hangingPunct="1">
      <a:defRPr kumimoji="1" sz="1300" kern="1200">
        <a:solidFill>
          <a:schemeClr val="tx1"/>
        </a:solidFill>
        <a:latin typeface="+mn-lt"/>
        <a:ea typeface="+mn-ea"/>
        <a:cs typeface="+mn-cs"/>
      </a:defRPr>
    </a:lvl5pPr>
    <a:lvl6pPr marL="2504638" algn="l" defTabSz="1001855" rtl="0" eaLnBrk="1" latinLnBrk="0" hangingPunct="1">
      <a:defRPr kumimoji="1" sz="1300" kern="1200">
        <a:solidFill>
          <a:schemeClr val="tx1"/>
        </a:solidFill>
        <a:latin typeface="+mn-lt"/>
        <a:ea typeface="+mn-ea"/>
        <a:cs typeface="+mn-cs"/>
      </a:defRPr>
    </a:lvl6pPr>
    <a:lvl7pPr marL="3005566" algn="l" defTabSz="1001855" rtl="0" eaLnBrk="1" latinLnBrk="0" hangingPunct="1">
      <a:defRPr kumimoji="1" sz="1300" kern="1200">
        <a:solidFill>
          <a:schemeClr val="tx1"/>
        </a:solidFill>
        <a:latin typeface="+mn-lt"/>
        <a:ea typeface="+mn-ea"/>
        <a:cs typeface="+mn-cs"/>
      </a:defRPr>
    </a:lvl7pPr>
    <a:lvl8pPr marL="3506494" algn="l" defTabSz="1001855" rtl="0" eaLnBrk="1" latinLnBrk="0" hangingPunct="1">
      <a:defRPr kumimoji="1" sz="1300" kern="1200">
        <a:solidFill>
          <a:schemeClr val="tx1"/>
        </a:solidFill>
        <a:latin typeface="+mn-lt"/>
        <a:ea typeface="+mn-ea"/>
        <a:cs typeface="+mn-cs"/>
      </a:defRPr>
    </a:lvl8pPr>
    <a:lvl9pPr marL="4007421" algn="l" defTabSz="1001855" rtl="0" eaLnBrk="1" latinLnBrk="0" hangingPunct="1">
      <a:defRPr kumimoji="1" sz="13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BF35A095-2CAB-4BDF-A635-4A730F2D0316}" type="slidenum">
              <a:rPr kumimoji="1" lang="ja-JP" altLang="en-US" smtClean="0"/>
              <a:t>1</a:t>
            </a:fld>
            <a:endParaRPr kumimoji="1" lang="ja-JP" altLang="en-US"/>
          </a:p>
        </p:txBody>
      </p:sp>
    </p:spTree>
    <p:extLst>
      <p:ext uri="{BB962C8B-B14F-4D97-AF65-F5344CB8AC3E}">
        <p14:creationId xmlns:p14="http://schemas.microsoft.com/office/powerpoint/2010/main" val="3482234843"/>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40068" y="3209941"/>
            <a:ext cx="6120765" cy="2214906"/>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80135" y="5855388"/>
            <a:ext cx="5040630" cy="2640665"/>
          </a:xfrm>
        </p:spPr>
        <p:txBody>
          <a:bodyPr/>
          <a:lstStyle>
            <a:lvl1pPr marL="0" indent="0" algn="ctr">
              <a:buNone/>
              <a:defRPr>
                <a:solidFill>
                  <a:schemeClr val="tx1">
                    <a:tint val="75000"/>
                  </a:schemeClr>
                </a:solidFill>
              </a:defRPr>
            </a:lvl1pPr>
            <a:lvl2pPr marL="500928" indent="0" algn="ctr">
              <a:buNone/>
              <a:defRPr>
                <a:solidFill>
                  <a:schemeClr val="tx1">
                    <a:tint val="75000"/>
                  </a:schemeClr>
                </a:solidFill>
              </a:defRPr>
            </a:lvl2pPr>
            <a:lvl3pPr marL="1001855" indent="0" algn="ctr">
              <a:buNone/>
              <a:defRPr>
                <a:solidFill>
                  <a:schemeClr val="tx1">
                    <a:tint val="75000"/>
                  </a:schemeClr>
                </a:solidFill>
              </a:defRPr>
            </a:lvl3pPr>
            <a:lvl4pPr marL="1502783" indent="0" algn="ctr">
              <a:buNone/>
              <a:defRPr>
                <a:solidFill>
                  <a:schemeClr val="tx1">
                    <a:tint val="75000"/>
                  </a:schemeClr>
                </a:solidFill>
              </a:defRPr>
            </a:lvl4pPr>
            <a:lvl5pPr marL="2003711" indent="0" algn="ctr">
              <a:buNone/>
              <a:defRPr>
                <a:solidFill>
                  <a:schemeClr val="tx1">
                    <a:tint val="75000"/>
                  </a:schemeClr>
                </a:solidFill>
              </a:defRPr>
            </a:lvl5pPr>
            <a:lvl6pPr marL="2504638" indent="0" algn="ctr">
              <a:buNone/>
              <a:defRPr>
                <a:solidFill>
                  <a:schemeClr val="tx1">
                    <a:tint val="75000"/>
                  </a:schemeClr>
                </a:solidFill>
              </a:defRPr>
            </a:lvl6pPr>
            <a:lvl7pPr marL="3005566" indent="0" algn="ctr">
              <a:buNone/>
              <a:defRPr>
                <a:solidFill>
                  <a:schemeClr val="tx1">
                    <a:tint val="75000"/>
                  </a:schemeClr>
                </a:solidFill>
              </a:defRPr>
            </a:lvl7pPr>
            <a:lvl8pPr marL="3506494" indent="0" algn="ctr">
              <a:buNone/>
              <a:defRPr>
                <a:solidFill>
                  <a:schemeClr val="tx1">
                    <a:tint val="75000"/>
                  </a:schemeClr>
                </a:solidFill>
              </a:defRPr>
            </a:lvl8pPr>
            <a:lvl9pPr marL="4007421"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FDA92500-687F-4DEC-8F31-A32B9FFB5129}" type="datetimeFigureOut">
              <a:rPr kumimoji="1" lang="ja-JP" altLang="en-US" smtClean="0"/>
              <a:t>2026/6/5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043482B-CA28-42F5-9A99-10FEE2E6CCE5}" type="slidenum">
              <a:rPr kumimoji="1" lang="ja-JP" altLang="en-US" smtClean="0"/>
              <a:t>‹#›</a:t>
            </a:fld>
            <a:endParaRPr kumimoji="1" lang="ja-JP" altLang="en-US"/>
          </a:p>
        </p:txBody>
      </p:sp>
    </p:spTree>
    <p:extLst>
      <p:ext uri="{BB962C8B-B14F-4D97-AF65-F5344CB8AC3E}">
        <p14:creationId xmlns:p14="http://schemas.microsoft.com/office/powerpoint/2010/main" val="465567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DA92500-687F-4DEC-8F31-A32B9FFB5129}" type="datetimeFigureOut">
              <a:rPr kumimoji="1" lang="ja-JP" altLang="en-US" smtClean="0"/>
              <a:t>2026/6/5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043482B-CA28-42F5-9A99-10FEE2E6CCE5}" type="slidenum">
              <a:rPr kumimoji="1" lang="ja-JP" altLang="en-US" smtClean="0"/>
              <a:t>‹#›</a:t>
            </a:fld>
            <a:endParaRPr kumimoji="1" lang="ja-JP" altLang="en-US"/>
          </a:p>
        </p:txBody>
      </p:sp>
    </p:spTree>
    <p:extLst>
      <p:ext uri="{BB962C8B-B14F-4D97-AF65-F5344CB8AC3E}">
        <p14:creationId xmlns:p14="http://schemas.microsoft.com/office/powerpoint/2010/main" val="192490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3915489" y="552532"/>
            <a:ext cx="1215153" cy="11753831"/>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270035" y="552532"/>
            <a:ext cx="3525441" cy="11753831"/>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DA92500-687F-4DEC-8F31-A32B9FFB5129}" type="datetimeFigureOut">
              <a:rPr kumimoji="1" lang="ja-JP" altLang="en-US" smtClean="0"/>
              <a:t>2026/6/5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043482B-CA28-42F5-9A99-10FEE2E6CCE5}" type="slidenum">
              <a:rPr kumimoji="1" lang="ja-JP" altLang="en-US" smtClean="0"/>
              <a:t>‹#›</a:t>
            </a:fld>
            <a:endParaRPr kumimoji="1" lang="ja-JP" altLang="en-US"/>
          </a:p>
        </p:txBody>
      </p:sp>
    </p:spTree>
    <p:extLst>
      <p:ext uri="{BB962C8B-B14F-4D97-AF65-F5344CB8AC3E}">
        <p14:creationId xmlns:p14="http://schemas.microsoft.com/office/powerpoint/2010/main" val="40360906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DA92500-687F-4DEC-8F31-A32B9FFB5129}" type="datetimeFigureOut">
              <a:rPr kumimoji="1" lang="ja-JP" altLang="en-US" smtClean="0"/>
              <a:t>2026/6/5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043482B-CA28-42F5-9A99-10FEE2E6CCE5}" type="slidenum">
              <a:rPr kumimoji="1" lang="ja-JP" altLang="en-US" smtClean="0"/>
              <a:t>‹#›</a:t>
            </a:fld>
            <a:endParaRPr kumimoji="1" lang="ja-JP" altLang="en-US"/>
          </a:p>
        </p:txBody>
      </p:sp>
    </p:spTree>
    <p:extLst>
      <p:ext uri="{BB962C8B-B14F-4D97-AF65-F5344CB8AC3E}">
        <p14:creationId xmlns:p14="http://schemas.microsoft.com/office/powerpoint/2010/main" val="33875112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68822" y="6639934"/>
            <a:ext cx="6120765" cy="2052256"/>
          </a:xfrm>
        </p:spPr>
        <p:txBody>
          <a:bodyPr anchor="t"/>
          <a:lstStyle>
            <a:lvl1pPr algn="l">
              <a:defRPr sz="44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68822" y="4379584"/>
            <a:ext cx="6120765" cy="2260351"/>
          </a:xfrm>
        </p:spPr>
        <p:txBody>
          <a:bodyPr anchor="b"/>
          <a:lstStyle>
            <a:lvl1pPr marL="0" indent="0">
              <a:buNone/>
              <a:defRPr sz="2200">
                <a:solidFill>
                  <a:schemeClr val="tx1">
                    <a:tint val="75000"/>
                  </a:schemeClr>
                </a:solidFill>
              </a:defRPr>
            </a:lvl1pPr>
            <a:lvl2pPr marL="500928" indent="0">
              <a:buNone/>
              <a:defRPr sz="2000">
                <a:solidFill>
                  <a:schemeClr val="tx1">
                    <a:tint val="75000"/>
                  </a:schemeClr>
                </a:solidFill>
              </a:defRPr>
            </a:lvl2pPr>
            <a:lvl3pPr marL="1001855" indent="0">
              <a:buNone/>
              <a:defRPr sz="1700">
                <a:solidFill>
                  <a:schemeClr val="tx1">
                    <a:tint val="75000"/>
                  </a:schemeClr>
                </a:solidFill>
              </a:defRPr>
            </a:lvl3pPr>
            <a:lvl4pPr marL="1502783" indent="0">
              <a:buNone/>
              <a:defRPr sz="1500">
                <a:solidFill>
                  <a:schemeClr val="tx1">
                    <a:tint val="75000"/>
                  </a:schemeClr>
                </a:solidFill>
              </a:defRPr>
            </a:lvl4pPr>
            <a:lvl5pPr marL="2003711" indent="0">
              <a:buNone/>
              <a:defRPr sz="1500">
                <a:solidFill>
                  <a:schemeClr val="tx1">
                    <a:tint val="75000"/>
                  </a:schemeClr>
                </a:solidFill>
              </a:defRPr>
            </a:lvl5pPr>
            <a:lvl6pPr marL="2504638" indent="0">
              <a:buNone/>
              <a:defRPr sz="1500">
                <a:solidFill>
                  <a:schemeClr val="tx1">
                    <a:tint val="75000"/>
                  </a:schemeClr>
                </a:solidFill>
              </a:defRPr>
            </a:lvl6pPr>
            <a:lvl7pPr marL="3005566" indent="0">
              <a:buNone/>
              <a:defRPr sz="1500">
                <a:solidFill>
                  <a:schemeClr val="tx1">
                    <a:tint val="75000"/>
                  </a:schemeClr>
                </a:solidFill>
              </a:defRPr>
            </a:lvl7pPr>
            <a:lvl8pPr marL="3506494" indent="0">
              <a:buNone/>
              <a:defRPr sz="1500">
                <a:solidFill>
                  <a:schemeClr val="tx1">
                    <a:tint val="75000"/>
                  </a:schemeClr>
                </a:solidFill>
              </a:defRPr>
            </a:lvl8pPr>
            <a:lvl9pPr marL="4007421" indent="0">
              <a:buNone/>
              <a:defRPr sz="15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FDA92500-687F-4DEC-8F31-A32B9FFB5129}" type="datetimeFigureOut">
              <a:rPr kumimoji="1" lang="ja-JP" altLang="en-US" smtClean="0"/>
              <a:t>2026/6/5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043482B-CA28-42F5-9A99-10FEE2E6CCE5}" type="slidenum">
              <a:rPr kumimoji="1" lang="ja-JP" altLang="en-US" smtClean="0"/>
              <a:t>‹#›</a:t>
            </a:fld>
            <a:endParaRPr kumimoji="1" lang="ja-JP" altLang="en-US"/>
          </a:p>
        </p:txBody>
      </p:sp>
    </p:spTree>
    <p:extLst>
      <p:ext uri="{BB962C8B-B14F-4D97-AF65-F5344CB8AC3E}">
        <p14:creationId xmlns:p14="http://schemas.microsoft.com/office/powerpoint/2010/main" val="13161368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270035" y="3214724"/>
            <a:ext cx="2370296" cy="9091639"/>
          </a:xfrm>
        </p:spPr>
        <p:txBody>
          <a:bodyPr/>
          <a:lstStyle>
            <a:lvl1pPr>
              <a:defRPr sz="3100"/>
            </a:lvl1pPr>
            <a:lvl2pPr>
              <a:defRPr sz="2600"/>
            </a:lvl2pPr>
            <a:lvl3pPr>
              <a:defRPr sz="22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2760346" y="3214724"/>
            <a:ext cx="2370296" cy="9091639"/>
          </a:xfrm>
        </p:spPr>
        <p:txBody>
          <a:bodyPr/>
          <a:lstStyle>
            <a:lvl1pPr>
              <a:defRPr sz="3100"/>
            </a:lvl1pPr>
            <a:lvl2pPr>
              <a:defRPr sz="2600"/>
            </a:lvl2pPr>
            <a:lvl3pPr>
              <a:defRPr sz="22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FDA92500-687F-4DEC-8F31-A32B9FFB5129}" type="datetimeFigureOut">
              <a:rPr kumimoji="1" lang="ja-JP" altLang="en-US" smtClean="0"/>
              <a:t>2026/6/5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043482B-CA28-42F5-9A99-10FEE2E6CCE5}" type="slidenum">
              <a:rPr kumimoji="1" lang="ja-JP" altLang="en-US" smtClean="0"/>
              <a:t>‹#›</a:t>
            </a:fld>
            <a:endParaRPr kumimoji="1" lang="ja-JP" altLang="en-US"/>
          </a:p>
        </p:txBody>
      </p:sp>
    </p:spTree>
    <p:extLst>
      <p:ext uri="{BB962C8B-B14F-4D97-AF65-F5344CB8AC3E}">
        <p14:creationId xmlns:p14="http://schemas.microsoft.com/office/powerpoint/2010/main" val="9275837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60045" y="413801"/>
            <a:ext cx="6480810" cy="1722173"/>
          </a:xfrm>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60046" y="2312975"/>
            <a:ext cx="3181648" cy="963938"/>
          </a:xfrm>
        </p:spPr>
        <p:txBody>
          <a:bodyPr anchor="b"/>
          <a:lstStyle>
            <a:lvl1pPr marL="0" indent="0">
              <a:buNone/>
              <a:defRPr sz="2600" b="1"/>
            </a:lvl1pPr>
            <a:lvl2pPr marL="500928" indent="0">
              <a:buNone/>
              <a:defRPr sz="2200" b="1"/>
            </a:lvl2pPr>
            <a:lvl3pPr marL="1001855" indent="0">
              <a:buNone/>
              <a:defRPr sz="2000" b="1"/>
            </a:lvl3pPr>
            <a:lvl4pPr marL="1502783" indent="0">
              <a:buNone/>
              <a:defRPr sz="1700" b="1"/>
            </a:lvl4pPr>
            <a:lvl5pPr marL="2003711" indent="0">
              <a:buNone/>
              <a:defRPr sz="1700" b="1"/>
            </a:lvl5pPr>
            <a:lvl6pPr marL="2504638" indent="0">
              <a:buNone/>
              <a:defRPr sz="1700" b="1"/>
            </a:lvl6pPr>
            <a:lvl7pPr marL="3005566" indent="0">
              <a:buNone/>
              <a:defRPr sz="1700" b="1"/>
            </a:lvl7pPr>
            <a:lvl8pPr marL="3506494" indent="0">
              <a:buNone/>
              <a:defRPr sz="1700" b="1"/>
            </a:lvl8pPr>
            <a:lvl9pPr marL="4007421" indent="0">
              <a:buNone/>
              <a:defRPr sz="17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60046" y="3276912"/>
            <a:ext cx="3181648" cy="5953457"/>
          </a:xfrm>
        </p:spPr>
        <p:txBody>
          <a:bodyPr/>
          <a:lstStyle>
            <a:lvl1pPr>
              <a:defRPr sz="2600"/>
            </a:lvl1pPr>
            <a:lvl2pPr>
              <a:defRPr sz="2200"/>
            </a:lvl2pPr>
            <a:lvl3pPr>
              <a:defRPr sz="2000"/>
            </a:lvl3pPr>
            <a:lvl4pPr>
              <a:defRPr sz="1700"/>
            </a:lvl4pPr>
            <a:lvl5pPr>
              <a:defRPr sz="1700"/>
            </a:lvl5pPr>
            <a:lvl6pPr>
              <a:defRPr sz="1700"/>
            </a:lvl6pPr>
            <a:lvl7pPr>
              <a:defRPr sz="1700"/>
            </a:lvl7pPr>
            <a:lvl8pPr>
              <a:defRPr sz="1700"/>
            </a:lvl8pPr>
            <a:lvl9pPr>
              <a:defRPr sz="17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657958" y="2312975"/>
            <a:ext cx="3182898" cy="963938"/>
          </a:xfrm>
        </p:spPr>
        <p:txBody>
          <a:bodyPr anchor="b"/>
          <a:lstStyle>
            <a:lvl1pPr marL="0" indent="0">
              <a:buNone/>
              <a:defRPr sz="2600" b="1"/>
            </a:lvl1pPr>
            <a:lvl2pPr marL="500928" indent="0">
              <a:buNone/>
              <a:defRPr sz="2200" b="1"/>
            </a:lvl2pPr>
            <a:lvl3pPr marL="1001855" indent="0">
              <a:buNone/>
              <a:defRPr sz="2000" b="1"/>
            </a:lvl3pPr>
            <a:lvl4pPr marL="1502783" indent="0">
              <a:buNone/>
              <a:defRPr sz="1700" b="1"/>
            </a:lvl4pPr>
            <a:lvl5pPr marL="2003711" indent="0">
              <a:buNone/>
              <a:defRPr sz="1700" b="1"/>
            </a:lvl5pPr>
            <a:lvl6pPr marL="2504638" indent="0">
              <a:buNone/>
              <a:defRPr sz="1700" b="1"/>
            </a:lvl6pPr>
            <a:lvl7pPr marL="3005566" indent="0">
              <a:buNone/>
              <a:defRPr sz="1700" b="1"/>
            </a:lvl7pPr>
            <a:lvl8pPr marL="3506494" indent="0">
              <a:buNone/>
              <a:defRPr sz="1700" b="1"/>
            </a:lvl8pPr>
            <a:lvl9pPr marL="4007421" indent="0">
              <a:buNone/>
              <a:defRPr sz="17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657958" y="3276912"/>
            <a:ext cx="3182898" cy="5953457"/>
          </a:xfrm>
        </p:spPr>
        <p:txBody>
          <a:bodyPr/>
          <a:lstStyle>
            <a:lvl1pPr>
              <a:defRPr sz="2600"/>
            </a:lvl1pPr>
            <a:lvl2pPr>
              <a:defRPr sz="2200"/>
            </a:lvl2pPr>
            <a:lvl3pPr>
              <a:defRPr sz="2000"/>
            </a:lvl3pPr>
            <a:lvl4pPr>
              <a:defRPr sz="1700"/>
            </a:lvl4pPr>
            <a:lvl5pPr>
              <a:defRPr sz="1700"/>
            </a:lvl5pPr>
            <a:lvl6pPr>
              <a:defRPr sz="1700"/>
            </a:lvl6pPr>
            <a:lvl7pPr>
              <a:defRPr sz="1700"/>
            </a:lvl7pPr>
            <a:lvl8pPr>
              <a:defRPr sz="1700"/>
            </a:lvl8pPr>
            <a:lvl9pPr>
              <a:defRPr sz="17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FDA92500-687F-4DEC-8F31-A32B9FFB5129}" type="datetimeFigureOut">
              <a:rPr kumimoji="1" lang="ja-JP" altLang="en-US" smtClean="0"/>
              <a:t>2026/6/5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3043482B-CA28-42F5-9A99-10FEE2E6CCE5}" type="slidenum">
              <a:rPr kumimoji="1" lang="ja-JP" altLang="en-US" smtClean="0"/>
              <a:t>‹#›</a:t>
            </a:fld>
            <a:endParaRPr kumimoji="1" lang="ja-JP" altLang="en-US"/>
          </a:p>
        </p:txBody>
      </p:sp>
    </p:spTree>
    <p:extLst>
      <p:ext uri="{BB962C8B-B14F-4D97-AF65-F5344CB8AC3E}">
        <p14:creationId xmlns:p14="http://schemas.microsoft.com/office/powerpoint/2010/main" val="23523972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FDA92500-687F-4DEC-8F31-A32B9FFB5129}" type="datetimeFigureOut">
              <a:rPr kumimoji="1" lang="ja-JP" altLang="en-US" smtClean="0"/>
              <a:t>2026/6/5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3043482B-CA28-42F5-9A99-10FEE2E6CCE5}" type="slidenum">
              <a:rPr kumimoji="1" lang="ja-JP" altLang="en-US" smtClean="0"/>
              <a:t>‹#›</a:t>
            </a:fld>
            <a:endParaRPr kumimoji="1" lang="ja-JP" altLang="en-US"/>
          </a:p>
        </p:txBody>
      </p:sp>
    </p:spTree>
    <p:extLst>
      <p:ext uri="{BB962C8B-B14F-4D97-AF65-F5344CB8AC3E}">
        <p14:creationId xmlns:p14="http://schemas.microsoft.com/office/powerpoint/2010/main" val="28874701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FDA92500-687F-4DEC-8F31-A32B9FFB5129}" type="datetimeFigureOut">
              <a:rPr kumimoji="1" lang="ja-JP" altLang="en-US" smtClean="0"/>
              <a:t>2026/6/5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3043482B-CA28-42F5-9A99-10FEE2E6CCE5}" type="slidenum">
              <a:rPr kumimoji="1" lang="ja-JP" altLang="en-US" smtClean="0"/>
              <a:t>‹#›</a:t>
            </a:fld>
            <a:endParaRPr kumimoji="1" lang="ja-JP" altLang="en-US"/>
          </a:p>
        </p:txBody>
      </p:sp>
    </p:spTree>
    <p:extLst>
      <p:ext uri="{BB962C8B-B14F-4D97-AF65-F5344CB8AC3E}">
        <p14:creationId xmlns:p14="http://schemas.microsoft.com/office/powerpoint/2010/main" val="29810330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60046" y="411409"/>
            <a:ext cx="2369047" cy="1750876"/>
          </a:xfrm>
        </p:spPr>
        <p:txBody>
          <a:bodyPr anchor="b"/>
          <a:lstStyle>
            <a:lvl1pPr algn="l">
              <a:defRPr sz="22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815353" y="411410"/>
            <a:ext cx="4025504" cy="8818962"/>
          </a:xfrm>
        </p:spPr>
        <p:txBody>
          <a:bodyPr/>
          <a:lstStyle>
            <a:lvl1pPr>
              <a:defRPr sz="3600"/>
            </a:lvl1pPr>
            <a:lvl2pPr>
              <a:defRPr sz="3100"/>
            </a:lvl2pPr>
            <a:lvl3pPr>
              <a:defRPr sz="2600"/>
            </a:lvl3pPr>
            <a:lvl4pPr>
              <a:defRPr sz="2200"/>
            </a:lvl4pPr>
            <a:lvl5pPr>
              <a:defRPr sz="2200"/>
            </a:lvl5pPr>
            <a:lvl6pPr>
              <a:defRPr sz="2200"/>
            </a:lvl6pPr>
            <a:lvl7pPr>
              <a:defRPr sz="2200"/>
            </a:lvl7pPr>
            <a:lvl8pPr>
              <a:defRPr sz="2200"/>
            </a:lvl8pPr>
            <a:lvl9pPr>
              <a:defRPr sz="22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60046" y="2162285"/>
            <a:ext cx="2369047" cy="7068086"/>
          </a:xfrm>
        </p:spPr>
        <p:txBody>
          <a:bodyPr/>
          <a:lstStyle>
            <a:lvl1pPr marL="0" indent="0">
              <a:buNone/>
              <a:defRPr sz="1500"/>
            </a:lvl1pPr>
            <a:lvl2pPr marL="500928" indent="0">
              <a:buNone/>
              <a:defRPr sz="1300"/>
            </a:lvl2pPr>
            <a:lvl3pPr marL="1001855" indent="0">
              <a:buNone/>
              <a:defRPr sz="1100"/>
            </a:lvl3pPr>
            <a:lvl4pPr marL="1502783" indent="0">
              <a:buNone/>
              <a:defRPr sz="1000"/>
            </a:lvl4pPr>
            <a:lvl5pPr marL="2003711" indent="0">
              <a:buNone/>
              <a:defRPr sz="1000"/>
            </a:lvl5pPr>
            <a:lvl6pPr marL="2504638" indent="0">
              <a:buNone/>
              <a:defRPr sz="1000"/>
            </a:lvl6pPr>
            <a:lvl7pPr marL="3005566" indent="0">
              <a:buNone/>
              <a:defRPr sz="1000"/>
            </a:lvl7pPr>
            <a:lvl8pPr marL="3506494" indent="0">
              <a:buNone/>
              <a:defRPr sz="1000"/>
            </a:lvl8pPr>
            <a:lvl9pPr marL="4007421"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DA92500-687F-4DEC-8F31-A32B9FFB5129}" type="datetimeFigureOut">
              <a:rPr kumimoji="1" lang="ja-JP" altLang="en-US" smtClean="0"/>
              <a:t>2026/6/5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043482B-CA28-42F5-9A99-10FEE2E6CCE5}" type="slidenum">
              <a:rPr kumimoji="1" lang="ja-JP" altLang="en-US" smtClean="0"/>
              <a:t>‹#›</a:t>
            </a:fld>
            <a:endParaRPr kumimoji="1" lang="ja-JP" altLang="en-US"/>
          </a:p>
        </p:txBody>
      </p:sp>
    </p:spTree>
    <p:extLst>
      <p:ext uri="{BB962C8B-B14F-4D97-AF65-F5344CB8AC3E}">
        <p14:creationId xmlns:p14="http://schemas.microsoft.com/office/powerpoint/2010/main" val="17710190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411426" y="7233128"/>
            <a:ext cx="4320540" cy="853912"/>
          </a:xfrm>
        </p:spPr>
        <p:txBody>
          <a:bodyPr anchor="b"/>
          <a:lstStyle>
            <a:lvl1pPr algn="l">
              <a:defRPr sz="2200" b="1"/>
            </a:lvl1pPr>
          </a:lstStyle>
          <a:p>
            <a:r>
              <a:rPr kumimoji="1" lang="ja-JP" altLang="en-US"/>
              <a:t>マスター タイトルの書式設定</a:t>
            </a:r>
          </a:p>
        </p:txBody>
      </p:sp>
      <p:sp>
        <p:nvSpPr>
          <p:cNvPr id="3" name="図プレースホルダー 2"/>
          <p:cNvSpPr>
            <a:spLocks noGrp="1"/>
          </p:cNvSpPr>
          <p:nvPr>
            <p:ph type="pic" idx="1"/>
          </p:nvPr>
        </p:nvSpPr>
        <p:spPr>
          <a:xfrm>
            <a:off x="1411426" y="923276"/>
            <a:ext cx="4320540" cy="6199823"/>
          </a:xfrm>
        </p:spPr>
        <p:txBody>
          <a:bodyPr/>
          <a:lstStyle>
            <a:lvl1pPr marL="0" indent="0">
              <a:buNone/>
              <a:defRPr sz="3600"/>
            </a:lvl1pPr>
            <a:lvl2pPr marL="500928" indent="0">
              <a:buNone/>
              <a:defRPr sz="3100"/>
            </a:lvl2pPr>
            <a:lvl3pPr marL="1001855" indent="0">
              <a:buNone/>
              <a:defRPr sz="2600"/>
            </a:lvl3pPr>
            <a:lvl4pPr marL="1502783" indent="0">
              <a:buNone/>
              <a:defRPr sz="2200"/>
            </a:lvl4pPr>
            <a:lvl5pPr marL="2003711" indent="0">
              <a:buNone/>
              <a:defRPr sz="2200"/>
            </a:lvl5pPr>
            <a:lvl6pPr marL="2504638" indent="0">
              <a:buNone/>
              <a:defRPr sz="2200"/>
            </a:lvl6pPr>
            <a:lvl7pPr marL="3005566" indent="0">
              <a:buNone/>
              <a:defRPr sz="2200"/>
            </a:lvl7pPr>
            <a:lvl8pPr marL="3506494" indent="0">
              <a:buNone/>
              <a:defRPr sz="2200"/>
            </a:lvl8pPr>
            <a:lvl9pPr marL="4007421" indent="0">
              <a:buNone/>
              <a:defRPr sz="2200"/>
            </a:lvl9pPr>
          </a:lstStyle>
          <a:p>
            <a:endParaRPr kumimoji="1" lang="ja-JP" altLang="en-US"/>
          </a:p>
        </p:txBody>
      </p:sp>
      <p:sp>
        <p:nvSpPr>
          <p:cNvPr id="4" name="テキスト プレースホルダー 3"/>
          <p:cNvSpPr>
            <a:spLocks noGrp="1"/>
          </p:cNvSpPr>
          <p:nvPr>
            <p:ph type="body" sz="half" idx="2"/>
          </p:nvPr>
        </p:nvSpPr>
        <p:spPr>
          <a:xfrm>
            <a:off x="1411426" y="8087039"/>
            <a:ext cx="4320540" cy="1212696"/>
          </a:xfrm>
        </p:spPr>
        <p:txBody>
          <a:bodyPr/>
          <a:lstStyle>
            <a:lvl1pPr marL="0" indent="0">
              <a:buNone/>
              <a:defRPr sz="1500"/>
            </a:lvl1pPr>
            <a:lvl2pPr marL="500928" indent="0">
              <a:buNone/>
              <a:defRPr sz="1300"/>
            </a:lvl2pPr>
            <a:lvl3pPr marL="1001855" indent="0">
              <a:buNone/>
              <a:defRPr sz="1100"/>
            </a:lvl3pPr>
            <a:lvl4pPr marL="1502783" indent="0">
              <a:buNone/>
              <a:defRPr sz="1000"/>
            </a:lvl4pPr>
            <a:lvl5pPr marL="2003711" indent="0">
              <a:buNone/>
              <a:defRPr sz="1000"/>
            </a:lvl5pPr>
            <a:lvl6pPr marL="2504638" indent="0">
              <a:buNone/>
              <a:defRPr sz="1000"/>
            </a:lvl6pPr>
            <a:lvl7pPr marL="3005566" indent="0">
              <a:buNone/>
              <a:defRPr sz="1000"/>
            </a:lvl7pPr>
            <a:lvl8pPr marL="3506494" indent="0">
              <a:buNone/>
              <a:defRPr sz="1000"/>
            </a:lvl8pPr>
            <a:lvl9pPr marL="4007421"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DA92500-687F-4DEC-8F31-A32B9FFB5129}" type="datetimeFigureOut">
              <a:rPr kumimoji="1" lang="ja-JP" altLang="en-US" smtClean="0"/>
              <a:t>2026/6/5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043482B-CA28-42F5-9A99-10FEE2E6CCE5}" type="slidenum">
              <a:rPr kumimoji="1" lang="ja-JP" altLang="en-US" smtClean="0"/>
              <a:t>‹#›</a:t>
            </a:fld>
            <a:endParaRPr kumimoji="1" lang="ja-JP" altLang="en-US"/>
          </a:p>
        </p:txBody>
      </p:sp>
    </p:spTree>
    <p:extLst>
      <p:ext uri="{BB962C8B-B14F-4D97-AF65-F5344CB8AC3E}">
        <p14:creationId xmlns:p14="http://schemas.microsoft.com/office/powerpoint/2010/main" val="2425607299"/>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60045" y="413801"/>
            <a:ext cx="6480810" cy="1722173"/>
          </a:xfrm>
          <a:prstGeom prst="rect">
            <a:avLst/>
          </a:prstGeom>
        </p:spPr>
        <p:txBody>
          <a:bodyPr vert="horz" lIns="100186" tIns="50093" rIns="100186" bIns="50093"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60045" y="2411045"/>
            <a:ext cx="6480810" cy="6819327"/>
          </a:xfrm>
          <a:prstGeom prst="rect">
            <a:avLst/>
          </a:prstGeom>
        </p:spPr>
        <p:txBody>
          <a:bodyPr vert="horz" lIns="100186" tIns="50093" rIns="100186" bIns="50093"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60045" y="9577197"/>
            <a:ext cx="1680210" cy="550138"/>
          </a:xfrm>
          <a:prstGeom prst="rect">
            <a:avLst/>
          </a:prstGeom>
        </p:spPr>
        <p:txBody>
          <a:bodyPr vert="horz" lIns="100186" tIns="50093" rIns="100186" bIns="50093" rtlCol="0" anchor="ctr"/>
          <a:lstStyle>
            <a:lvl1pPr algn="l">
              <a:defRPr sz="1300">
                <a:solidFill>
                  <a:schemeClr val="tx1">
                    <a:tint val="75000"/>
                  </a:schemeClr>
                </a:solidFill>
              </a:defRPr>
            </a:lvl1pPr>
          </a:lstStyle>
          <a:p>
            <a:fld id="{FDA92500-687F-4DEC-8F31-A32B9FFB5129}" type="datetimeFigureOut">
              <a:rPr kumimoji="1" lang="ja-JP" altLang="en-US" smtClean="0"/>
              <a:t>2026/6/5</a:t>
            </a:fld>
            <a:endParaRPr kumimoji="1" lang="ja-JP" altLang="en-US"/>
          </a:p>
        </p:txBody>
      </p:sp>
      <p:sp>
        <p:nvSpPr>
          <p:cNvPr id="5" name="フッター プレースホルダー 4"/>
          <p:cNvSpPr>
            <a:spLocks noGrp="1"/>
          </p:cNvSpPr>
          <p:nvPr>
            <p:ph type="ftr" sz="quarter" idx="3"/>
          </p:nvPr>
        </p:nvSpPr>
        <p:spPr>
          <a:xfrm>
            <a:off x="2460308" y="9577197"/>
            <a:ext cx="2280285" cy="550138"/>
          </a:xfrm>
          <a:prstGeom prst="rect">
            <a:avLst/>
          </a:prstGeom>
        </p:spPr>
        <p:txBody>
          <a:bodyPr vert="horz" lIns="100186" tIns="50093" rIns="100186" bIns="50093" rtlCol="0" anchor="ctr"/>
          <a:lstStyle>
            <a:lvl1pPr algn="ctr">
              <a:defRPr sz="13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5160645" y="9577197"/>
            <a:ext cx="1680210" cy="550138"/>
          </a:xfrm>
          <a:prstGeom prst="rect">
            <a:avLst/>
          </a:prstGeom>
        </p:spPr>
        <p:txBody>
          <a:bodyPr vert="horz" lIns="100186" tIns="50093" rIns="100186" bIns="50093" rtlCol="0" anchor="ctr"/>
          <a:lstStyle>
            <a:lvl1pPr algn="r">
              <a:defRPr sz="1300">
                <a:solidFill>
                  <a:schemeClr val="tx1">
                    <a:tint val="75000"/>
                  </a:schemeClr>
                </a:solidFill>
              </a:defRPr>
            </a:lvl1pPr>
          </a:lstStyle>
          <a:p>
            <a:fld id="{3043482B-CA28-42F5-9A99-10FEE2E6CCE5}" type="slidenum">
              <a:rPr kumimoji="1" lang="ja-JP" altLang="en-US" smtClean="0"/>
              <a:t>‹#›</a:t>
            </a:fld>
            <a:endParaRPr kumimoji="1" lang="ja-JP" altLang="en-US"/>
          </a:p>
        </p:txBody>
      </p:sp>
    </p:spTree>
    <p:extLst>
      <p:ext uri="{BB962C8B-B14F-4D97-AF65-F5344CB8AC3E}">
        <p14:creationId xmlns:p14="http://schemas.microsoft.com/office/powerpoint/2010/main" val="11454256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01855" rtl="0" eaLnBrk="1" latinLnBrk="0" hangingPunct="1">
        <a:spcBef>
          <a:spcPct val="0"/>
        </a:spcBef>
        <a:buNone/>
        <a:defRPr kumimoji="1" sz="4800" kern="1200">
          <a:solidFill>
            <a:schemeClr val="tx1"/>
          </a:solidFill>
          <a:latin typeface="+mj-lt"/>
          <a:ea typeface="+mj-ea"/>
          <a:cs typeface="+mj-cs"/>
        </a:defRPr>
      </a:lvl1pPr>
    </p:titleStyle>
    <p:bodyStyle>
      <a:lvl1pPr marL="375696" indent="-375696" algn="l" defTabSz="1001855" rtl="0" eaLnBrk="1" latinLnBrk="0" hangingPunct="1">
        <a:spcBef>
          <a:spcPct val="20000"/>
        </a:spcBef>
        <a:buFont typeface="Arial" panose="020B0604020202020204" pitchFamily="34" charset="0"/>
        <a:buChar char="•"/>
        <a:defRPr kumimoji="1" sz="3600" kern="1200">
          <a:solidFill>
            <a:schemeClr val="tx1"/>
          </a:solidFill>
          <a:latin typeface="+mn-lt"/>
          <a:ea typeface="+mn-ea"/>
          <a:cs typeface="+mn-cs"/>
        </a:defRPr>
      </a:lvl1pPr>
      <a:lvl2pPr marL="814007" indent="-313080" algn="l" defTabSz="1001855" rtl="0" eaLnBrk="1" latinLnBrk="0" hangingPunct="1">
        <a:spcBef>
          <a:spcPct val="20000"/>
        </a:spcBef>
        <a:buFont typeface="Arial" panose="020B0604020202020204" pitchFamily="34" charset="0"/>
        <a:buChar char="–"/>
        <a:defRPr kumimoji="1" sz="3100" kern="1200">
          <a:solidFill>
            <a:schemeClr val="tx1"/>
          </a:solidFill>
          <a:latin typeface="+mn-lt"/>
          <a:ea typeface="+mn-ea"/>
          <a:cs typeface="+mn-cs"/>
        </a:defRPr>
      </a:lvl2pPr>
      <a:lvl3pPr marL="1252319" indent="-250464" algn="l" defTabSz="1001855" rtl="0" eaLnBrk="1" latinLnBrk="0" hangingPunct="1">
        <a:spcBef>
          <a:spcPct val="20000"/>
        </a:spcBef>
        <a:buFont typeface="Arial" panose="020B0604020202020204" pitchFamily="34" charset="0"/>
        <a:buChar char="•"/>
        <a:defRPr kumimoji="1" sz="2600" kern="1200">
          <a:solidFill>
            <a:schemeClr val="tx1"/>
          </a:solidFill>
          <a:latin typeface="+mn-lt"/>
          <a:ea typeface="+mn-ea"/>
          <a:cs typeface="+mn-cs"/>
        </a:defRPr>
      </a:lvl3pPr>
      <a:lvl4pPr marL="1753247" indent="-250464" algn="l" defTabSz="1001855"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4pPr>
      <a:lvl5pPr marL="2254174" indent="-250464" algn="l" defTabSz="1001855"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5pPr>
      <a:lvl6pPr marL="2755102" indent="-250464" algn="l" defTabSz="1001855"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6pPr>
      <a:lvl7pPr marL="3256030" indent="-250464" algn="l" defTabSz="1001855"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7pPr>
      <a:lvl8pPr marL="3756957" indent="-250464" algn="l" defTabSz="1001855"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8pPr>
      <a:lvl9pPr marL="4257885" indent="-250464" algn="l" defTabSz="1001855"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9pPr>
    </p:bodyStyle>
    <p:otherStyle>
      <a:defPPr>
        <a:defRPr lang="ja-JP"/>
      </a:defPPr>
      <a:lvl1pPr marL="0" algn="l" defTabSz="1001855" rtl="0" eaLnBrk="1" latinLnBrk="0" hangingPunct="1">
        <a:defRPr kumimoji="1" sz="2000" kern="1200">
          <a:solidFill>
            <a:schemeClr val="tx1"/>
          </a:solidFill>
          <a:latin typeface="+mn-lt"/>
          <a:ea typeface="+mn-ea"/>
          <a:cs typeface="+mn-cs"/>
        </a:defRPr>
      </a:lvl1pPr>
      <a:lvl2pPr marL="500928" algn="l" defTabSz="1001855" rtl="0" eaLnBrk="1" latinLnBrk="0" hangingPunct="1">
        <a:defRPr kumimoji="1" sz="2000" kern="1200">
          <a:solidFill>
            <a:schemeClr val="tx1"/>
          </a:solidFill>
          <a:latin typeface="+mn-lt"/>
          <a:ea typeface="+mn-ea"/>
          <a:cs typeface="+mn-cs"/>
        </a:defRPr>
      </a:lvl2pPr>
      <a:lvl3pPr marL="1001855" algn="l" defTabSz="1001855" rtl="0" eaLnBrk="1" latinLnBrk="0" hangingPunct="1">
        <a:defRPr kumimoji="1" sz="2000" kern="1200">
          <a:solidFill>
            <a:schemeClr val="tx1"/>
          </a:solidFill>
          <a:latin typeface="+mn-lt"/>
          <a:ea typeface="+mn-ea"/>
          <a:cs typeface="+mn-cs"/>
        </a:defRPr>
      </a:lvl3pPr>
      <a:lvl4pPr marL="1502783" algn="l" defTabSz="1001855" rtl="0" eaLnBrk="1" latinLnBrk="0" hangingPunct="1">
        <a:defRPr kumimoji="1" sz="2000" kern="1200">
          <a:solidFill>
            <a:schemeClr val="tx1"/>
          </a:solidFill>
          <a:latin typeface="+mn-lt"/>
          <a:ea typeface="+mn-ea"/>
          <a:cs typeface="+mn-cs"/>
        </a:defRPr>
      </a:lvl4pPr>
      <a:lvl5pPr marL="2003711" algn="l" defTabSz="1001855" rtl="0" eaLnBrk="1" latinLnBrk="0" hangingPunct="1">
        <a:defRPr kumimoji="1" sz="2000" kern="1200">
          <a:solidFill>
            <a:schemeClr val="tx1"/>
          </a:solidFill>
          <a:latin typeface="+mn-lt"/>
          <a:ea typeface="+mn-ea"/>
          <a:cs typeface="+mn-cs"/>
        </a:defRPr>
      </a:lvl5pPr>
      <a:lvl6pPr marL="2504638" algn="l" defTabSz="1001855" rtl="0" eaLnBrk="1" latinLnBrk="0" hangingPunct="1">
        <a:defRPr kumimoji="1" sz="2000" kern="1200">
          <a:solidFill>
            <a:schemeClr val="tx1"/>
          </a:solidFill>
          <a:latin typeface="+mn-lt"/>
          <a:ea typeface="+mn-ea"/>
          <a:cs typeface="+mn-cs"/>
        </a:defRPr>
      </a:lvl6pPr>
      <a:lvl7pPr marL="3005566" algn="l" defTabSz="1001855" rtl="0" eaLnBrk="1" latinLnBrk="0" hangingPunct="1">
        <a:defRPr kumimoji="1" sz="2000" kern="1200">
          <a:solidFill>
            <a:schemeClr val="tx1"/>
          </a:solidFill>
          <a:latin typeface="+mn-lt"/>
          <a:ea typeface="+mn-ea"/>
          <a:cs typeface="+mn-cs"/>
        </a:defRPr>
      </a:lvl7pPr>
      <a:lvl8pPr marL="3506494" algn="l" defTabSz="1001855" rtl="0" eaLnBrk="1" latinLnBrk="0" hangingPunct="1">
        <a:defRPr kumimoji="1" sz="2000" kern="1200">
          <a:solidFill>
            <a:schemeClr val="tx1"/>
          </a:solidFill>
          <a:latin typeface="+mn-lt"/>
          <a:ea typeface="+mn-ea"/>
          <a:cs typeface="+mn-cs"/>
        </a:defRPr>
      </a:lvl8pPr>
      <a:lvl9pPr marL="4007421" algn="l" defTabSz="1001855" rtl="0" eaLnBrk="1" latinLnBrk="0" hangingPunct="1">
        <a:defRPr kumimoji="1" sz="20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1.xml" Type="http://schemas.openxmlformats.org/officeDocument/2006/relationships/notesSlide"/><Relationship Id="rId3" Target="../media/image1.jpeg" Type="http://schemas.openxmlformats.org/officeDocument/2006/relationships/image"/><Relationship Id="rId4" Target="../media/image2.emf" Type="http://schemas.openxmlformats.org/officeDocument/2006/relationships/image"/><Relationship Id="rId5" Target="../media/image3.png" Type="http://schemas.openxmlformats.org/officeDocument/2006/relationships/image"/><Relationship Id="rId6" Target="../media/image4.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mailto:ootsu-anteisho@mhlw.go.jp" TargetMode="External" Type="http://schemas.openxmlformats.org/officeDocument/2006/relationships/hyperlink"/></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108000" y="2254788"/>
            <a:ext cx="6948000" cy="5907715"/>
          </a:xfrm>
          <a:prstGeom prst="rect">
            <a:avLst/>
          </a:prstGeom>
          <a:solidFill>
            <a:srgbClr val="E1F0FF"/>
          </a:solidFill>
          <a:ln w="25400" cmpd="tri">
            <a:solidFill>
              <a:srgbClr val="00206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36000" tIns="36000" rIns="72000" bIns="36000" rtlCol="0" anchor="ctr"/>
          <a:lstStyle/>
          <a:p>
            <a:pPr algn="ctr"/>
            <a:r>
              <a:rPr kumimoji="1" lang="ja-JP" altLang="en-US" dirty="0">
                <a:solidFill>
                  <a:schemeClr val="tx1"/>
                </a:solidFill>
              </a:rPr>
              <a:t>　　</a:t>
            </a:r>
          </a:p>
        </p:txBody>
      </p:sp>
      <p:sp>
        <p:nvSpPr>
          <p:cNvPr id="12" name="テキスト ボックス 11"/>
          <p:cNvSpPr txBox="1"/>
          <p:nvPr/>
        </p:nvSpPr>
        <p:spPr>
          <a:xfrm>
            <a:off x="193059" y="2730957"/>
            <a:ext cx="6593400" cy="1742638"/>
          </a:xfrm>
          <a:prstGeom prst="rect">
            <a:avLst/>
          </a:prstGeom>
          <a:noFill/>
        </p:spPr>
        <p:txBody>
          <a:bodyPr wrap="square" lIns="324000" tIns="72000" rIns="72000" bIns="72000" rtlCol="0">
            <a:spAutoFit/>
          </a:bodyPr>
          <a:lstStyle/>
          <a:p>
            <a:pPr algn="just"/>
            <a:r>
              <a:rPr lang="ja-JP" altLang="en-US" sz="1200" kern="100" dirty="0">
                <a:latin typeface="メイリオ" panose="020B0604030504040204" pitchFamily="50" charset="-128"/>
                <a:ea typeface="メイリオ" panose="020B0604030504040204" pitchFamily="50" charset="-128"/>
                <a:cs typeface="メイリオ" panose="020B0604030504040204" pitchFamily="50" charset="-128"/>
              </a:rPr>
              <a:t>◆内　　容 ： </a:t>
            </a:r>
            <a:r>
              <a:rPr lang="en-US" altLang="ja-JP" sz="1200" kern="1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kern="100" dirty="0">
                <a:latin typeface="メイリオ" panose="020B0604030504040204" pitchFamily="50" charset="-128"/>
                <a:ea typeface="メイリオ" panose="020B0604030504040204" pitchFamily="50" charset="-128"/>
                <a:cs typeface="メイリオ" panose="020B0604030504040204" pitchFamily="50" charset="-128"/>
              </a:rPr>
              <a:t>精神疾患（発達障害を含む）の種類」</a:t>
            </a:r>
            <a:r>
              <a:rPr lang="en-US" altLang="ja-JP" sz="1200" kern="1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kern="100" dirty="0">
                <a:latin typeface="メイリオ" panose="020B0604030504040204" pitchFamily="50" charset="-128"/>
                <a:ea typeface="メイリオ" panose="020B0604030504040204" pitchFamily="50" charset="-128"/>
                <a:cs typeface="メイリオ" panose="020B0604030504040204" pitchFamily="50" charset="-128"/>
              </a:rPr>
              <a:t>「精神・発達障害の特性」、</a:t>
            </a:r>
            <a:endParaRPr lang="en-US" altLang="ja-JP" sz="1200" kern="100" dirty="0">
              <a:latin typeface="メイリオ" panose="020B0604030504040204" pitchFamily="50" charset="-128"/>
              <a:ea typeface="メイリオ" panose="020B0604030504040204" pitchFamily="50" charset="-128"/>
              <a:cs typeface="メイリオ" panose="020B0604030504040204" pitchFamily="50" charset="-128"/>
            </a:endParaRPr>
          </a:p>
          <a:p>
            <a:pPr algn="just"/>
            <a:r>
              <a:rPr lang="ja-JP" altLang="en-US" sz="1200" kern="100" dirty="0">
                <a:latin typeface="メイリオ" panose="020B0604030504040204" pitchFamily="50" charset="-128"/>
                <a:ea typeface="メイリオ" panose="020B0604030504040204" pitchFamily="50" charset="-128"/>
                <a:cs typeface="メイリオ" panose="020B0604030504040204" pitchFamily="50" charset="-128"/>
              </a:rPr>
              <a:t>  （予　定）   </a:t>
            </a:r>
            <a:r>
              <a:rPr lang="en-US" altLang="ja-JP" sz="1200" kern="1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kern="100" dirty="0">
                <a:latin typeface="メイリオ" panose="020B0604030504040204" pitchFamily="50" charset="-128"/>
                <a:ea typeface="メイリオ" panose="020B0604030504040204" pitchFamily="50" charset="-128"/>
                <a:cs typeface="メイリオ" panose="020B0604030504040204" pitchFamily="50" charset="-128"/>
              </a:rPr>
              <a:t>共に働く上でのポイント（コミュニケーション方法）」等について</a:t>
            </a:r>
            <a:endParaRPr lang="en-US" altLang="ja-JP" sz="1200" kern="100" dirty="0">
              <a:latin typeface="メイリオ" panose="020B0604030504040204" pitchFamily="50" charset="-128"/>
              <a:ea typeface="メイリオ" panose="020B0604030504040204" pitchFamily="50" charset="-128"/>
              <a:cs typeface="メイリオ" panose="020B0604030504040204" pitchFamily="50" charset="-128"/>
            </a:endParaRPr>
          </a:p>
          <a:p>
            <a:pPr algn="just">
              <a:lnSpc>
                <a:spcPts val="300"/>
              </a:lnSpc>
            </a:pPr>
            <a:endParaRPr lang="en-US" altLang="ja-JP" sz="1200" kern="100" dirty="0">
              <a:latin typeface="メイリオ" panose="020B0604030504040204" pitchFamily="50" charset="-128"/>
              <a:ea typeface="メイリオ" panose="020B0604030504040204" pitchFamily="50" charset="-128"/>
              <a:cs typeface="メイリオ" panose="020B0604030504040204" pitchFamily="50" charset="-128"/>
            </a:endParaRPr>
          </a:p>
          <a:p>
            <a:pPr algn="just">
              <a:lnSpc>
                <a:spcPts val="400"/>
              </a:lnSpc>
            </a:pPr>
            <a:endParaRPr lang="en-US" altLang="ja-JP" sz="1200" kern="100" dirty="0">
              <a:latin typeface="メイリオ" panose="020B0604030504040204" pitchFamily="50" charset="-128"/>
              <a:ea typeface="メイリオ" panose="020B0604030504040204" pitchFamily="50" charset="-128"/>
              <a:cs typeface="メイリオ" panose="020B0604030504040204" pitchFamily="50" charset="-128"/>
            </a:endParaRPr>
          </a:p>
          <a:p>
            <a:pPr algn="just">
              <a:lnSpc>
                <a:spcPts val="1300"/>
              </a:lnSpc>
            </a:pPr>
            <a:r>
              <a:rPr lang="ja-JP" altLang="en-US" sz="1200" kern="100" dirty="0">
                <a:latin typeface="メイリオ" panose="020B0604030504040204" pitchFamily="50" charset="-128"/>
                <a:ea typeface="メイリオ" panose="020B0604030504040204" pitchFamily="50" charset="-128"/>
                <a:cs typeface="メイリオ" panose="020B0604030504040204" pitchFamily="50" charset="-128"/>
              </a:rPr>
              <a:t>◆メリット ：  講師が紹介する様々な事例を通じて、精神・発達障害についての知識や</a:t>
            </a:r>
            <a:endParaRPr lang="en-US" altLang="ja-JP" sz="1200" kern="100" dirty="0">
              <a:latin typeface="メイリオ" panose="020B0604030504040204" pitchFamily="50" charset="-128"/>
              <a:ea typeface="メイリオ" panose="020B0604030504040204" pitchFamily="50" charset="-128"/>
              <a:cs typeface="メイリオ" panose="020B0604030504040204" pitchFamily="50" charset="-128"/>
            </a:endParaRPr>
          </a:p>
          <a:p>
            <a:pPr lvl="2" algn="just">
              <a:lnSpc>
                <a:spcPts val="1300"/>
              </a:lnSpc>
            </a:pPr>
            <a:r>
              <a:rPr lang="en-US" altLang="ja-JP" sz="1200" kern="1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kern="100" dirty="0">
                <a:latin typeface="メイリオ" panose="020B0604030504040204" pitchFamily="50" charset="-128"/>
                <a:ea typeface="メイリオ" panose="020B0604030504040204" pitchFamily="50" charset="-128"/>
                <a:cs typeface="メイリオ" panose="020B0604030504040204" pitchFamily="50" charset="-128"/>
              </a:rPr>
              <a:t>一緒に働くために必要な配慮等の理解を深めることができます。</a:t>
            </a:r>
            <a:endParaRPr lang="en-US" altLang="ja-JP" sz="1200" kern="100" dirty="0">
              <a:latin typeface="メイリオ" panose="020B0604030504040204" pitchFamily="50" charset="-128"/>
              <a:ea typeface="メイリオ" panose="020B0604030504040204" pitchFamily="50" charset="-128"/>
              <a:cs typeface="メイリオ" panose="020B0604030504040204" pitchFamily="50" charset="-128"/>
            </a:endParaRPr>
          </a:p>
          <a:p>
            <a:pPr algn="just">
              <a:lnSpc>
                <a:spcPts val="400"/>
              </a:lnSpc>
            </a:pPr>
            <a:endParaRPr lang="en-US" altLang="ja-JP" sz="1200" kern="100" dirty="0">
              <a:solidFill>
                <a:schemeClr val="accent4">
                  <a:lumMod val="20000"/>
                  <a:lumOff val="80000"/>
                </a:schemeClr>
              </a:solidFill>
              <a:latin typeface="メイリオ" panose="020B0604030504040204" pitchFamily="50" charset="-128"/>
              <a:ea typeface="メイリオ" panose="020B0604030504040204" pitchFamily="50" charset="-128"/>
              <a:cs typeface="メイリオ" panose="020B0604030504040204" pitchFamily="50" charset="-128"/>
            </a:endParaRPr>
          </a:p>
          <a:p>
            <a:pPr algn="just"/>
            <a:r>
              <a:rPr lang="ja-JP" altLang="en-US" sz="1200" kern="100" dirty="0">
                <a:latin typeface="メイリオ" panose="020B0604030504040204" pitchFamily="50" charset="-128"/>
                <a:ea typeface="メイリオ" panose="020B0604030504040204" pitchFamily="50" charset="-128"/>
                <a:cs typeface="メイリオ" panose="020B0604030504040204" pitchFamily="50" charset="-128"/>
              </a:rPr>
              <a:t>◆講座時間 ：  </a:t>
            </a:r>
            <a:r>
              <a:rPr lang="en-US" altLang="ja-JP" sz="1200" kern="100" dirty="0">
                <a:latin typeface="メイリオ" panose="020B0604030504040204" pitchFamily="50" charset="-128"/>
                <a:ea typeface="メイリオ" panose="020B0604030504040204" pitchFamily="50" charset="-128"/>
                <a:cs typeface="メイリオ" panose="020B0604030504040204" pitchFamily="50" charset="-128"/>
              </a:rPr>
              <a:t>120</a:t>
            </a:r>
            <a:r>
              <a:rPr lang="ja-JP" altLang="en-US" sz="1200" kern="100" dirty="0">
                <a:latin typeface="メイリオ" panose="020B0604030504040204" pitchFamily="50" charset="-128"/>
                <a:ea typeface="メイリオ" panose="020B0604030504040204" pitchFamily="50" charset="-128"/>
                <a:cs typeface="メイリオ" panose="020B0604030504040204" pitchFamily="50" charset="-128"/>
              </a:rPr>
              <a:t>分程度（講義</a:t>
            </a:r>
            <a:r>
              <a:rPr lang="en-US" altLang="ja-JP" sz="1200" kern="100" dirty="0">
                <a:latin typeface="メイリオ" panose="020B0604030504040204" pitchFamily="50" charset="-128"/>
                <a:ea typeface="メイリオ" panose="020B0604030504040204" pitchFamily="50" charset="-128"/>
                <a:cs typeface="メイリオ" panose="020B0604030504040204" pitchFamily="50" charset="-128"/>
              </a:rPr>
              <a:t>90</a:t>
            </a:r>
            <a:r>
              <a:rPr lang="ja-JP" altLang="en-US" sz="1200" kern="100" dirty="0">
                <a:latin typeface="メイリオ" panose="020B0604030504040204" pitchFamily="50" charset="-128"/>
                <a:ea typeface="メイリオ" panose="020B0604030504040204" pitchFamily="50" charset="-128"/>
                <a:cs typeface="メイリオ" panose="020B0604030504040204" pitchFamily="50" charset="-128"/>
              </a:rPr>
              <a:t>分、休憩</a:t>
            </a:r>
            <a:r>
              <a:rPr lang="en-US" altLang="ja-JP" sz="1200" kern="100" dirty="0">
                <a:latin typeface="メイリオ" panose="020B0604030504040204" pitchFamily="50" charset="-128"/>
                <a:ea typeface="メイリオ" panose="020B0604030504040204" pitchFamily="50" charset="-128"/>
                <a:cs typeface="メイリオ" panose="020B0604030504040204" pitchFamily="50" charset="-128"/>
              </a:rPr>
              <a:t>10</a:t>
            </a:r>
            <a:r>
              <a:rPr lang="ja-JP" altLang="en-US" sz="1200" kern="100" dirty="0">
                <a:latin typeface="メイリオ" panose="020B0604030504040204" pitchFamily="50" charset="-128"/>
                <a:ea typeface="メイリオ" panose="020B0604030504040204" pitchFamily="50" charset="-128"/>
                <a:cs typeface="メイリオ" panose="020B0604030504040204" pitchFamily="50" charset="-128"/>
              </a:rPr>
              <a:t>分、質疑応答</a:t>
            </a:r>
            <a:r>
              <a:rPr lang="en-US" altLang="ja-JP" sz="1200" kern="100" dirty="0">
                <a:latin typeface="メイリオ" panose="020B0604030504040204" pitchFamily="50" charset="-128"/>
                <a:ea typeface="メイリオ" panose="020B0604030504040204" pitchFamily="50" charset="-128"/>
                <a:cs typeface="メイリオ" panose="020B0604030504040204" pitchFamily="50" charset="-128"/>
              </a:rPr>
              <a:t>20</a:t>
            </a:r>
            <a:r>
              <a:rPr lang="ja-JP" altLang="en-US" sz="1200" kern="100" dirty="0">
                <a:latin typeface="メイリオ" panose="020B0604030504040204" pitchFamily="50" charset="-128"/>
                <a:ea typeface="メイリオ" panose="020B0604030504040204" pitchFamily="50" charset="-128"/>
                <a:cs typeface="メイリオ" panose="020B0604030504040204" pitchFamily="50" charset="-128"/>
              </a:rPr>
              <a:t>分程度）を予定</a:t>
            </a:r>
            <a:endParaRPr lang="en-US" altLang="ja-JP" sz="1200" kern="100" dirty="0">
              <a:latin typeface="メイリオ" panose="020B0604030504040204" pitchFamily="50" charset="-128"/>
              <a:ea typeface="メイリオ" panose="020B0604030504040204" pitchFamily="50" charset="-128"/>
              <a:cs typeface="メイリオ" panose="020B0604030504040204" pitchFamily="50" charset="-128"/>
            </a:endParaRPr>
          </a:p>
          <a:p>
            <a:pPr algn="just">
              <a:lnSpc>
                <a:spcPts val="500"/>
              </a:lnSpc>
            </a:pPr>
            <a:endParaRPr lang="en-US" altLang="ja-JP" sz="1200" kern="100" dirty="0">
              <a:latin typeface="メイリオ" panose="020B0604030504040204" pitchFamily="50" charset="-128"/>
              <a:ea typeface="メイリオ" panose="020B0604030504040204" pitchFamily="50" charset="-128"/>
              <a:cs typeface="メイリオ" panose="020B0604030504040204" pitchFamily="50" charset="-128"/>
            </a:endParaRPr>
          </a:p>
          <a:p>
            <a:pPr algn="just">
              <a:lnSpc>
                <a:spcPts val="1300"/>
              </a:lnSpc>
            </a:pPr>
            <a:r>
              <a:rPr lang="ja-JP" altLang="en-US" sz="1200" kern="100" dirty="0">
                <a:latin typeface="メイリオ" panose="020B0604030504040204" pitchFamily="50" charset="-128"/>
                <a:ea typeface="メイリオ" panose="020B0604030504040204" pitchFamily="50" charset="-128"/>
                <a:cs typeface="メイリオ" panose="020B0604030504040204" pitchFamily="50" charset="-128"/>
              </a:rPr>
              <a:t>◆受講対象 ：  国、地方自治体等の公的機関の職員（非常勤職員も含む）で、</a:t>
            </a:r>
            <a:endParaRPr lang="en-US" altLang="ja-JP" sz="1200" kern="100" dirty="0">
              <a:latin typeface="メイリオ" panose="020B0604030504040204" pitchFamily="50" charset="-128"/>
              <a:ea typeface="メイリオ" panose="020B0604030504040204" pitchFamily="50" charset="-128"/>
              <a:cs typeface="メイリオ" panose="020B0604030504040204" pitchFamily="50" charset="-128"/>
            </a:endParaRPr>
          </a:p>
          <a:p>
            <a:pPr algn="just">
              <a:lnSpc>
                <a:spcPts val="1300"/>
              </a:lnSpc>
            </a:pPr>
            <a:r>
              <a:rPr lang="ja-JP" altLang="en-US" sz="1200" kern="100" dirty="0">
                <a:latin typeface="メイリオ" panose="020B0604030504040204" pitchFamily="50" charset="-128"/>
                <a:ea typeface="メイリオ" panose="020B0604030504040204" pitchFamily="50" charset="-128"/>
                <a:cs typeface="メイリオ" panose="020B0604030504040204" pitchFamily="50" charset="-128"/>
              </a:rPr>
              <a:t>　　　　　　　主に精神・発達障害者と同僚として共に働いている職員または、</a:t>
            </a:r>
            <a:endParaRPr lang="en-US" altLang="ja-JP" sz="1200" kern="100" dirty="0">
              <a:latin typeface="メイリオ" panose="020B0604030504040204" pitchFamily="50" charset="-128"/>
              <a:ea typeface="メイリオ" panose="020B0604030504040204" pitchFamily="50" charset="-128"/>
              <a:cs typeface="メイリオ" panose="020B0604030504040204" pitchFamily="50" charset="-128"/>
            </a:endParaRPr>
          </a:p>
          <a:p>
            <a:pPr algn="just">
              <a:lnSpc>
                <a:spcPts val="1300"/>
              </a:lnSpc>
            </a:pPr>
            <a:r>
              <a:rPr lang="ja-JP" altLang="en-US" sz="1200" kern="100" dirty="0">
                <a:latin typeface="メイリオ" panose="020B0604030504040204" pitchFamily="50" charset="-128"/>
                <a:ea typeface="メイリオ" panose="020B0604030504040204" pitchFamily="50" charset="-128"/>
                <a:cs typeface="メイリオ" panose="020B0604030504040204" pitchFamily="50" charset="-128"/>
              </a:rPr>
              <a:t>　　　　　　　働く予定となっている職員</a:t>
            </a:r>
            <a:endParaRPr lang="en-US" altLang="ja-JP" sz="1200" kern="1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6" name="Text Box 42"/>
          <p:cNvSpPr txBox="1">
            <a:spLocks noChangeArrowheads="1"/>
          </p:cNvSpPr>
          <p:nvPr/>
        </p:nvSpPr>
        <p:spPr bwMode="auto">
          <a:xfrm>
            <a:off x="1750364" y="9814486"/>
            <a:ext cx="4032448" cy="296062"/>
          </a:xfrm>
          <a:prstGeom prst="rect">
            <a:avLst/>
          </a:prstGeom>
          <a:noFill/>
          <a:ln w="9525">
            <a:noFill/>
            <a:miter lim="800000"/>
            <a:headEnd/>
            <a:tailEnd/>
          </a:ln>
        </p:spPr>
        <p:txBody>
          <a:bodyPr wrap="square" lIns="34578" tIns="43914" rIns="34578" bIns="43914">
            <a:spAutoFit/>
          </a:bodyPr>
          <a:lstStyle/>
          <a:p>
            <a:pPr algn="ctr">
              <a:defRPr/>
            </a:pPr>
            <a:r>
              <a:rPr lang="ja-JP" altLang="en-US" sz="1300" b="1" spc="-19" dirty="0">
                <a:latin typeface="メイリオ" pitchFamily="50" charset="-128"/>
                <a:ea typeface="メイリオ" pitchFamily="50" charset="-128"/>
              </a:rPr>
              <a:t>厚生労働省・都道府県労働局・ハローワーク</a:t>
            </a:r>
          </a:p>
        </p:txBody>
      </p:sp>
      <p:pic>
        <p:nvPicPr>
          <p:cNvPr id="22" name="図 30" descr="マーク最小.jpg"/>
          <p:cNvPicPr>
            <a:picLocks noChangeAspect="1"/>
          </p:cNvPicPr>
          <p:nvPr/>
        </p:nvPicPr>
        <p:blipFill>
          <a:blip r:embed="rId3" cstate="print">
            <a:clrChange>
              <a:clrFrom>
                <a:srgbClr val="FFFFFF"/>
              </a:clrFrom>
              <a:clrTo>
                <a:srgbClr val="FFFFFF">
                  <a:alpha val="0"/>
                </a:srgbClr>
              </a:clrTo>
            </a:clrChange>
          </a:blip>
          <a:srcRect/>
          <a:stretch>
            <a:fillRect/>
          </a:stretch>
        </p:blipFill>
        <p:spPr bwMode="auto">
          <a:xfrm>
            <a:off x="1750364" y="9730207"/>
            <a:ext cx="365760" cy="365760"/>
          </a:xfrm>
          <a:prstGeom prst="rect">
            <a:avLst/>
          </a:prstGeom>
          <a:noFill/>
          <a:ln w="9525">
            <a:noFill/>
            <a:miter lim="800000"/>
            <a:headEnd/>
            <a:tailEnd/>
          </a:ln>
        </p:spPr>
      </p:pic>
      <p:sp>
        <p:nvSpPr>
          <p:cNvPr id="2" name="角丸四角形 1"/>
          <p:cNvSpPr/>
          <p:nvPr/>
        </p:nvSpPr>
        <p:spPr>
          <a:xfrm>
            <a:off x="180000" y="576000"/>
            <a:ext cx="6840000" cy="720000"/>
          </a:xfrm>
          <a:prstGeom prst="roundRect">
            <a:avLst>
              <a:gd name="adj" fmla="val 12266"/>
            </a:avLst>
          </a:prstGeom>
          <a:solidFill>
            <a:schemeClr val="tx2">
              <a:lumMod val="60000"/>
              <a:lumOff val="40000"/>
              <a:alpha val="99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lIns="36000" tIns="252000" rIns="36000" bIns="144000" rtlCol="0" anchor="ctr" anchorCtr="0"/>
          <a:lstStyle/>
          <a:p>
            <a:endParaRPr lang="en-US" altLang="ja-JP" sz="2800" b="1" dirty="0">
              <a:solidFill>
                <a:srgbClr val="FFFF00"/>
              </a:solidFill>
              <a:latin typeface="メイリオ" panose="020B0604030504040204" pitchFamily="50" charset="-128"/>
              <a:ea typeface="メイリオ" panose="020B0604030504040204" pitchFamily="50" charset="-128"/>
              <a:cs typeface="メイリオ" panose="020B0604030504040204" pitchFamily="50" charset="-128"/>
            </a:endParaRPr>
          </a:p>
          <a:p>
            <a:pPr lvl="1">
              <a:lnSpc>
                <a:spcPts val="2200"/>
              </a:lnSpc>
            </a:pPr>
            <a:r>
              <a:rPr lang="ja-JP" altLang="en-US" sz="2400" b="1" dirty="0">
                <a:solidFill>
                  <a:srgbClr val="FFFF00"/>
                </a:solidFill>
                <a:latin typeface="メイリオ" panose="020B0604030504040204" pitchFamily="50" charset="-128"/>
                <a:ea typeface="メイリオ" panose="020B0604030504040204" pitchFamily="50" charset="-128"/>
                <a:cs typeface="メイリオ" panose="020B0604030504040204" pitchFamily="50" charset="-128"/>
              </a:rPr>
              <a:t>精神･発達障害者しごとサポーター　</a:t>
            </a:r>
            <a:endParaRPr lang="en-US" altLang="ja-JP" sz="2400" b="1" dirty="0">
              <a:solidFill>
                <a:srgbClr val="FFFF00"/>
              </a:solidFill>
              <a:latin typeface="メイリオ" panose="020B0604030504040204" pitchFamily="50" charset="-128"/>
              <a:ea typeface="メイリオ" panose="020B0604030504040204" pitchFamily="50" charset="-128"/>
              <a:cs typeface="メイリオ" panose="020B0604030504040204" pitchFamily="50" charset="-128"/>
            </a:endParaRPr>
          </a:p>
          <a:p>
            <a:pPr lvl="4" algn="r">
              <a:lnSpc>
                <a:spcPts val="2200"/>
              </a:lnSpc>
            </a:pPr>
            <a:r>
              <a:rPr lang="ja-JP" altLang="en-US" sz="2400" b="1" dirty="0">
                <a:solidFill>
                  <a:srgbClr val="FFFF00"/>
                </a:solidFill>
                <a:latin typeface="メイリオ" panose="020B0604030504040204" pitchFamily="50" charset="-128"/>
                <a:ea typeface="メイリオ" panose="020B0604030504040204" pitchFamily="50" charset="-128"/>
                <a:cs typeface="メイリオ" panose="020B0604030504040204" pitchFamily="50" charset="-128"/>
              </a:rPr>
              <a:t>養成講座</a:t>
            </a:r>
            <a:r>
              <a:rPr lang="ja-JP" altLang="en-US" sz="2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を 開催します！</a:t>
            </a:r>
          </a:p>
          <a:p>
            <a:pPr lvl="1" algn="ctr"/>
            <a:endParaRPr lang="ja-JP" altLang="en-US" sz="2800" b="1" dirty="0">
              <a:solidFill>
                <a:srgbClr val="FFFF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 name="正方形/長方形 6"/>
          <p:cNvSpPr/>
          <p:nvPr/>
        </p:nvSpPr>
        <p:spPr>
          <a:xfrm>
            <a:off x="972000" y="8712000"/>
            <a:ext cx="6012000" cy="816890"/>
          </a:xfrm>
          <a:prstGeom prst="rect">
            <a:avLst/>
          </a:prstGeom>
        </p:spPr>
        <p:txBody>
          <a:bodyPr wrap="square">
            <a:spAutoFit/>
          </a:bodyPr>
          <a:lstStyle/>
          <a:p>
            <a:pPr marL="216000" indent="-216000" algn="just">
              <a:lnSpc>
                <a:spcPts val="1000"/>
              </a:lnSpc>
              <a:spcBef>
                <a:spcPts val="600"/>
              </a:spcBef>
            </a:pPr>
            <a:r>
              <a:rPr lang="ja-JP" altLang="en-US" sz="1000" kern="1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000" kern="1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00" kern="100" dirty="0">
                <a:latin typeface="メイリオ" panose="020B0604030504040204" pitchFamily="50" charset="-128"/>
                <a:ea typeface="メイリオ" panose="020B0604030504040204" pitchFamily="50" charset="-128"/>
                <a:cs typeface="メイリオ" panose="020B0604030504040204" pitchFamily="50" charset="-128"/>
              </a:rPr>
              <a:t>精神・発達障害者しごとサポーター」は特別な資格制度等ではありません。また、本講座の受講により、職場の中で障害者に対する特別な役割を求めるものでもありません。</a:t>
            </a:r>
            <a:endParaRPr lang="en-US" altLang="ja-JP" sz="1000" kern="100" dirty="0">
              <a:latin typeface="メイリオ" panose="020B0604030504040204" pitchFamily="50" charset="-128"/>
              <a:ea typeface="メイリオ" panose="020B0604030504040204" pitchFamily="50" charset="-128"/>
              <a:cs typeface="メイリオ" panose="020B0604030504040204" pitchFamily="50" charset="-128"/>
            </a:endParaRPr>
          </a:p>
          <a:p>
            <a:pPr marL="216000" indent="-216000" algn="just">
              <a:lnSpc>
                <a:spcPts val="1000"/>
              </a:lnSpc>
              <a:spcBef>
                <a:spcPts val="600"/>
              </a:spcBef>
            </a:pPr>
            <a:r>
              <a:rPr lang="ja-JP" altLang="en-US" sz="1000" kern="1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000" kern="1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00" kern="100" dirty="0">
                <a:latin typeface="メイリオ" panose="020B0604030504040204" pitchFamily="50" charset="-128"/>
                <a:ea typeface="メイリオ" panose="020B0604030504040204" pitchFamily="50" charset="-128"/>
                <a:cs typeface="メイリオ" panose="020B0604030504040204" pitchFamily="50" charset="-128"/>
              </a:rPr>
              <a:t>精神・発達障害者しごとサポーター」の養成は、広く職場における精神障害、発達障害に関する正しい理解の浸透を図り、精神・発達障害者にとって働きやすい職場環境づくりを推進し、「障害者と一緒に働くことが当たり前」の社会になることを後押しすることを目的としています。</a:t>
            </a:r>
            <a:endParaRPr lang="en-US" altLang="ja-JP" sz="1000" kern="100" dirty="0">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25" name="グループ化 24"/>
          <p:cNvGrpSpPr/>
          <p:nvPr/>
        </p:nvGrpSpPr>
        <p:grpSpPr>
          <a:xfrm>
            <a:off x="-330772" y="-306089"/>
            <a:ext cx="8467726" cy="570471"/>
            <a:chOff x="-191295" y="-88637"/>
            <a:chExt cx="8064501" cy="504826"/>
          </a:xfrm>
        </p:grpSpPr>
        <p:pic>
          <p:nvPicPr>
            <p:cNvPr id="26" name="図 1"/>
            <p:cNvPicPr>
              <a:picLocks noChangeAspect="1" noChangeArrowheads="1"/>
            </p:cNvPicPr>
            <p:nvPr/>
          </p:nvPicPr>
          <p:blipFill>
            <a:blip r:embed="rId4" cstate="print"/>
            <a:srcRect/>
            <a:stretch>
              <a:fillRect/>
            </a:stretch>
          </p:blipFill>
          <p:spPr bwMode="auto">
            <a:xfrm>
              <a:off x="457993" y="34157"/>
              <a:ext cx="501650" cy="360363"/>
            </a:xfrm>
            <a:prstGeom prst="rect">
              <a:avLst/>
            </a:prstGeom>
            <a:noFill/>
            <a:ln w="9525">
              <a:noFill/>
              <a:miter lim="800000"/>
              <a:headEnd/>
              <a:tailEnd/>
            </a:ln>
          </p:spPr>
        </p:pic>
        <p:sp>
          <p:nvSpPr>
            <p:cNvPr id="27" name="AutoShape 3"/>
            <p:cNvSpPr>
              <a:spLocks noChangeArrowheads="1"/>
            </p:cNvSpPr>
            <p:nvPr/>
          </p:nvSpPr>
          <p:spPr bwMode="auto">
            <a:xfrm>
              <a:off x="-191295" y="-88637"/>
              <a:ext cx="647701" cy="504826"/>
            </a:xfrm>
            <a:prstGeom prst="roundRect">
              <a:avLst>
                <a:gd name="adj" fmla="val 50000"/>
              </a:avLst>
            </a:prstGeom>
            <a:solidFill>
              <a:srgbClr val="009944"/>
            </a:solidFill>
            <a:ln w="9525">
              <a:noFill/>
              <a:round/>
              <a:headEnd/>
              <a:tailEnd/>
            </a:ln>
          </p:spPr>
          <p:txBody>
            <a:bodyPr lIns="74295" tIns="8890" rIns="74295" bIns="8890"/>
            <a:lstStyle/>
            <a:p>
              <a:endParaRPr lang="ja-JP" altLang="en-US"/>
            </a:p>
          </p:txBody>
        </p:sp>
        <p:sp>
          <p:nvSpPr>
            <p:cNvPr id="28" name="AutoShape 5"/>
            <p:cNvSpPr>
              <a:spLocks noChangeArrowheads="1"/>
            </p:cNvSpPr>
            <p:nvPr/>
          </p:nvSpPr>
          <p:spPr bwMode="auto">
            <a:xfrm>
              <a:off x="961231" y="-88637"/>
              <a:ext cx="6911975" cy="504826"/>
            </a:xfrm>
            <a:prstGeom prst="roundRect">
              <a:avLst>
                <a:gd name="adj" fmla="val 50000"/>
              </a:avLst>
            </a:prstGeom>
            <a:solidFill>
              <a:srgbClr val="009944"/>
            </a:solidFill>
            <a:ln w="9525">
              <a:noFill/>
              <a:round/>
              <a:headEnd/>
              <a:tailEnd/>
            </a:ln>
          </p:spPr>
          <p:txBody>
            <a:bodyPr lIns="74295" tIns="8890" rIns="74295" bIns="8890"/>
            <a:lstStyle/>
            <a:p>
              <a:endParaRPr lang="ja-JP" altLang="en-US"/>
            </a:p>
          </p:txBody>
        </p:sp>
      </p:grpSp>
      <p:grpSp>
        <p:nvGrpSpPr>
          <p:cNvPr id="29" name="グループ化 28"/>
          <p:cNvGrpSpPr/>
          <p:nvPr/>
        </p:nvGrpSpPr>
        <p:grpSpPr>
          <a:xfrm>
            <a:off x="-885200" y="10106517"/>
            <a:ext cx="8467726" cy="570468"/>
            <a:chOff x="-234050" y="10246463"/>
            <a:chExt cx="8064501" cy="504825"/>
          </a:xfrm>
        </p:grpSpPr>
        <p:pic>
          <p:nvPicPr>
            <p:cNvPr id="30" name="図 1"/>
            <p:cNvPicPr>
              <a:picLocks noChangeAspect="1" noChangeArrowheads="1"/>
            </p:cNvPicPr>
            <p:nvPr/>
          </p:nvPicPr>
          <p:blipFill>
            <a:blip r:embed="rId4" cstate="print"/>
            <a:srcRect/>
            <a:stretch>
              <a:fillRect/>
            </a:stretch>
          </p:blipFill>
          <p:spPr bwMode="auto">
            <a:xfrm rot="10800000">
              <a:off x="6677926" y="10246463"/>
              <a:ext cx="503237" cy="360363"/>
            </a:xfrm>
            <a:prstGeom prst="rect">
              <a:avLst/>
            </a:prstGeom>
            <a:noFill/>
            <a:ln w="9525">
              <a:noFill/>
              <a:miter lim="800000"/>
              <a:headEnd/>
              <a:tailEnd/>
            </a:ln>
          </p:spPr>
        </p:pic>
        <p:sp>
          <p:nvSpPr>
            <p:cNvPr id="31" name="AutoShape 7"/>
            <p:cNvSpPr>
              <a:spLocks noChangeArrowheads="1"/>
            </p:cNvSpPr>
            <p:nvPr/>
          </p:nvSpPr>
          <p:spPr bwMode="auto">
            <a:xfrm>
              <a:off x="-234050" y="10246463"/>
              <a:ext cx="6911976" cy="504825"/>
            </a:xfrm>
            <a:prstGeom prst="roundRect">
              <a:avLst>
                <a:gd name="adj" fmla="val 50000"/>
              </a:avLst>
            </a:prstGeom>
            <a:solidFill>
              <a:srgbClr val="009944"/>
            </a:solidFill>
            <a:ln w="9525">
              <a:noFill/>
              <a:round/>
              <a:headEnd/>
              <a:tailEnd/>
            </a:ln>
          </p:spPr>
          <p:txBody>
            <a:bodyPr lIns="74295" tIns="8890" rIns="74295" bIns="8890"/>
            <a:lstStyle/>
            <a:p>
              <a:endParaRPr lang="ja-JP" altLang="en-US"/>
            </a:p>
          </p:txBody>
        </p:sp>
        <p:sp>
          <p:nvSpPr>
            <p:cNvPr id="32" name="AutoShape 9"/>
            <p:cNvSpPr>
              <a:spLocks noChangeArrowheads="1"/>
            </p:cNvSpPr>
            <p:nvPr/>
          </p:nvSpPr>
          <p:spPr bwMode="auto">
            <a:xfrm>
              <a:off x="7182751" y="10246463"/>
              <a:ext cx="647700" cy="504825"/>
            </a:xfrm>
            <a:prstGeom prst="roundRect">
              <a:avLst>
                <a:gd name="adj" fmla="val 50000"/>
              </a:avLst>
            </a:prstGeom>
            <a:solidFill>
              <a:srgbClr val="009944"/>
            </a:solidFill>
            <a:ln w="9525">
              <a:noFill/>
              <a:round/>
              <a:headEnd/>
              <a:tailEnd/>
            </a:ln>
          </p:spPr>
          <p:txBody>
            <a:bodyPr lIns="74295" tIns="8890" rIns="74295" bIns="8890"/>
            <a:lstStyle/>
            <a:p>
              <a:endParaRPr lang="ja-JP" altLang="en-US"/>
            </a:p>
          </p:txBody>
        </p:sp>
      </p:grpSp>
      <p:sp>
        <p:nvSpPr>
          <p:cNvPr id="35" name="角丸四角形 34"/>
          <p:cNvSpPr/>
          <p:nvPr/>
        </p:nvSpPr>
        <p:spPr>
          <a:xfrm>
            <a:off x="288000" y="2326559"/>
            <a:ext cx="6480000" cy="360000"/>
          </a:xfrm>
          <a:prstGeom prst="roundRect">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lIns="0" tIns="144000" rIns="0" bIns="72000" rtlCol="0" anchor="ctr"/>
          <a:lstStyle/>
          <a:p>
            <a:pPr algn="ctr"/>
            <a:r>
              <a:rPr lang="ja-JP" altLang="en-US" sz="1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精神･発達障害者しごとサポーター養成講座の概要</a:t>
            </a:r>
          </a:p>
        </p:txBody>
      </p:sp>
      <p:pic>
        <p:nvPicPr>
          <p:cNvPr id="33" name="Picture 2" descr="クリックすると新しいウィンドウで開きます"/>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flipH="1">
            <a:off x="410481" y="7134445"/>
            <a:ext cx="621580" cy="540000"/>
          </a:xfrm>
          <a:prstGeom prst="rect">
            <a:avLst/>
          </a:prstGeom>
          <a:noFill/>
          <a:extLst>
            <a:ext uri="{909E8E84-426E-40DD-AFC4-6F175D3DCCD1}">
              <a14:hiddenFill xmlns:a14="http://schemas.microsoft.com/office/drawing/2010/main">
                <a:solidFill>
                  <a:srgbClr val="FFFFFF"/>
                </a:solidFill>
              </a14:hiddenFill>
            </a:ext>
          </a:extLst>
        </p:spPr>
      </p:pic>
      <p:sp>
        <p:nvSpPr>
          <p:cNvPr id="40" name="山形 39"/>
          <p:cNvSpPr/>
          <p:nvPr/>
        </p:nvSpPr>
        <p:spPr>
          <a:xfrm>
            <a:off x="979658" y="9504000"/>
            <a:ext cx="5954993" cy="252000"/>
          </a:xfrm>
          <a:prstGeom prst="chevron">
            <a:avLst>
              <a:gd name="adj" fmla="val 40839"/>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36000" rIns="87828" bIns="36000" rtlCol="0" anchor="t" anchorCtr="1"/>
          <a:lstStyle/>
          <a:p>
            <a:pPr algn="ctr"/>
            <a:r>
              <a:rPr lang="ja-JP" altLang="en-US" sz="13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詳細やご不明な点は、裏面のお問い合わせ先へ </a:t>
            </a:r>
            <a:r>
              <a:rPr lang="en-US" altLang="ja-JP" sz="13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3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7" name="円/楕円 16"/>
          <p:cNvSpPr/>
          <p:nvPr/>
        </p:nvSpPr>
        <p:spPr>
          <a:xfrm>
            <a:off x="72000" y="8712000"/>
            <a:ext cx="972000" cy="972000"/>
          </a:xfrm>
          <a:prstGeom prst="ellipse">
            <a:avLst/>
          </a:prstGeom>
          <a:solidFill>
            <a:srgbClr val="002060"/>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lnSpc>
                <a:spcPts val="1900"/>
              </a:lnSpc>
            </a:pPr>
            <a:r>
              <a:rPr lang="ja-JP" altLang="en-US" sz="12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ご留意</a:t>
            </a:r>
            <a:endParaRPr lang="en-US" altLang="ja-JP" sz="12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pPr algn="ctr">
              <a:lnSpc>
                <a:spcPts val="1900"/>
              </a:lnSpc>
            </a:pPr>
            <a:r>
              <a:rPr lang="ja-JP" altLang="en-US" sz="12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ください</a:t>
            </a:r>
            <a:endParaRPr kumimoji="1" lang="ja-JP" altLang="en-US" sz="1200" dirty="0">
              <a:solidFill>
                <a:schemeClr val="bg1"/>
              </a:solidFill>
            </a:endParaRPr>
          </a:p>
        </p:txBody>
      </p:sp>
      <p:sp>
        <p:nvSpPr>
          <p:cNvPr id="19" name="角丸四角形 18"/>
          <p:cNvSpPr/>
          <p:nvPr/>
        </p:nvSpPr>
        <p:spPr>
          <a:xfrm>
            <a:off x="-1757513" y="8801697"/>
            <a:ext cx="936001" cy="597054"/>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100186" tIns="43200" rIns="100186" bIns="36000" spcCol="0" rtlCol="0" anchor="t" anchorCtr="1"/>
          <a:lstStyle/>
          <a:p>
            <a:pPr algn="ctr">
              <a:lnSpc>
                <a:spcPts val="1900"/>
              </a:lnSpc>
            </a:pPr>
            <a:endParaRPr lang="ja-JP" altLang="en-US" sz="1300" b="1" dirty="0">
              <a:solidFill>
                <a:srgbClr val="00B0F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9" name="角丸四角形 8"/>
          <p:cNvSpPr/>
          <p:nvPr/>
        </p:nvSpPr>
        <p:spPr>
          <a:xfrm>
            <a:off x="1024248" y="7170445"/>
            <a:ext cx="1554960" cy="468000"/>
          </a:xfrm>
          <a:prstGeom prst="roundRect">
            <a:avLst>
              <a:gd name="adj" fmla="val 6589"/>
            </a:avLst>
          </a:prstGeom>
          <a:solidFill>
            <a:srgbClr val="002060"/>
          </a:solidFill>
          <a:ln w="15875"/>
        </p:spPr>
        <p:style>
          <a:lnRef idx="2">
            <a:schemeClr val="accent1">
              <a:shade val="50000"/>
            </a:schemeClr>
          </a:lnRef>
          <a:fillRef idx="1">
            <a:schemeClr val="accent1"/>
          </a:fillRef>
          <a:effectRef idx="0">
            <a:schemeClr val="accent1"/>
          </a:effectRef>
          <a:fontRef idx="minor">
            <a:schemeClr val="lt1"/>
          </a:fontRef>
        </p:style>
        <p:txBody>
          <a:bodyPr wrap="square" lIns="0" tIns="72000" rIns="36000" bIns="72000" rtlCol="0" anchor="ctr">
            <a:spAutoFit/>
          </a:bodyPr>
          <a:lstStyle/>
          <a:p>
            <a:pPr algn="ctr"/>
            <a:r>
              <a:rPr lang="ja-JP" altLang="en-US" sz="1100" b="1" kern="1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職場への</a:t>
            </a:r>
            <a:r>
              <a:rPr lang="ja-JP" altLang="en-US" sz="1100" b="1" kern="100" dirty="0">
                <a:solidFill>
                  <a:srgbClr val="FFFF00"/>
                </a:solidFill>
                <a:latin typeface="メイリオ" panose="020B0604030504040204" pitchFamily="50" charset="-128"/>
                <a:ea typeface="メイリオ" panose="020B0604030504040204" pitchFamily="50" charset="-128"/>
                <a:cs typeface="メイリオ" panose="020B0604030504040204" pitchFamily="50" charset="-128"/>
              </a:rPr>
              <a:t>出前講座</a:t>
            </a:r>
            <a:r>
              <a:rPr lang="ja-JP" altLang="en-US" sz="1100" b="1" kern="1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も</a:t>
            </a:r>
            <a:endParaRPr lang="en-US" altLang="ja-JP" sz="1100" b="1" kern="1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1100" b="1" kern="1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あります</a:t>
            </a:r>
          </a:p>
        </p:txBody>
      </p:sp>
      <p:sp>
        <p:nvSpPr>
          <p:cNvPr id="37" name="テキスト ボックス 36"/>
          <p:cNvSpPr txBox="1"/>
          <p:nvPr/>
        </p:nvSpPr>
        <p:spPr>
          <a:xfrm>
            <a:off x="2550213" y="7196911"/>
            <a:ext cx="4702429" cy="493579"/>
          </a:xfrm>
          <a:prstGeom prst="rect">
            <a:avLst/>
          </a:prstGeom>
          <a:noFill/>
        </p:spPr>
        <p:txBody>
          <a:bodyPr wrap="square" lIns="100186" tIns="50093" rIns="100186" bIns="50093" rtlCol="0">
            <a:spAutoFit/>
          </a:bodyPr>
          <a:lstStyle/>
          <a:p>
            <a:pPr indent="-216000" algn="just">
              <a:lnSpc>
                <a:spcPts val="1200"/>
              </a:lnSpc>
              <a:spcBef>
                <a:spcPts val="600"/>
              </a:spcBef>
            </a:pPr>
            <a:r>
              <a:rPr lang="ja-JP" altLang="en-US" sz="1200" b="1" u="sng" kern="100" dirty="0">
                <a:latin typeface="メイリオ" panose="020B0604030504040204" pitchFamily="50" charset="-128"/>
                <a:ea typeface="メイリオ" panose="020B0604030504040204" pitchFamily="50" charset="-128"/>
                <a:cs typeface="メイリオ" panose="020B0604030504040204" pitchFamily="50" charset="-128"/>
              </a:rPr>
              <a:t>講師が</a:t>
            </a:r>
            <a:r>
              <a:rPr lang="ja-JP" altLang="en-US" sz="1200" b="1" kern="100" dirty="0">
                <a:latin typeface="メイリオ" panose="020B0604030504040204" pitchFamily="50" charset="-128"/>
                <a:ea typeface="メイリオ" panose="020B0604030504040204" pitchFamily="50" charset="-128"/>
                <a:cs typeface="メイリオ" panose="020B0604030504040204" pitchFamily="50" charset="-128"/>
              </a:rPr>
              <a:t>職場に出向きます。また、</a:t>
            </a:r>
            <a:r>
              <a:rPr lang="ja-JP" altLang="en-US" sz="1200" b="1" u="sng" kern="100" dirty="0">
                <a:latin typeface="メイリオ" panose="020B0604030504040204" pitchFamily="50" charset="-128"/>
                <a:ea typeface="メイリオ" panose="020B0604030504040204" pitchFamily="50" charset="-128"/>
                <a:cs typeface="メイリオ" panose="020B0604030504040204" pitchFamily="50" charset="-128"/>
              </a:rPr>
              <a:t>精神・発達障害者の雇用で</a:t>
            </a:r>
          </a:p>
          <a:p>
            <a:pPr indent="-216000" algn="just">
              <a:lnSpc>
                <a:spcPts val="1200"/>
              </a:lnSpc>
              <a:spcBef>
                <a:spcPts val="600"/>
              </a:spcBef>
            </a:pPr>
            <a:r>
              <a:rPr lang="ja-JP" altLang="en-US" sz="1200" b="1" u="sng" kern="100" dirty="0">
                <a:latin typeface="メイリオ" panose="020B0604030504040204" pitchFamily="50" charset="-128"/>
                <a:ea typeface="メイリオ" panose="020B0604030504040204" pitchFamily="50" charset="-128"/>
                <a:cs typeface="メイリオ" panose="020B0604030504040204" pitchFamily="50" charset="-128"/>
              </a:rPr>
              <a:t>お困りのことがあれば相談できます</a:t>
            </a:r>
            <a:r>
              <a:rPr lang="ja-JP" altLang="en-US" sz="1200" b="1" kern="100" dirty="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200" b="1" kern="100" dirty="0">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1027"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41946" y="3451017"/>
            <a:ext cx="858828" cy="864000"/>
          </a:xfrm>
          <a:prstGeom prst="rect">
            <a:avLst/>
          </a:prstGeom>
          <a:noFill/>
          <a:ln>
            <a:noFill/>
          </a:ln>
        </p:spPr>
      </p:pic>
      <p:sp>
        <p:nvSpPr>
          <p:cNvPr id="45" name="角丸四角形 44"/>
          <p:cNvSpPr/>
          <p:nvPr/>
        </p:nvSpPr>
        <p:spPr>
          <a:xfrm>
            <a:off x="144000" y="1296000"/>
            <a:ext cx="6840000" cy="1008000"/>
          </a:xfrm>
          <a:prstGeom prst="roundRect">
            <a:avLst>
              <a:gd name="adj" fmla="val 0"/>
            </a:avLst>
          </a:prstGeom>
          <a:noFill/>
          <a:ln w="25400" cap="rnd" cmpd="sng">
            <a:noFill/>
            <a:prstDash val="solid"/>
            <a:bevel/>
          </a:ln>
        </p:spPr>
        <p:style>
          <a:lnRef idx="2">
            <a:schemeClr val="accent1"/>
          </a:lnRef>
          <a:fillRef idx="1">
            <a:schemeClr val="lt1"/>
          </a:fillRef>
          <a:effectRef idx="0">
            <a:schemeClr val="accent1"/>
          </a:effectRef>
          <a:fontRef idx="minor">
            <a:schemeClr val="dk1"/>
          </a:fontRef>
        </p:style>
        <p:txBody>
          <a:bodyPr rot="0" spcFirstLastPara="0" vert="horz" wrap="square" lIns="36000" tIns="36000" rIns="36000" bIns="0" numCol="1" spcCol="0" rtlCol="0" fromWordArt="0" anchor="ctr" anchorCtr="0" forceAA="0" compatLnSpc="1">
            <a:prstTxWarp prst="textNoShape">
              <a:avLst/>
            </a:prstTxWarp>
            <a:noAutofit/>
          </a:bodyPr>
          <a:lstStyle/>
          <a:p>
            <a:pPr algn="just">
              <a:lnSpc>
                <a:spcPts val="1300"/>
              </a:lnSpc>
            </a:pPr>
            <a:r>
              <a:rPr lang="ja-JP" altLang="en-US" sz="1200" kern="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精神障害、発達障害のある方々の雇用は、年々増加しています。これらの方々が安定して働き続けるためのポイントの一つは</a:t>
            </a:r>
            <a:r>
              <a:rPr lang="ja-JP" altLang="en-US" sz="1200" b="1" kern="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「職場において同僚や上司がその人の障害特性について理解し、共に働く上での配慮があること」</a:t>
            </a:r>
            <a:r>
              <a:rPr lang="ja-JP" altLang="en-US" sz="1200" kern="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です。</a:t>
            </a:r>
            <a:endParaRPr lang="en-US" altLang="ja-JP" sz="1200" kern="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just">
              <a:lnSpc>
                <a:spcPts val="1300"/>
              </a:lnSpc>
            </a:pPr>
            <a:r>
              <a:rPr lang="ja-JP" altLang="en-US" sz="1200" kern="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このため、労働局・ハローワークでは、精神障害、発達障害に関して正しく理解いただき、職場における応援者（精神・発達障害者しごとサポーター）となっていただくための講座を開催します。</a:t>
            </a:r>
          </a:p>
        </p:txBody>
      </p:sp>
      <p:sp>
        <p:nvSpPr>
          <p:cNvPr id="48" name="角丸四角形 47"/>
          <p:cNvSpPr/>
          <p:nvPr/>
        </p:nvSpPr>
        <p:spPr>
          <a:xfrm>
            <a:off x="288000" y="8215633"/>
            <a:ext cx="6508341" cy="432000"/>
          </a:xfrm>
          <a:prstGeom prst="roundRect">
            <a:avLst>
              <a:gd name="adj" fmla="val 24547"/>
            </a:avLst>
          </a:prstGeom>
          <a:solidFill>
            <a:srgbClr val="FFFFCC"/>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endParaRPr lang="en-US" altLang="ja-JP" sz="14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12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e-</a:t>
            </a:r>
            <a:r>
              <a:rPr lang="ja-JP" altLang="en-US" sz="12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ラーニング版</a:t>
            </a:r>
            <a:r>
              <a:rPr lang="ja-JP" altLang="en-US" sz="12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を公開しています！</a:t>
            </a:r>
            <a:endParaRPr lang="en-US" altLang="ja-JP" sz="12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05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「まず基礎知識を学びたい」という方はぜひご利用ください。</a:t>
            </a:r>
          </a:p>
          <a:p>
            <a:endParaRPr lang="en-US" altLang="ja-JP" sz="1400" strike="sngStrike"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9" name="正方形/長方形 48"/>
          <p:cNvSpPr/>
          <p:nvPr/>
        </p:nvSpPr>
        <p:spPr>
          <a:xfrm>
            <a:off x="-2531672" y="6912901"/>
            <a:ext cx="5081885" cy="56354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tIns="72000" bIns="36000" rtlCol="0" anchor="ctr"/>
          <a:lstStyle/>
          <a:p>
            <a:endParaRPr lang="en-US" altLang="ja-JP" sz="900" strike="sngStrike"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51" name="グループ化 50"/>
          <p:cNvGrpSpPr/>
          <p:nvPr/>
        </p:nvGrpSpPr>
        <p:grpSpPr>
          <a:xfrm>
            <a:off x="5984910" y="8391510"/>
            <a:ext cx="661029" cy="231188"/>
            <a:chOff x="6525041" y="1655637"/>
            <a:chExt cx="661029" cy="200418"/>
          </a:xfrm>
        </p:grpSpPr>
        <p:sp>
          <p:nvSpPr>
            <p:cNvPr id="55" name="正方形/長方形 54"/>
            <p:cNvSpPr/>
            <p:nvPr/>
          </p:nvSpPr>
          <p:spPr>
            <a:xfrm>
              <a:off x="6525041" y="1655637"/>
              <a:ext cx="360040" cy="187495"/>
            </a:xfrm>
            <a:prstGeom prst="rect">
              <a:avLst/>
            </a:prstGeom>
            <a:solidFill>
              <a:schemeClr val="bg1">
                <a:lumMod val="6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36000" bIns="36000" rtlCol="0" anchor="ctr"/>
            <a:lstStyle/>
            <a:p>
              <a:pPr algn="ctr"/>
              <a:r>
                <a:rPr lang="ja-JP" altLang="en-US" sz="1000" dirty="0">
                  <a:solidFill>
                    <a:schemeClr val="tx1"/>
                  </a:solidFill>
                </a:rPr>
                <a:t>検索</a:t>
              </a:r>
              <a:endParaRPr kumimoji="1" lang="ja-JP" altLang="en-US" sz="1000" dirty="0">
                <a:solidFill>
                  <a:schemeClr val="tx1"/>
                </a:solidFill>
              </a:endParaRPr>
            </a:p>
          </p:txBody>
        </p:sp>
        <p:sp>
          <p:nvSpPr>
            <p:cNvPr id="53" name="上矢印 52"/>
            <p:cNvSpPr/>
            <p:nvPr/>
          </p:nvSpPr>
          <p:spPr>
            <a:xfrm rot="17800644">
              <a:off x="6985964" y="1655948"/>
              <a:ext cx="144000" cy="256213"/>
            </a:xfrm>
            <a:prstGeom prst="upArrow">
              <a:avLst>
                <a:gd name="adj1" fmla="val 28428"/>
                <a:gd name="adj2" fmla="val 78475"/>
              </a:avLst>
            </a:prstGeom>
            <a:solidFill>
              <a:srgbClr val="002060"/>
            </a:solidFill>
            <a:ln w="9525">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sp>
        <p:nvSpPr>
          <p:cNvPr id="59" name="正方形/長方形 58"/>
          <p:cNvSpPr/>
          <p:nvPr/>
        </p:nvSpPr>
        <p:spPr>
          <a:xfrm>
            <a:off x="288082" y="7627309"/>
            <a:ext cx="5081885" cy="56354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tIns="72000" bIns="36000" rtlCol="0" anchor="ctr"/>
          <a:lstStyle/>
          <a:p>
            <a:endParaRPr lang="ja-JP" altLang="en-US" sz="11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0" name="テキスト ボックス 59"/>
          <p:cNvSpPr txBox="1"/>
          <p:nvPr/>
        </p:nvSpPr>
        <p:spPr>
          <a:xfrm>
            <a:off x="410481" y="288000"/>
            <a:ext cx="6194816" cy="307777"/>
          </a:xfrm>
          <a:prstGeom prst="rect">
            <a:avLst/>
          </a:prstGeom>
          <a:noFill/>
        </p:spPr>
        <p:txBody>
          <a:bodyPr wrap="square" rtlCol="0">
            <a:spAutoFit/>
          </a:bodyPr>
          <a:lstStyle/>
          <a:p>
            <a:pPr algn="dist"/>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 障害のある方と共に働く同僚・上司の理解促進のために＞</a:t>
            </a:r>
            <a:r>
              <a:rPr kumimoji="1"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 </a:t>
            </a:r>
          </a:p>
        </p:txBody>
      </p:sp>
      <p:sp>
        <p:nvSpPr>
          <p:cNvPr id="10" name="正方形/長方形 9"/>
          <p:cNvSpPr/>
          <p:nvPr/>
        </p:nvSpPr>
        <p:spPr>
          <a:xfrm>
            <a:off x="-2906100" y="2345923"/>
            <a:ext cx="6172200" cy="6558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2400" b="1" dirty="0">
              <a:solidFill>
                <a:srgbClr val="FFFF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0" name="角丸四角形 69"/>
          <p:cNvSpPr/>
          <p:nvPr/>
        </p:nvSpPr>
        <p:spPr>
          <a:xfrm>
            <a:off x="288000" y="4403119"/>
            <a:ext cx="6480000" cy="2736000"/>
          </a:xfrm>
          <a:prstGeom prst="roundRect">
            <a:avLst>
              <a:gd name="adj" fmla="val 10448"/>
            </a:avLst>
          </a:prstGeom>
          <a:solidFill>
            <a:schemeClr val="tx2">
              <a:lumMod val="60000"/>
              <a:lumOff val="40000"/>
            </a:schemeClr>
          </a:solidFill>
          <a:ln>
            <a:solidFill>
              <a:srgbClr val="002060"/>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180000" tIns="612000" rIns="36000" bIns="216000" rtlCol="0" anchor="ctr" anchorCtr="0"/>
          <a:lstStyle>
            <a:defPPr>
              <a:defRPr lang="ja-JP"/>
            </a:defPPr>
            <a:lvl1pPr marL="0" algn="l" defTabSz="1001855" rtl="0" eaLnBrk="1" latinLnBrk="0" hangingPunct="1">
              <a:defRPr kumimoji="1" sz="2000" kern="1200">
                <a:solidFill>
                  <a:schemeClr val="lt1"/>
                </a:solidFill>
                <a:latin typeface="+mn-lt"/>
                <a:ea typeface="+mn-ea"/>
                <a:cs typeface="+mn-cs"/>
              </a:defRPr>
            </a:lvl1pPr>
            <a:lvl2pPr marL="500928" algn="l" defTabSz="1001855" rtl="0" eaLnBrk="1" latinLnBrk="0" hangingPunct="1">
              <a:defRPr kumimoji="1" sz="2000" kern="1200">
                <a:solidFill>
                  <a:schemeClr val="lt1"/>
                </a:solidFill>
                <a:latin typeface="+mn-lt"/>
                <a:ea typeface="+mn-ea"/>
                <a:cs typeface="+mn-cs"/>
              </a:defRPr>
            </a:lvl2pPr>
            <a:lvl3pPr marL="1001855" algn="l" defTabSz="1001855" rtl="0" eaLnBrk="1" latinLnBrk="0" hangingPunct="1">
              <a:defRPr kumimoji="1" sz="2000" kern="1200">
                <a:solidFill>
                  <a:schemeClr val="lt1"/>
                </a:solidFill>
                <a:latin typeface="+mn-lt"/>
                <a:ea typeface="+mn-ea"/>
                <a:cs typeface="+mn-cs"/>
              </a:defRPr>
            </a:lvl3pPr>
            <a:lvl4pPr marL="1502783" algn="l" defTabSz="1001855" rtl="0" eaLnBrk="1" latinLnBrk="0" hangingPunct="1">
              <a:defRPr kumimoji="1" sz="2000" kern="1200">
                <a:solidFill>
                  <a:schemeClr val="lt1"/>
                </a:solidFill>
                <a:latin typeface="+mn-lt"/>
                <a:ea typeface="+mn-ea"/>
                <a:cs typeface="+mn-cs"/>
              </a:defRPr>
            </a:lvl4pPr>
            <a:lvl5pPr marL="2003711" algn="l" defTabSz="1001855" rtl="0" eaLnBrk="1" latinLnBrk="0" hangingPunct="1">
              <a:defRPr kumimoji="1" sz="2000" kern="1200">
                <a:solidFill>
                  <a:schemeClr val="lt1"/>
                </a:solidFill>
                <a:latin typeface="+mn-lt"/>
                <a:ea typeface="+mn-ea"/>
                <a:cs typeface="+mn-cs"/>
              </a:defRPr>
            </a:lvl5pPr>
            <a:lvl6pPr marL="2504638" algn="l" defTabSz="1001855" rtl="0" eaLnBrk="1" latinLnBrk="0" hangingPunct="1">
              <a:defRPr kumimoji="1" sz="2000" kern="1200">
                <a:solidFill>
                  <a:schemeClr val="lt1"/>
                </a:solidFill>
                <a:latin typeface="+mn-lt"/>
                <a:ea typeface="+mn-ea"/>
                <a:cs typeface="+mn-cs"/>
              </a:defRPr>
            </a:lvl6pPr>
            <a:lvl7pPr marL="3005566" algn="l" defTabSz="1001855" rtl="0" eaLnBrk="1" latinLnBrk="0" hangingPunct="1">
              <a:defRPr kumimoji="1" sz="2000" kern="1200">
                <a:solidFill>
                  <a:schemeClr val="lt1"/>
                </a:solidFill>
                <a:latin typeface="+mn-lt"/>
                <a:ea typeface="+mn-ea"/>
                <a:cs typeface="+mn-cs"/>
              </a:defRPr>
            </a:lvl7pPr>
            <a:lvl8pPr marL="3506494" algn="l" defTabSz="1001855" rtl="0" eaLnBrk="1" latinLnBrk="0" hangingPunct="1">
              <a:defRPr kumimoji="1" sz="2000" kern="1200">
                <a:solidFill>
                  <a:schemeClr val="lt1"/>
                </a:solidFill>
                <a:latin typeface="+mn-lt"/>
                <a:ea typeface="+mn-ea"/>
                <a:cs typeface="+mn-cs"/>
              </a:defRPr>
            </a:lvl8pPr>
            <a:lvl9pPr marL="4007421" algn="l" defTabSz="1001855" rtl="0" eaLnBrk="1" latinLnBrk="0" hangingPunct="1">
              <a:defRPr kumimoji="1" sz="2000" kern="1200">
                <a:solidFill>
                  <a:schemeClr val="lt1"/>
                </a:solidFill>
                <a:latin typeface="+mn-lt"/>
                <a:ea typeface="+mn-ea"/>
                <a:cs typeface="+mn-cs"/>
              </a:defRPr>
            </a:lvl9pPr>
          </a:lstStyle>
          <a:p>
            <a:r>
              <a:rPr lang="ja-JP" altLang="en-US" sz="16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日時：令和</a:t>
            </a:r>
            <a:r>
              <a:rPr lang="en-US" altLang="ja-JP" sz="16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8</a:t>
            </a:r>
            <a:r>
              <a:rPr lang="ja-JP" altLang="en-US" sz="16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年</a:t>
            </a:r>
            <a:r>
              <a:rPr lang="en-US" altLang="ja-JP" sz="16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7</a:t>
            </a:r>
            <a:r>
              <a:rPr lang="ja-JP" altLang="en-US" sz="16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16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13</a:t>
            </a:r>
            <a:r>
              <a:rPr lang="ja-JP" altLang="en-US" sz="16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日（月）</a:t>
            </a:r>
            <a:r>
              <a:rPr lang="en-US" altLang="ja-JP" sz="16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14:00</a:t>
            </a:r>
            <a:r>
              <a:rPr lang="ja-JP" altLang="en-US" sz="16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6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16:00</a:t>
            </a:r>
          </a:p>
          <a:p>
            <a:pPr>
              <a:lnSpc>
                <a:spcPts val="500"/>
              </a:lnSpc>
            </a:pPr>
            <a:endParaRPr lang="en-US" altLang="ja-JP" sz="16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6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会場：ハローワーク大津　大会議室</a:t>
            </a:r>
            <a:endParaRPr lang="en-US" altLang="ja-JP" sz="16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6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　　　（大津市打出浜</a:t>
            </a:r>
            <a:r>
              <a:rPr lang="en-US" altLang="ja-JP" sz="16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14</a:t>
            </a:r>
            <a:r>
              <a:rPr lang="ja-JP" altLang="en-US" sz="16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番</a:t>
            </a:r>
            <a:r>
              <a:rPr lang="en-US" altLang="ja-JP" sz="16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15</a:t>
            </a:r>
            <a:r>
              <a:rPr lang="ja-JP" altLang="en-US" sz="16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号 滋賀労働庁舎２階）</a:t>
            </a:r>
            <a:endParaRPr lang="en-US" altLang="ja-JP" sz="16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500"/>
              </a:lnSpc>
            </a:pPr>
            <a:endParaRPr lang="en-US" altLang="ja-JP" sz="16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定員：</a:t>
            </a:r>
            <a:r>
              <a:rPr lang="en-US" altLang="ja-JP" sz="16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40</a:t>
            </a:r>
            <a:r>
              <a:rPr lang="ja-JP" altLang="en-US" sz="16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名</a:t>
            </a:r>
            <a:r>
              <a:rPr lang="en-US" altLang="ja-JP" sz="16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先着順）</a:t>
            </a:r>
            <a:endParaRPr lang="en-US" altLang="ja-JP" sz="16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500"/>
              </a:lnSpc>
            </a:pPr>
            <a:endParaRPr lang="en-US" altLang="ja-JP" sz="16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申込期限：令和</a:t>
            </a:r>
            <a:r>
              <a:rPr lang="en-US" altLang="ja-JP" sz="16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8</a:t>
            </a:r>
            <a:r>
              <a:rPr lang="ja-JP" altLang="en-US" sz="16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年</a:t>
            </a:r>
            <a:r>
              <a:rPr lang="en-US" altLang="ja-JP" sz="16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7</a:t>
            </a:r>
            <a:r>
              <a:rPr lang="ja-JP" altLang="en-US" sz="16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16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7</a:t>
            </a:r>
            <a:r>
              <a:rPr lang="ja-JP" altLang="en-US" sz="16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日</a:t>
            </a:r>
            <a:r>
              <a:rPr lang="en-US" altLang="ja-JP" sz="16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火）</a:t>
            </a:r>
            <a:endParaRPr lang="en-US" altLang="ja-JP" sz="16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500"/>
              </a:lnSpc>
            </a:pPr>
            <a:endParaRPr lang="en-US" altLang="ja-JP" sz="16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pPr algn="just">
              <a:lnSpc>
                <a:spcPts val="1800"/>
              </a:lnSpc>
            </a:pPr>
            <a:r>
              <a:rPr lang="ja-JP" altLang="en-US" sz="1600" b="1" kern="1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申込方法：裏面の参加申込書にご記入のうえ、申込み期限内に</a:t>
            </a:r>
            <a:endParaRPr lang="en-US" altLang="ja-JP" sz="1600" b="1" kern="1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pPr algn="just">
              <a:lnSpc>
                <a:spcPts val="1800"/>
              </a:lnSpc>
            </a:pPr>
            <a:r>
              <a:rPr lang="ja-JP" altLang="en-US" sz="1600" b="1" kern="1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　　　　　ハローワーク大津宛に、郵送、</a:t>
            </a:r>
            <a:r>
              <a:rPr lang="en-US" altLang="ja-JP" sz="1600" b="1" kern="1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E</a:t>
            </a:r>
            <a:r>
              <a:rPr lang="ja-JP" altLang="en-US" sz="1600" b="1" kern="1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メール、お電話の</a:t>
            </a:r>
            <a:endParaRPr lang="en-US" altLang="ja-JP" sz="1600" b="1" kern="1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pPr algn="just">
              <a:lnSpc>
                <a:spcPts val="1800"/>
              </a:lnSpc>
            </a:pPr>
            <a:r>
              <a:rPr lang="ja-JP" altLang="en-US" sz="1600" b="1" kern="1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　　　　　いずれかの方法でお申込み下さい。</a:t>
            </a:r>
            <a:endParaRPr lang="en-US" altLang="ja-JP" sz="1600" b="1" kern="1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pPr algn="ctr">
              <a:lnSpc>
                <a:spcPts val="1800"/>
              </a:lnSpc>
            </a:pPr>
            <a:r>
              <a:rPr lang="en-US" altLang="ja-JP" sz="1600" b="1" u="sng" kern="100" dirty="0">
                <a:solidFill>
                  <a:srgbClr val="FFFF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b="1" u="sng" kern="100" dirty="0">
                <a:solidFill>
                  <a:srgbClr val="FFFF00"/>
                </a:solidFill>
                <a:latin typeface="メイリオ" panose="020B0604030504040204" pitchFamily="50" charset="-128"/>
                <a:ea typeface="メイリオ" panose="020B0604030504040204" pitchFamily="50" charset="-128"/>
                <a:cs typeface="メイリオ" panose="020B0604030504040204" pitchFamily="50" charset="-128"/>
              </a:rPr>
              <a:t>申込み多数となり会場の都合上、ご参加いただけない場合は、</a:t>
            </a:r>
            <a:endParaRPr lang="en-US" altLang="ja-JP" sz="1400" b="1" u="sng" kern="100" dirty="0">
              <a:solidFill>
                <a:srgbClr val="FFFF00"/>
              </a:solidFill>
              <a:latin typeface="メイリオ" panose="020B0604030504040204" pitchFamily="50" charset="-128"/>
              <a:ea typeface="メイリオ" panose="020B0604030504040204" pitchFamily="50" charset="-128"/>
              <a:cs typeface="メイリオ" panose="020B0604030504040204" pitchFamily="50" charset="-128"/>
            </a:endParaRPr>
          </a:p>
          <a:p>
            <a:pPr algn="ctr">
              <a:lnSpc>
                <a:spcPts val="1800"/>
              </a:lnSpc>
            </a:pPr>
            <a:r>
              <a:rPr lang="ja-JP" altLang="en-US" sz="1400" b="1" u="sng" kern="100" dirty="0">
                <a:solidFill>
                  <a:srgbClr val="FFFF00"/>
                </a:solidFill>
                <a:latin typeface="メイリオ" panose="020B0604030504040204" pitchFamily="50" charset="-128"/>
                <a:ea typeface="メイリオ" panose="020B0604030504040204" pitchFamily="50" charset="-128"/>
                <a:cs typeface="メイリオ" panose="020B0604030504040204" pitchFamily="50" charset="-128"/>
              </a:rPr>
              <a:t>ご連絡いたします。</a:t>
            </a:r>
            <a:endParaRPr lang="en-US" altLang="ja-JP" sz="1400" b="1" u="sng" kern="100" dirty="0">
              <a:solidFill>
                <a:srgbClr val="FFFF00"/>
              </a:solidFill>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b="1" dirty="0">
              <a:solidFill>
                <a:srgbClr val="FFFF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 name="正方形/長方形 2"/>
          <p:cNvSpPr/>
          <p:nvPr/>
        </p:nvSpPr>
        <p:spPr>
          <a:xfrm>
            <a:off x="4149788" y="8389614"/>
            <a:ext cx="1764000" cy="216000"/>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36000" rIns="36000" bIns="36000" rtlCol="0" anchor="ctr"/>
          <a:lstStyle/>
          <a:p>
            <a:r>
              <a:rPr kumimoji="1" lang="ja-JP" altLang="en-US" sz="1000" dirty="0">
                <a:solidFill>
                  <a:schemeClr val="tx1"/>
                </a:solidFill>
              </a:rPr>
              <a:t>  しごとサポーター　</a:t>
            </a:r>
            <a:r>
              <a:rPr kumimoji="1" lang="en-US" altLang="ja-JP" sz="1000" dirty="0">
                <a:solidFill>
                  <a:schemeClr val="tx1"/>
                </a:solidFill>
              </a:rPr>
              <a:t>e</a:t>
            </a:r>
            <a:r>
              <a:rPr kumimoji="1" lang="ja-JP" altLang="en-US" sz="1000" dirty="0">
                <a:solidFill>
                  <a:schemeClr val="tx1"/>
                </a:solidFill>
              </a:rPr>
              <a:t>ラーニング　</a:t>
            </a:r>
          </a:p>
        </p:txBody>
      </p:sp>
      <p:sp>
        <p:nvSpPr>
          <p:cNvPr id="8" name="吹き出し: 角を丸めた四角形 7">
            <a:extLst>
              <a:ext uri="{FF2B5EF4-FFF2-40B4-BE49-F238E27FC236}">
                <a16:creationId xmlns:a16="http://schemas.microsoft.com/office/drawing/2014/main" id="{878EBC2A-4054-66FF-EC73-CE999A9D0916}"/>
              </a:ext>
            </a:extLst>
          </p:cNvPr>
          <p:cNvSpPr/>
          <p:nvPr/>
        </p:nvSpPr>
        <p:spPr>
          <a:xfrm>
            <a:off x="288000" y="7708843"/>
            <a:ext cx="6480000" cy="396000"/>
          </a:xfrm>
          <a:prstGeom prst="wedgeRoundRectCallout">
            <a:avLst>
              <a:gd name="adj1" fmla="val -44697"/>
              <a:gd name="adj2" fmla="val -101315"/>
              <a:gd name="adj3" fmla="val 16667"/>
            </a:avLst>
          </a:prstGeom>
          <a:solidFill>
            <a:srgbClr val="FEDEEC"/>
          </a:solidFill>
          <a:ln>
            <a:solidFill>
              <a:srgbClr val="002060"/>
            </a:solidFill>
            <a:prstDash val="sysDot"/>
          </a:ln>
        </p:spPr>
        <p:style>
          <a:lnRef idx="2">
            <a:schemeClr val="accent1">
              <a:shade val="15000"/>
            </a:schemeClr>
          </a:lnRef>
          <a:fillRef idx="1">
            <a:schemeClr val="accent1"/>
          </a:fillRef>
          <a:effectRef idx="0">
            <a:schemeClr val="accent1"/>
          </a:effectRef>
          <a:fontRef idx="minor">
            <a:schemeClr val="lt1"/>
          </a:fontRef>
        </p:style>
        <p:txBody>
          <a:bodyPr tIns="108000" rtlCol="0" anchor="ctr"/>
          <a:lstStyle/>
          <a:p>
            <a:pPr>
              <a:lnSpc>
                <a:spcPts val="1200"/>
              </a:lnSpc>
            </a:pPr>
            <a:r>
              <a:rPr lang="ja-JP" altLang="en-US" sz="1600" dirty="0">
                <a:solidFill>
                  <a:srgbClr val="002060"/>
                </a:solidFill>
                <a:latin typeface="メイリオ" panose="020B0604030504040204" pitchFamily="50" charset="-128"/>
                <a:ea typeface="メイリオ" panose="020B0604030504040204" pitchFamily="50" charset="-128"/>
              </a:rPr>
              <a:t>　</a:t>
            </a:r>
            <a:r>
              <a:rPr lang="en-US" altLang="ja-JP" sz="1400" dirty="0">
                <a:solidFill>
                  <a:srgbClr val="002060"/>
                </a:solidFill>
                <a:latin typeface="メイリオ" panose="020B0604030504040204" pitchFamily="50" charset="-128"/>
                <a:ea typeface="メイリオ" panose="020B0604030504040204" pitchFamily="50" charset="-128"/>
              </a:rPr>
              <a:t>※</a:t>
            </a:r>
            <a:r>
              <a:rPr lang="ja-JP" altLang="en-US" sz="1100" dirty="0">
                <a:solidFill>
                  <a:srgbClr val="002060"/>
                </a:solidFill>
                <a:latin typeface="メイリオ" panose="020B0604030504040204" pitchFamily="50" charset="-128"/>
                <a:ea typeface="メイリオ" panose="020B0604030504040204" pitchFamily="50" charset="-128"/>
              </a:rPr>
              <a:t>出前講座のお申込み・お問い合わせは、大津公共職業安定所職業相談第二部門</a:t>
            </a:r>
            <a:endParaRPr lang="en-US" altLang="ja-JP" sz="1100" dirty="0">
              <a:solidFill>
                <a:srgbClr val="002060"/>
              </a:solidFill>
              <a:latin typeface="メイリオ" panose="020B0604030504040204" pitchFamily="50" charset="-128"/>
              <a:ea typeface="メイリオ" panose="020B0604030504040204" pitchFamily="50" charset="-128"/>
            </a:endParaRPr>
          </a:p>
          <a:p>
            <a:pPr>
              <a:lnSpc>
                <a:spcPts val="1200"/>
              </a:lnSpc>
            </a:pPr>
            <a:r>
              <a:rPr lang="ja-JP" altLang="en-US" sz="1100" dirty="0">
                <a:solidFill>
                  <a:srgbClr val="002060"/>
                </a:solidFill>
                <a:latin typeface="メイリオ" panose="020B0604030504040204" pitchFamily="50" charset="-128"/>
                <a:ea typeface="メイリオ" panose="020B0604030504040204" pitchFamily="50" charset="-128"/>
              </a:rPr>
              <a:t>　　（担当：永田）まで、お電話でご連絡ください。</a:t>
            </a:r>
            <a:r>
              <a:rPr lang="en-US" altLang="ja-JP" sz="1100" dirty="0">
                <a:solidFill>
                  <a:srgbClr val="002060"/>
                </a:solidFill>
                <a:latin typeface="メイリオ" panose="020B0604030504040204" pitchFamily="50" charset="-128"/>
                <a:ea typeface="メイリオ" panose="020B0604030504040204" pitchFamily="50" charset="-128"/>
              </a:rPr>
              <a:t>【077-522-3773</a:t>
            </a:r>
            <a:r>
              <a:rPr lang="ja-JP" altLang="en-US" sz="1100" dirty="0">
                <a:solidFill>
                  <a:srgbClr val="002060"/>
                </a:solidFill>
                <a:latin typeface="メイリオ" panose="020B0604030504040204" pitchFamily="50" charset="-128"/>
                <a:ea typeface="メイリオ" panose="020B0604030504040204" pitchFamily="50" charset="-128"/>
              </a:rPr>
              <a:t> （部門コード</a:t>
            </a:r>
            <a:r>
              <a:rPr lang="en-US" altLang="ja-JP" sz="1100" dirty="0">
                <a:solidFill>
                  <a:srgbClr val="002060"/>
                </a:solidFill>
                <a:latin typeface="メイリオ" panose="020B0604030504040204" pitchFamily="50" charset="-128"/>
                <a:ea typeface="メイリオ" panose="020B0604030504040204" pitchFamily="50" charset="-128"/>
              </a:rPr>
              <a:t>42</a:t>
            </a:r>
            <a:r>
              <a:rPr lang="ja-JP" altLang="en-US" sz="1100" dirty="0">
                <a:solidFill>
                  <a:srgbClr val="002060"/>
                </a:solidFill>
                <a:latin typeface="メイリオ" panose="020B0604030504040204" pitchFamily="50" charset="-128"/>
                <a:ea typeface="メイリオ" panose="020B0604030504040204" pitchFamily="50" charset="-128"/>
              </a:rPr>
              <a:t>♯）</a:t>
            </a:r>
            <a:r>
              <a:rPr lang="en-US" altLang="ja-JP" sz="1100" dirty="0">
                <a:solidFill>
                  <a:srgbClr val="002060"/>
                </a:solidFill>
                <a:latin typeface="メイリオ" panose="020B0604030504040204" pitchFamily="50" charset="-128"/>
                <a:ea typeface="メイリオ" panose="020B0604030504040204" pitchFamily="50" charset="-128"/>
              </a:rPr>
              <a:t>】</a:t>
            </a:r>
            <a:endParaRPr lang="ja-JP" altLang="en-US" sz="1100" dirty="0">
              <a:solidFill>
                <a:srgbClr val="002060"/>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518060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22" name="AutoShape 28" descr="C:\Users\261747\AppData\Local\Microsoft\Windows\Temporary Internet Files\Content.IE5\31IBFHOO\map.gif"/>
          <p:cNvSpPr>
            <a:spLocks noChangeAspect="1" noChangeArrowheads="1"/>
          </p:cNvSpPr>
          <p:nvPr/>
        </p:nvSpPr>
        <p:spPr bwMode="auto">
          <a:xfrm>
            <a:off x="89867" y="-154002"/>
            <a:ext cx="317940" cy="3444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endParaRPr lang="ja-JP" altLang="en-US" sz="1878">
              <a:latin typeface="Arial" panose="020B0604020202020204" pitchFamily="34" charset="0"/>
            </a:endParaRPr>
          </a:p>
        </p:txBody>
      </p:sp>
      <p:sp>
        <p:nvSpPr>
          <p:cNvPr id="7" name="角丸四角形 6"/>
          <p:cNvSpPr/>
          <p:nvPr/>
        </p:nvSpPr>
        <p:spPr>
          <a:xfrm>
            <a:off x="108000" y="0"/>
            <a:ext cx="7020000" cy="2052000"/>
          </a:xfrm>
          <a:prstGeom prst="roundRect">
            <a:avLst/>
          </a:prstGeom>
          <a:solidFill>
            <a:schemeClr val="tx2">
              <a:lumMod val="60000"/>
              <a:lumOff val="40000"/>
            </a:schemeClr>
          </a:solidFill>
          <a:ln w="1905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lIns="144000" tIns="216000" rIns="144000" bIns="108000" anchor="ctr"/>
          <a:lstStyle/>
          <a:p>
            <a:pPr algn="ctr" eaLnBrk="1" hangingPunct="1">
              <a:defRPr/>
            </a:pPr>
            <a:endParaRPr lang="en-US" altLang="ja-JP" sz="2400" b="1" spc="-104" dirty="0">
              <a:solidFill>
                <a:srgbClr val="FFFF00"/>
              </a:solidFill>
              <a:latin typeface="+mj-ea"/>
            </a:endParaRPr>
          </a:p>
          <a:p>
            <a:pPr algn="ctr" eaLnBrk="1" hangingPunct="1">
              <a:lnSpc>
                <a:spcPts val="2400"/>
              </a:lnSpc>
              <a:defRPr/>
            </a:pPr>
            <a:r>
              <a:rPr lang="ja-JP" altLang="en-US" sz="2400" b="1" spc="-104" dirty="0">
                <a:solidFill>
                  <a:srgbClr val="FFFF00"/>
                </a:solidFill>
                <a:latin typeface="+mj-ea"/>
              </a:rPr>
              <a:t>精神・発達障害者しごとサポーター養成講座</a:t>
            </a:r>
            <a:endParaRPr lang="en-US" altLang="ja-JP" sz="2400" b="1" spc="-104" dirty="0">
              <a:solidFill>
                <a:srgbClr val="FFFF00"/>
              </a:solidFill>
              <a:latin typeface="+mj-ea"/>
            </a:endParaRPr>
          </a:p>
          <a:p>
            <a:pPr algn="ctr" eaLnBrk="1" hangingPunct="1">
              <a:lnSpc>
                <a:spcPts val="2400"/>
              </a:lnSpc>
              <a:defRPr/>
            </a:pPr>
            <a:r>
              <a:rPr lang="ja-JP" altLang="en-US" sz="2400" b="1" spc="-104" dirty="0">
                <a:solidFill>
                  <a:srgbClr val="FFFF00"/>
                </a:solidFill>
                <a:latin typeface="+mj-ea"/>
              </a:rPr>
              <a:t>参加申込書</a:t>
            </a:r>
            <a:r>
              <a:rPr lang="ja-JP" altLang="en-US" sz="2400" b="1" dirty="0">
                <a:solidFill>
                  <a:srgbClr val="FFFF00"/>
                </a:solidFill>
                <a:latin typeface="+mj-ea"/>
              </a:rPr>
              <a:t>　</a:t>
            </a:r>
            <a:endParaRPr lang="en-US" altLang="ja-JP" sz="2400" b="1" spc="-104" dirty="0">
              <a:solidFill>
                <a:srgbClr val="FFFF00"/>
              </a:solidFill>
              <a:latin typeface="+mj-ea"/>
            </a:endParaRPr>
          </a:p>
          <a:p>
            <a:pPr>
              <a:lnSpc>
                <a:spcPts val="2000"/>
              </a:lnSpc>
              <a:defRPr/>
            </a:pPr>
            <a:r>
              <a:rPr lang="ja-JP" altLang="en-US" sz="1600" b="1" u="sng" dirty="0">
                <a:solidFill>
                  <a:srgbClr val="002060"/>
                </a:solidFill>
                <a:latin typeface="+mj-ea"/>
              </a:rPr>
              <a:t>■郵送またはメールによる申込方法　</a:t>
            </a:r>
            <a:endParaRPr lang="en-US" altLang="ja-JP" sz="1600" b="1" u="sng" dirty="0">
              <a:solidFill>
                <a:srgbClr val="002060"/>
              </a:solidFill>
              <a:latin typeface="+mj-ea"/>
            </a:endParaRPr>
          </a:p>
          <a:p>
            <a:pPr>
              <a:lnSpc>
                <a:spcPts val="2000"/>
              </a:lnSpc>
              <a:defRPr/>
            </a:pPr>
            <a:r>
              <a:rPr lang="ja-JP" altLang="en-US" sz="1600" b="1" dirty="0">
                <a:latin typeface="+mj-ea"/>
              </a:rPr>
              <a:t>　</a:t>
            </a:r>
            <a:r>
              <a:rPr lang="ja-JP" altLang="en-US" sz="1600" dirty="0">
                <a:latin typeface="+mj-ea"/>
              </a:rPr>
              <a:t>下記にご記入の上、ハローワーク大津までお申込みください。</a:t>
            </a:r>
            <a:endParaRPr lang="en-US" altLang="ja-JP" sz="1600" dirty="0">
              <a:latin typeface="+mj-ea"/>
            </a:endParaRPr>
          </a:p>
          <a:p>
            <a:pPr>
              <a:defRPr/>
            </a:pPr>
            <a:r>
              <a:rPr lang="ja-JP" altLang="en-US" sz="1600" b="1" u="sng" dirty="0">
                <a:solidFill>
                  <a:srgbClr val="002060"/>
                </a:solidFill>
                <a:latin typeface="+mj-ea"/>
              </a:rPr>
              <a:t>■電話による申込方法　</a:t>
            </a:r>
            <a:endParaRPr lang="en-US" altLang="ja-JP" sz="1600" b="1" u="sng" dirty="0">
              <a:solidFill>
                <a:srgbClr val="002060"/>
              </a:solidFill>
              <a:latin typeface="+mj-ea"/>
            </a:endParaRPr>
          </a:p>
          <a:p>
            <a:pPr>
              <a:lnSpc>
                <a:spcPts val="1800"/>
              </a:lnSpc>
              <a:defRPr/>
            </a:pPr>
            <a:r>
              <a:rPr lang="ja-JP" altLang="en-US" sz="1600" b="1" dirty="0">
                <a:latin typeface="+mj-ea"/>
              </a:rPr>
              <a:t>　</a:t>
            </a:r>
            <a:r>
              <a:rPr lang="ja-JP" altLang="en-US" sz="1600" dirty="0">
                <a:latin typeface="+mj-ea"/>
              </a:rPr>
              <a:t>ハローワーク大津職業相談第二部門まで、お電話でお申込みのうえ、</a:t>
            </a:r>
            <a:endParaRPr lang="en-US" altLang="ja-JP" sz="1600" dirty="0">
              <a:latin typeface="+mj-ea"/>
            </a:endParaRPr>
          </a:p>
          <a:p>
            <a:pPr>
              <a:lnSpc>
                <a:spcPts val="1800"/>
              </a:lnSpc>
              <a:defRPr/>
            </a:pPr>
            <a:r>
              <a:rPr lang="ja-JP" altLang="en-US" sz="1600" dirty="0">
                <a:latin typeface="+mj-ea"/>
              </a:rPr>
              <a:t>　下記内容をお知らせください。</a:t>
            </a:r>
            <a:endParaRPr lang="en-US" altLang="ja-JP" sz="1600" dirty="0">
              <a:latin typeface="+mj-ea"/>
            </a:endParaRPr>
          </a:p>
          <a:p>
            <a:pPr algn="ctr" eaLnBrk="1" hangingPunct="1">
              <a:defRPr/>
            </a:pPr>
            <a:endParaRPr lang="en-US" altLang="ja-JP" sz="2800" b="1" spc="-104" dirty="0">
              <a:solidFill>
                <a:srgbClr val="FFFF00"/>
              </a:solidFill>
              <a:latin typeface="+mj-ea"/>
            </a:endParaRPr>
          </a:p>
        </p:txBody>
      </p:sp>
      <p:graphicFrame>
        <p:nvGraphicFramePr>
          <p:cNvPr id="5" name="表 4"/>
          <p:cNvGraphicFramePr>
            <a:graphicFrameLocks noGrp="1"/>
          </p:cNvGraphicFramePr>
          <p:nvPr>
            <p:extLst>
              <p:ext uri="{D42A27DB-BD31-4B8C-83A1-F6EECF244321}">
                <p14:modId xmlns:p14="http://schemas.microsoft.com/office/powerpoint/2010/main" val="4089304434"/>
              </p:ext>
            </p:extLst>
          </p:nvPr>
        </p:nvGraphicFramePr>
        <p:xfrm>
          <a:off x="108000" y="6192000"/>
          <a:ext cx="6938370" cy="3816000"/>
        </p:xfrm>
        <a:graphic>
          <a:graphicData uri="http://schemas.openxmlformats.org/drawingml/2006/table">
            <a:tbl>
              <a:tblPr firstRow="1" bandRow="1" bandCol="1">
                <a:tableStyleId>{5940675A-B579-460E-94D1-54222C63F5DA}</a:tableStyleId>
              </a:tblPr>
              <a:tblGrid>
                <a:gridCol w="1762866">
                  <a:extLst>
                    <a:ext uri="{9D8B030D-6E8A-4147-A177-3AD203B41FA5}">
                      <a16:colId xmlns:a16="http://schemas.microsoft.com/office/drawing/2014/main" val="3079910589"/>
                    </a:ext>
                  </a:extLst>
                </a:gridCol>
                <a:gridCol w="5175504">
                  <a:extLst>
                    <a:ext uri="{9D8B030D-6E8A-4147-A177-3AD203B41FA5}">
                      <a16:colId xmlns:a16="http://schemas.microsoft.com/office/drawing/2014/main" val="1512948413"/>
                    </a:ext>
                  </a:extLst>
                </a:gridCol>
              </a:tblGrid>
              <a:tr h="720000">
                <a:tc>
                  <a:txBody>
                    <a:bodyPr/>
                    <a:lstStyle/>
                    <a:p>
                      <a:pPr marL="0" marR="0" lvl="0" indent="0" algn="dist" defTabSz="540045" rtl="0" eaLnBrk="1" fontAlgn="auto" latinLnBrk="0" hangingPunct="1">
                        <a:lnSpc>
                          <a:spcPct val="100000"/>
                        </a:lnSpc>
                        <a:spcBef>
                          <a:spcPts val="0"/>
                        </a:spcBef>
                        <a:spcAft>
                          <a:spcPts val="0"/>
                        </a:spcAft>
                        <a:buClrTx/>
                        <a:buSzTx/>
                        <a:buFontTx/>
                        <a:buNone/>
                        <a:tabLst/>
                        <a:defRPr/>
                      </a:pPr>
                      <a:r>
                        <a:rPr kumimoji="1" lang="ja-JP" altLang="en-US" sz="1600" b="1" i="0" dirty="0"/>
                        <a:t>所属機関名</a:t>
                      </a:r>
                      <a:endParaRPr kumimoji="1" lang="en-US" altLang="ja-JP" sz="1600" b="1" i="0" dirty="0"/>
                    </a:p>
                  </a:txBody>
                  <a:tcPr anchor="ctr">
                    <a:solidFill>
                      <a:schemeClr val="bg1"/>
                    </a:solidFill>
                  </a:tcPr>
                </a:tc>
                <a:tc>
                  <a:txBody>
                    <a:bodyPr/>
                    <a:lstStyle/>
                    <a:p>
                      <a:pPr>
                        <a:lnSpc>
                          <a:spcPct val="100000"/>
                        </a:lnSpc>
                      </a:pPr>
                      <a:endParaRPr kumimoji="1" lang="ja-JP" altLang="en-US" sz="1600" dirty="0"/>
                    </a:p>
                  </a:txBody>
                  <a:tcPr anchor="ctr"/>
                </a:tc>
                <a:extLst>
                  <a:ext uri="{0D108BD9-81ED-4DB2-BD59-A6C34878D82A}">
                    <a16:rowId xmlns:a16="http://schemas.microsoft.com/office/drawing/2014/main" val="2754559923"/>
                  </a:ext>
                </a:extLst>
              </a:tr>
              <a:tr h="828000">
                <a:tc>
                  <a:txBody>
                    <a:bodyPr/>
                    <a:lstStyle/>
                    <a:p>
                      <a:pPr marL="0" marR="0" indent="0" algn="dist" defTabSz="914400" rtl="0" eaLnBrk="1" fontAlgn="auto" latinLnBrk="0" hangingPunct="1">
                        <a:lnSpc>
                          <a:spcPct val="150000"/>
                        </a:lnSpc>
                        <a:spcBef>
                          <a:spcPts val="0"/>
                        </a:spcBef>
                        <a:spcAft>
                          <a:spcPts val="0"/>
                        </a:spcAft>
                        <a:buClrTx/>
                        <a:buSzTx/>
                        <a:buFontTx/>
                        <a:buNone/>
                        <a:tabLst/>
                        <a:defRPr/>
                      </a:pPr>
                      <a:r>
                        <a:rPr kumimoji="1" lang="ja-JP" altLang="en-US" sz="1600" b="1" u="none" dirty="0"/>
                        <a:t>参加者氏名</a:t>
                      </a:r>
                      <a:endParaRPr kumimoji="1" lang="en-US" altLang="ja-JP" sz="1600" b="1" u="none" dirty="0"/>
                    </a:p>
                  </a:txBody>
                  <a:tcPr anchor="ctr">
                    <a:solidFill>
                      <a:schemeClr val="bg1"/>
                    </a:solidFill>
                  </a:tcPr>
                </a:tc>
                <a:tc>
                  <a:txBody>
                    <a:bodyPr/>
                    <a:lstStyle/>
                    <a:p>
                      <a:pPr algn="l">
                        <a:lnSpc>
                          <a:spcPct val="150000"/>
                        </a:lnSpc>
                      </a:pPr>
                      <a:r>
                        <a:rPr kumimoji="1" lang="ja-JP" altLang="en-US" sz="1600" b="0" baseline="0" dirty="0">
                          <a:solidFill>
                            <a:schemeClr val="tx1"/>
                          </a:solidFill>
                        </a:rPr>
                        <a:t>ふりがな　</a:t>
                      </a:r>
                      <a:r>
                        <a:rPr kumimoji="1" lang="ja-JP" altLang="en-US" sz="1400" b="0" baseline="0" dirty="0">
                          <a:solidFill>
                            <a:schemeClr val="tx1"/>
                          </a:solidFill>
                        </a:rPr>
                        <a:t>（　　　　　　　　　　　　　　　　　　　　　　　　　　　）</a:t>
                      </a:r>
                      <a:endParaRPr kumimoji="1" lang="en-US" altLang="ja-JP" sz="1600" b="1" u="none" dirty="0"/>
                    </a:p>
                    <a:p>
                      <a:pPr lvl="0" algn="l">
                        <a:lnSpc>
                          <a:spcPct val="150000"/>
                        </a:lnSpc>
                      </a:pPr>
                      <a:r>
                        <a:rPr kumimoji="1" lang="ja-JP" altLang="en-US" sz="1600" b="0" u="none" dirty="0"/>
                        <a:t>氏　　名　</a:t>
                      </a:r>
                      <a:r>
                        <a:rPr kumimoji="1" lang="ja-JP" altLang="en-US" sz="1600" b="1" u="none" dirty="0"/>
                        <a:t>　　　</a:t>
                      </a:r>
                      <a:r>
                        <a:rPr kumimoji="1" lang="ja-JP" altLang="en-US" sz="1200" b="0" u="sng" dirty="0"/>
                        <a:t>　　　</a:t>
                      </a:r>
                    </a:p>
                  </a:txBody>
                  <a:tcPr marL="72000" marR="72000" marT="0" marB="36000"/>
                </a:tc>
                <a:extLst>
                  <a:ext uri="{0D108BD9-81ED-4DB2-BD59-A6C34878D82A}">
                    <a16:rowId xmlns:a16="http://schemas.microsoft.com/office/drawing/2014/main" val="3917711608"/>
                  </a:ext>
                </a:extLst>
              </a:tr>
              <a:tr h="720000">
                <a:tc>
                  <a:txBody>
                    <a:bodyPr/>
                    <a:lstStyle/>
                    <a:p>
                      <a:pPr marL="0" marR="0" lvl="0" indent="0" algn="dist" defTabSz="540045" rtl="0" eaLnBrk="1" fontAlgn="auto" latinLnBrk="0" hangingPunct="1">
                        <a:lnSpc>
                          <a:spcPct val="150000"/>
                        </a:lnSpc>
                        <a:spcBef>
                          <a:spcPts val="0"/>
                        </a:spcBef>
                        <a:spcAft>
                          <a:spcPts val="0"/>
                        </a:spcAft>
                        <a:buClrTx/>
                        <a:buSzTx/>
                        <a:buFontTx/>
                        <a:buNone/>
                        <a:tabLst/>
                        <a:defRPr/>
                      </a:pPr>
                      <a:r>
                        <a:rPr kumimoji="1" lang="ja-JP" altLang="en-US" sz="1600" b="1" dirty="0"/>
                        <a:t>部署・役職名</a:t>
                      </a:r>
                      <a:endParaRPr kumimoji="1" lang="en-US" altLang="ja-JP" sz="1600" b="1" dirty="0"/>
                    </a:p>
                  </a:txBody>
                  <a:tcPr anchor="ctr">
                    <a:solidFill>
                      <a:schemeClr val="bg1"/>
                    </a:solidFill>
                  </a:tcPr>
                </a:tc>
                <a:tc>
                  <a:txBody>
                    <a:bodyPr/>
                    <a:lstStyle/>
                    <a:p>
                      <a:endParaRPr kumimoji="1" lang="en-US" altLang="ja-JP" dirty="0"/>
                    </a:p>
                    <a:p>
                      <a:endParaRPr kumimoji="1" lang="en-US" altLang="ja-JP" dirty="0"/>
                    </a:p>
                  </a:txBody>
                  <a:tcPr anchor="ctr"/>
                </a:tc>
                <a:extLst>
                  <a:ext uri="{0D108BD9-81ED-4DB2-BD59-A6C34878D82A}">
                    <a16:rowId xmlns:a16="http://schemas.microsoft.com/office/drawing/2014/main" val="2698380612"/>
                  </a:ext>
                </a:extLst>
              </a:tr>
              <a:tr h="828000">
                <a:tc>
                  <a:txBody>
                    <a:bodyPr/>
                    <a:lstStyle/>
                    <a:p>
                      <a:pPr algn="dist">
                        <a:lnSpc>
                          <a:spcPct val="150000"/>
                        </a:lnSpc>
                      </a:pPr>
                      <a:r>
                        <a:rPr kumimoji="1" lang="ja-JP" altLang="en-US" sz="1600" b="1" dirty="0"/>
                        <a:t>所在地</a:t>
                      </a:r>
                      <a:endParaRPr kumimoji="1" lang="en-US" altLang="ja-JP" sz="1600" b="1" dirty="0"/>
                    </a:p>
                  </a:txBody>
                  <a:tcPr anchor="ctr">
                    <a:solidFill>
                      <a:schemeClr val="bg1"/>
                    </a:solidFill>
                  </a:tcPr>
                </a:tc>
                <a:tc>
                  <a:txBody>
                    <a:bodyPr/>
                    <a:lstStyle/>
                    <a:p>
                      <a:r>
                        <a:rPr kumimoji="1" lang="ja-JP" altLang="en-US" sz="1600" b="0" dirty="0"/>
                        <a:t>〒          　 </a:t>
                      </a:r>
                      <a:r>
                        <a:rPr kumimoji="1" lang="ja-JP" altLang="en-US" sz="1600" b="0" baseline="0" dirty="0"/>
                        <a:t>　－</a:t>
                      </a:r>
                      <a:r>
                        <a:rPr kumimoji="1" lang="ja-JP" altLang="en-US" sz="1600" b="0" dirty="0"/>
                        <a:t>　</a:t>
                      </a:r>
                      <a:r>
                        <a:rPr kumimoji="1" lang="ja-JP" altLang="en-US" sz="1600" b="1" dirty="0"/>
                        <a:t>　</a:t>
                      </a:r>
                      <a:endParaRPr kumimoji="1" lang="en-US" altLang="ja-JP" sz="1600" b="1" dirty="0"/>
                    </a:p>
                    <a:p>
                      <a:endParaRPr kumimoji="1" lang="en-US" altLang="ja-JP" b="1" dirty="0"/>
                    </a:p>
                  </a:txBody>
                  <a:tcPr/>
                </a:tc>
                <a:extLst>
                  <a:ext uri="{0D108BD9-81ED-4DB2-BD59-A6C34878D82A}">
                    <a16:rowId xmlns:a16="http://schemas.microsoft.com/office/drawing/2014/main" val="4135400938"/>
                  </a:ext>
                </a:extLst>
              </a:tr>
              <a:tr h="720000">
                <a:tc>
                  <a:txBody>
                    <a:bodyPr/>
                    <a:lstStyle/>
                    <a:p>
                      <a:pPr marL="0" marR="0" indent="0" algn="dist" defTabSz="914400" rtl="0" eaLnBrk="1" fontAlgn="auto" latinLnBrk="0" hangingPunct="1">
                        <a:lnSpc>
                          <a:spcPct val="150000"/>
                        </a:lnSpc>
                        <a:spcBef>
                          <a:spcPts val="0"/>
                        </a:spcBef>
                        <a:spcAft>
                          <a:spcPts val="0"/>
                        </a:spcAft>
                        <a:buClrTx/>
                        <a:buSzTx/>
                        <a:buFontTx/>
                        <a:buNone/>
                        <a:tabLst/>
                        <a:defRPr/>
                      </a:pPr>
                      <a:r>
                        <a:rPr kumimoji="1" lang="ja-JP" altLang="en-US" sz="1600" b="1" u="none" dirty="0"/>
                        <a:t>電話番号</a:t>
                      </a:r>
                      <a:endParaRPr kumimoji="1" lang="en-US" altLang="ja-JP" sz="1600" b="1" u="none" dirty="0"/>
                    </a:p>
                  </a:txBody>
                  <a:tcPr anchor="ctr">
                    <a:solidFill>
                      <a:schemeClr val="bg1"/>
                    </a:solidFill>
                  </a:tcPr>
                </a:tc>
                <a:tc>
                  <a:txBody>
                    <a:bodyPr/>
                    <a:lstStyle/>
                    <a:p>
                      <a:pPr algn="l">
                        <a:lnSpc>
                          <a:spcPct val="100000"/>
                        </a:lnSpc>
                      </a:pPr>
                      <a:r>
                        <a:rPr kumimoji="1" lang="ja-JP" altLang="en-US" sz="1400" b="0" dirty="0">
                          <a:sym typeface="Wingdings" panose="05000000000000000000" pitchFamily="2" charset="2"/>
                        </a:rPr>
                        <a:t>☎ 　（　　　　　　）　　　　　　　</a:t>
                      </a:r>
                      <a:r>
                        <a:rPr kumimoji="1" lang="ja-JP" altLang="en-US" sz="1400" b="0" baseline="0" dirty="0"/>
                        <a:t>－</a:t>
                      </a:r>
                      <a:r>
                        <a:rPr kumimoji="1" lang="ja-JP" altLang="en-US" sz="1400" b="0" dirty="0">
                          <a:sym typeface="Wingdings" panose="05000000000000000000" pitchFamily="2" charset="2"/>
                        </a:rPr>
                        <a:t>　　　　　　　　</a:t>
                      </a:r>
                      <a:r>
                        <a:rPr kumimoji="1" lang="ja-JP" altLang="en-US" sz="1400" b="0" dirty="0"/>
                        <a:t>  </a:t>
                      </a:r>
                      <a:r>
                        <a:rPr kumimoji="1" lang="ja-JP" altLang="en-US" sz="2000" b="0" baseline="0" dirty="0"/>
                        <a:t> </a:t>
                      </a:r>
                      <a:endParaRPr kumimoji="1" lang="ja-JP" altLang="en-US" sz="2000" b="0" dirty="0"/>
                    </a:p>
                  </a:txBody>
                  <a:tcPr anchor="ctr"/>
                </a:tc>
                <a:extLst>
                  <a:ext uri="{0D108BD9-81ED-4DB2-BD59-A6C34878D82A}">
                    <a16:rowId xmlns:a16="http://schemas.microsoft.com/office/drawing/2014/main" val="3627555734"/>
                  </a:ext>
                </a:extLst>
              </a:tr>
            </a:tbl>
          </a:graphicData>
        </a:graphic>
      </p:graphicFrame>
      <p:sp>
        <p:nvSpPr>
          <p:cNvPr id="4171" name="正方形/長方形 7"/>
          <p:cNvSpPr>
            <a:spLocks noChangeArrowheads="1"/>
          </p:cNvSpPr>
          <p:nvPr/>
        </p:nvSpPr>
        <p:spPr bwMode="auto">
          <a:xfrm>
            <a:off x="-143966" y="10025839"/>
            <a:ext cx="6938370" cy="3069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72000" bIns="72000">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r">
              <a:spcBef>
                <a:spcPct val="0"/>
              </a:spcBef>
              <a:buFontTx/>
              <a:buNone/>
            </a:pPr>
            <a:r>
              <a:rPr lang="en-US" altLang="ja-JP" sz="1050" b="1" dirty="0">
                <a:latin typeface="Arial" panose="020B0604020202020204" pitchFamily="34" charset="0"/>
              </a:rPr>
              <a:t>※</a:t>
            </a:r>
            <a:r>
              <a:rPr lang="ja-JP" altLang="en-US" sz="1050" b="1" dirty="0">
                <a:latin typeface="Arial" panose="020B0604020202020204" pitchFamily="34" charset="0"/>
              </a:rPr>
              <a:t>　駐車場には限りがありますので、できるだけ公共交通機関のご利用をお願いします。</a:t>
            </a:r>
            <a:endParaRPr lang="ja-JP" altLang="en-US" sz="1050" dirty="0">
              <a:latin typeface="Arial" panose="020B0604020202020204" pitchFamily="34" charset="0"/>
            </a:endParaRPr>
          </a:p>
        </p:txBody>
      </p:sp>
      <p:graphicFrame>
        <p:nvGraphicFramePr>
          <p:cNvPr id="11" name="表 10"/>
          <p:cNvGraphicFramePr>
            <a:graphicFrameLocks noGrp="1"/>
          </p:cNvGraphicFramePr>
          <p:nvPr>
            <p:extLst>
              <p:ext uri="{D42A27DB-BD31-4B8C-83A1-F6EECF244321}">
                <p14:modId xmlns:p14="http://schemas.microsoft.com/office/powerpoint/2010/main" val="3412866885"/>
              </p:ext>
            </p:extLst>
          </p:nvPr>
        </p:nvGraphicFramePr>
        <p:xfrm>
          <a:off x="108000" y="2118845"/>
          <a:ext cx="6951347" cy="4044386"/>
        </p:xfrm>
        <a:graphic>
          <a:graphicData uri="http://schemas.openxmlformats.org/drawingml/2006/table">
            <a:tbl>
              <a:tblPr firstRow="1" bandRow="1">
                <a:tableStyleId>{5940675A-B579-460E-94D1-54222C63F5DA}</a:tableStyleId>
              </a:tblPr>
              <a:tblGrid>
                <a:gridCol w="1756011">
                  <a:extLst>
                    <a:ext uri="{9D8B030D-6E8A-4147-A177-3AD203B41FA5}">
                      <a16:colId xmlns:a16="http://schemas.microsoft.com/office/drawing/2014/main" val="3079910589"/>
                    </a:ext>
                  </a:extLst>
                </a:gridCol>
                <a:gridCol w="5195336">
                  <a:extLst>
                    <a:ext uri="{9D8B030D-6E8A-4147-A177-3AD203B41FA5}">
                      <a16:colId xmlns:a16="http://schemas.microsoft.com/office/drawing/2014/main" val="1512948413"/>
                    </a:ext>
                  </a:extLst>
                </a:gridCol>
              </a:tblGrid>
              <a:tr h="539142">
                <a:tc>
                  <a:txBody>
                    <a:bodyPr/>
                    <a:lstStyle/>
                    <a:p>
                      <a:pPr marL="0" marR="0" indent="0" algn="ctr" defTabSz="914400" rtl="0" eaLnBrk="1" fontAlgn="auto" latinLnBrk="0" hangingPunct="1">
                        <a:lnSpc>
                          <a:spcPct val="150000"/>
                        </a:lnSpc>
                        <a:spcBef>
                          <a:spcPts val="0"/>
                        </a:spcBef>
                        <a:spcAft>
                          <a:spcPts val="0"/>
                        </a:spcAft>
                        <a:buClrTx/>
                        <a:buSzTx/>
                        <a:buFontTx/>
                        <a:buNone/>
                        <a:tabLst/>
                        <a:defRPr/>
                      </a:pPr>
                      <a:r>
                        <a:rPr kumimoji="1" lang="ja-JP" altLang="en-US" sz="2000" b="1" dirty="0">
                          <a:solidFill>
                            <a:schemeClr val="bg1"/>
                          </a:solidFill>
                        </a:rPr>
                        <a:t>開催日時</a:t>
                      </a:r>
                      <a:endParaRPr kumimoji="1" lang="en-US" altLang="ja-JP" sz="2000" b="1" dirty="0">
                        <a:solidFill>
                          <a:schemeClr val="bg1"/>
                        </a:solidFill>
                      </a:endParaRPr>
                    </a:p>
                  </a:txBody>
                  <a:tcPr marT="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tc>
                  <a:txBody>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1" lang="ja-JP" altLang="en-US" sz="1800" b="0" dirty="0">
                          <a:latin typeface="+mn-ea"/>
                          <a:ea typeface="+mn-ea"/>
                        </a:rPr>
                        <a:t>　令和</a:t>
                      </a:r>
                      <a:r>
                        <a:rPr kumimoji="1" lang="en-US" altLang="ja-JP" sz="1800" b="0" dirty="0">
                          <a:latin typeface="+mn-ea"/>
                          <a:ea typeface="+mn-ea"/>
                        </a:rPr>
                        <a:t>8</a:t>
                      </a:r>
                      <a:r>
                        <a:rPr kumimoji="1" lang="ja-JP" altLang="en-US" sz="1800" b="0" dirty="0">
                          <a:latin typeface="+mn-ea"/>
                          <a:ea typeface="+mn-ea"/>
                        </a:rPr>
                        <a:t>年</a:t>
                      </a:r>
                      <a:r>
                        <a:rPr kumimoji="1" lang="en-US" altLang="ja-JP" sz="1800" b="0" dirty="0">
                          <a:latin typeface="+mn-ea"/>
                          <a:ea typeface="+mn-ea"/>
                        </a:rPr>
                        <a:t>7</a:t>
                      </a:r>
                      <a:r>
                        <a:rPr kumimoji="1" lang="ja-JP" altLang="en-US" sz="1800" b="0" dirty="0">
                          <a:latin typeface="+mn-ea"/>
                          <a:ea typeface="+mn-ea"/>
                        </a:rPr>
                        <a:t>月</a:t>
                      </a:r>
                      <a:r>
                        <a:rPr kumimoji="1" lang="en-US" altLang="ja-JP" sz="1800" b="0" dirty="0">
                          <a:latin typeface="+mn-ea"/>
                          <a:ea typeface="+mn-ea"/>
                        </a:rPr>
                        <a:t>13</a:t>
                      </a:r>
                      <a:r>
                        <a:rPr kumimoji="1" lang="ja-JP" altLang="en-US" sz="1800" b="0" dirty="0">
                          <a:latin typeface="+mn-ea"/>
                          <a:ea typeface="+mn-ea"/>
                        </a:rPr>
                        <a:t>日（月）</a:t>
                      </a:r>
                      <a:r>
                        <a:rPr kumimoji="1" lang="en-US" altLang="ja-JP" sz="1800" b="0" dirty="0">
                          <a:latin typeface="+mn-ea"/>
                          <a:ea typeface="+mn-ea"/>
                        </a:rPr>
                        <a:t>14</a:t>
                      </a:r>
                      <a:r>
                        <a:rPr kumimoji="1" lang="ja-JP" altLang="en-US" sz="1800" b="0" dirty="0">
                          <a:latin typeface="+mn-ea"/>
                          <a:ea typeface="+mn-ea"/>
                        </a:rPr>
                        <a:t>：</a:t>
                      </a:r>
                      <a:r>
                        <a:rPr kumimoji="1" lang="en-US" altLang="ja-JP" sz="1800" b="0" dirty="0">
                          <a:latin typeface="+mn-ea"/>
                          <a:ea typeface="+mn-ea"/>
                        </a:rPr>
                        <a:t>00</a:t>
                      </a:r>
                      <a:r>
                        <a:rPr kumimoji="1" lang="ja-JP" altLang="en-US" sz="1800" b="0" dirty="0">
                          <a:latin typeface="+mn-ea"/>
                          <a:ea typeface="+mn-ea"/>
                        </a:rPr>
                        <a:t>～</a:t>
                      </a:r>
                      <a:r>
                        <a:rPr kumimoji="1" lang="en-US" altLang="ja-JP" sz="1800" b="0" dirty="0">
                          <a:latin typeface="+mn-ea"/>
                          <a:ea typeface="+mn-ea"/>
                        </a:rPr>
                        <a:t>16</a:t>
                      </a:r>
                      <a:r>
                        <a:rPr kumimoji="1" lang="ja-JP" altLang="en-US" sz="1800" b="0" dirty="0">
                          <a:latin typeface="+mn-ea"/>
                          <a:ea typeface="+mn-ea"/>
                        </a:rPr>
                        <a:t>：</a:t>
                      </a:r>
                      <a:r>
                        <a:rPr kumimoji="1" lang="en-US" altLang="ja-JP" sz="1800" b="0" dirty="0">
                          <a:latin typeface="+mn-ea"/>
                          <a:ea typeface="+mn-ea"/>
                        </a:rPr>
                        <a:t>00</a:t>
                      </a:r>
                      <a:endParaRPr kumimoji="1" lang="en-US" altLang="ja-JP" sz="2000" b="0" dirty="0">
                        <a:solidFill>
                          <a:srgbClr val="FF0000"/>
                        </a:solidFill>
                        <a:latin typeface="+mn-ea"/>
                        <a:ea typeface="+mn-ea"/>
                      </a:endParaRPr>
                    </a:p>
                  </a:txBody>
                  <a:tcPr marL="72000" marR="180000" marT="36000" marB="72000"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88015292"/>
                  </a:ext>
                </a:extLst>
              </a:tr>
              <a:tr h="1058102">
                <a:tc>
                  <a:txBody>
                    <a:bodyPr/>
                    <a:lstStyle/>
                    <a:p>
                      <a:pPr marL="0" marR="0" indent="0" algn="ctr" defTabSz="914400" rtl="0" eaLnBrk="1" fontAlgn="auto" latinLnBrk="0" hangingPunct="1">
                        <a:lnSpc>
                          <a:spcPct val="150000"/>
                        </a:lnSpc>
                        <a:spcBef>
                          <a:spcPts val="0"/>
                        </a:spcBef>
                        <a:spcAft>
                          <a:spcPts val="0"/>
                        </a:spcAft>
                        <a:buClrTx/>
                        <a:buSzTx/>
                        <a:buFontTx/>
                        <a:buNone/>
                        <a:tabLst/>
                        <a:defRPr/>
                      </a:pPr>
                      <a:r>
                        <a:rPr kumimoji="1" lang="ja-JP" altLang="en-US" sz="2000" b="1" dirty="0">
                          <a:solidFill>
                            <a:schemeClr val="bg1"/>
                          </a:solidFill>
                        </a:rPr>
                        <a:t>会　場</a:t>
                      </a:r>
                      <a:endParaRPr kumimoji="1" lang="en-US" altLang="ja-JP" sz="2000" b="1" dirty="0">
                        <a:solidFill>
                          <a:schemeClr val="bg1"/>
                        </a:solidFill>
                      </a:endParaRPr>
                    </a:p>
                  </a:txBody>
                  <a:tcPr marT="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0" dirty="0">
                          <a:latin typeface="+mn-ea"/>
                          <a:ea typeface="+mn-ea"/>
                        </a:rPr>
                        <a:t>　大津公共職業安定所　大会議室（</a:t>
                      </a:r>
                      <a:r>
                        <a:rPr kumimoji="1" lang="en-US" altLang="ja-JP" sz="1800" b="0" dirty="0">
                          <a:latin typeface="+mn-ea"/>
                          <a:ea typeface="+mn-ea"/>
                        </a:rPr>
                        <a:t>2</a:t>
                      </a:r>
                      <a:r>
                        <a:rPr kumimoji="1" lang="ja-JP" altLang="en-US" sz="1800" b="0" dirty="0">
                          <a:latin typeface="+mn-ea"/>
                          <a:ea typeface="+mn-ea"/>
                        </a:rPr>
                        <a:t>階）</a:t>
                      </a:r>
                      <a:endParaRPr kumimoji="1" lang="en-US" altLang="ja-JP" sz="1800" b="0" dirty="0">
                        <a:latin typeface="+mn-ea"/>
                        <a:ea typeface="+mn-ea"/>
                      </a:endParaRPr>
                    </a:p>
                    <a:p>
                      <a:pPr marL="0" marR="0" lvl="0" indent="0" algn="l" defTabSz="914400" rtl="0" eaLnBrk="1" fontAlgn="auto" latinLnBrk="0" hangingPunct="1">
                        <a:lnSpc>
                          <a:spcPts val="500"/>
                        </a:lnSpc>
                        <a:spcBef>
                          <a:spcPts val="0"/>
                        </a:spcBef>
                        <a:spcAft>
                          <a:spcPts val="0"/>
                        </a:spcAft>
                        <a:buClrTx/>
                        <a:buSzTx/>
                        <a:buFontTx/>
                        <a:buNone/>
                        <a:tabLst/>
                        <a:defRPr/>
                      </a:pPr>
                      <a:endParaRPr kumimoji="1" lang="en-US" altLang="ja-JP" sz="1800" b="0" kern="1200" dirty="0">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0" kern="1200" dirty="0">
                          <a:latin typeface="+mn-ea"/>
                          <a:ea typeface="+mn-ea"/>
                        </a:rPr>
                        <a:t>　〒</a:t>
                      </a:r>
                      <a:r>
                        <a:rPr kumimoji="1" lang="en-US" altLang="ja-JP" sz="1800" b="0" kern="1200" dirty="0">
                          <a:latin typeface="+mn-ea"/>
                          <a:ea typeface="+mn-ea"/>
                        </a:rPr>
                        <a:t>520-0806</a:t>
                      </a:r>
                      <a:r>
                        <a:rPr kumimoji="1" lang="ja-JP" altLang="en-US" sz="1800" b="0" kern="1200" dirty="0">
                          <a:latin typeface="+mn-ea"/>
                          <a:ea typeface="+mn-ea"/>
                        </a:rPr>
                        <a:t>　</a:t>
                      </a:r>
                      <a:endParaRPr kumimoji="1" lang="en-US" altLang="ja-JP" sz="1800" b="0" kern="1200" dirty="0">
                        <a:latin typeface="+mn-ea"/>
                        <a:ea typeface="+mn-ea"/>
                      </a:endParaRPr>
                    </a:p>
                    <a:p>
                      <a:pPr marL="500928" marR="0" lvl="1" indent="0" algn="l" defTabSz="914400" rtl="0" eaLnBrk="1" fontAlgn="auto" latinLnBrk="0" hangingPunct="1">
                        <a:lnSpc>
                          <a:spcPct val="100000"/>
                        </a:lnSpc>
                        <a:spcBef>
                          <a:spcPts val="0"/>
                        </a:spcBef>
                        <a:spcAft>
                          <a:spcPts val="0"/>
                        </a:spcAft>
                        <a:buClrTx/>
                        <a:buSzTx/>
                        <a:buFontTx/>
                        <a:buNone/>
                        <a:tabLst/>
                        <a:defRPr/>
                      </a:pPr>
                      <a:r>
                        <a:rPr kumimoji="1" lang="ja-JP" altLang="en-US" sz="1800" b="0" kern="1200" dirty="0">
                          <a:latin typeface="+mn-ea"/>
                          <a:ea typeface="+mn-ea"/>
                        </a:rPr>
                        <a:t>　大津市打出浜</a:t>
                      </a:r>
                      <a:r>
                        <a:rPr kumimoji="1" lang="en-US" altLang="ja-JP" sz="1800" b="0" kern="1200" dirty="0">
                          <a:latin typeface="+mn-ea"/>
                          <a:ea typeface="+mn-ea"/>
                        </a:rPr>
                        <a:t>14</a:t>
                      </a:r>
                      <a:r>
                        <a:rPr kumimoji="1" lang="ja-JP" altLang="en-US" sz="1800" b="0" kern="1200" dirty="0">
                          <a:latin typeface="+mn-ea"/>
                          <a:ea typeface="+mn-ea"/>
                        </a:rPr>
                        <a:t>番</a:t>
                      </a:r>
                      <a:r>
                        <a:rPr kumimoji="1" lang="en-US" altLang="ja-JP" sz="1800" b="0" kern="1200" dirty="0">
                          <a:latin typeface="+mn-ea"/>
                          <a:ea typeface="+mn-ea"/>
                        </a:rPr>
                        <a:t>15</a:t>
                      </a:r>
                      <a:r>
                        <a:rPr kumimoji="1" lang="ja-JP" altLang="en-US" sz="1800" b="0" kern="1200" dirty="0">
                          <a:latin typeface="+mn-ea"/>
                          <a:ea typeface="+mn-ea"/>
                        </a:rPr>
                        <a:t>号　滋賀労働総合庁舎</a:t>
                      </a:r>
                    </a:p>
                  </a:txBody>
                  <a:tcPr marL="108000" marT="36000" marB="72000"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281137505"/>
                  </a:ext>
                </a:extLst>
              </a:tr>
              <a:tr h="539142">
                <a:tc>
                  <a:txBody>
                    <a:bodyPr/>
                    <a:lstStyle/>
                    <a:p>
                      <a:pPr marL="0" marR="0" lvl="0" indent="0" algn="ctr" defTabSz="540045" rtl="0" eaLnBrk="1" fontAlgn="auto" latinLnBrk="0" hangingPunct="1">
                        <a:lnSpc>
                          <a:spcPct val="150000"/>
                        </a:lnSpc>
                        <a:spcBef>
                          <a:spcPts val="0"/>
                        </a:spcBef>
                        <a:spcAft>
                          <a:spcPts val="0"/>
                        </a:spcAft>
                        <a:buClrTx/>
                        <a:buSzTx/>
                        <a:buFontTx/>
                        <a:buNone/>
                        <a:tabLst/>
                        <a:defRPr/>
                      </a:pPr>
                      <a:r>
                        <a:rPr kumimoji="1" lang="ja-JP" altLang="en-US" sz="2000" b="1" dirty="0">
                          <a:solidFill>
                            <a:schemeClr val="bg1"/>
                          </a:solidFill>
                        </a:rPr>
                        <a:t>申込期限</a:t>
                      </a:r>
                      <a:endParaRPr kumimoji="1" lang="en-US" altLang="ja-JP" sz="2000" b="1" dirty="0">
                        <a:solidFill>
                          <a:schemeClr val="bg1"/>
                        </a:solidFill>
                      </a:endParaRPr>
                    </a:p>
                  </a:txBody>
                  <a:tcPr marT="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tc>
                  <a:txBody>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1" lang="ja-JP" altLang="en-US" sz="1800" b="0" dirty="0">
                          <a:latin typeface="+mn-ea"/>
                          <a:ea typeface="+mn-ea"/>
                        </a:rPr>
                        <a:t>　令和</a:t>
                      </a:r>
                      <a:r>
                        <a:rPr kumimoji="1" lang="en-US" altLang="ja-JP" sz="1800" b="0" dirty="0">
                          <a:latin typeface="+mn-ea"/>
                          <a:ea typeface="+mn-ea"/>
                        </a:rPr>
                        <a:t>8</a:t>
                      </a:r>
                      <a:r>
                        <a:rPr kumimoji="1" lang="ja-JP" altLang="en-US" sz="1800" b="0" dirty="0">
                          <a:latin typeface="+mn-ea"/>
                          <a:ea typeface="+mn-ea"/>
                        </a:rPr>
                        <a:t>年</a:t>
                      </a:r>
                      <a:r>
                        <a:rPr kumimoji="1" lang="en-US" altLang="ja-JP" sz="1800" b="0" dirty="0">
                          <a:latin typeface="+mn-ea"/>
                          <a:ea typeface="+mn-ea"/>
                        </a:rPr>
                        <a:t>7</a:t>
                      </a:r>
                      <a:r>
                        <a:rPr kumimoji="1" lang="ja-JP" altLang="en-US" sz="1800" b="0" dirty="0">
                          <a:latin typeface="+mn-ea"/>
                          <a:ea typeface="+mn-ea"/>
                        </a:rPr>
                        <a:t>月</a:t>
                      </a:r>
                      <a:r>
                        <a:rPr kumimoji="1" lang="en-US" altLang="ja-JP" sz="1800" b="0" dirty="0">
                          <a:latin typeface="+mn-ea"/>
                          <a:ea typeface="+mn-ea"/>
                        </a:rPr>
                        <a:t>7</a:t>
                      </a:r>
                      <a:r>
                        <a:rPr kumimoji="1" lang="ja-JP" altLang="en-US" sz="1800" b="0" dirty="0">
                          <a:latin typeface="+mn-ea"/>
                          <a:ea typeface="+mn-ea"/>
                        </a:rPr>
                        <a:t>日（火）</a:t>
                      </a:r>
                      <a:endParaRPr kumimoji="1" lang="en-US" altLang="ja-JP" sz="1800" b="0" dirty="0">
                        <a:solidFill>
                          <a:srgbClr val="FF0000"/>
                        </a:solidFill>
                        <a:latin typeface="+mn-ea"/>
                        <a:ea typeface="+mn-ea"/>
                      </a:endParaRPr>
                    </a:p>
                  </a:txBody>
                  <a:tcPr marL="36000" marR="72000" marT="36000" marB="72000">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698380612"/>
                  </a:ext>
                </a:extLst>
              </a:tr>
              <a:tr h="1908000">
                <a:tc>
                  <a:txBody>
                    <a:bodyPr/>
                    <a:lstStyle/>
                    <a:p>
                      <a:pPr marL="0" marR="0" lvl="0" indent="0" algn="ctr" defTabSz="540045" rtl="0" eaLnBrk="1" fontAlgn="auto" latinLnBrk="0" hangingPunct="1">
                        <a:lnSpc>
                          <a:spcPct val="150000"/>
                        </a:lnSpc>
                        <a:spcBef>
                          <a:spcPts val="0"/>
                        </a:spcBef>
                        <a:spcAft>
                          <a:spcPts val="0"/>
                        </a:spcAft>
                        <a:buClrTx/>
                        <a:buSzTx/>
                        <a:buFontTx/>
                        <a:buNone/>
                        <a:tabLst/>
                        <a:defRPr/>
                      </a:pPr>
                      <a:r>
                        <a:rPr kumimoji="1" lang="ja-JP" altLang="en-US" sz="2000" b="1" dirty="0">
                          <a:solidFill>
                            <a:schemeClr val="bg1"/>
                          </a:solidFill>
                        </a:rPr>
                        <a:t>申し込み</a:t>
                      </a:r>
                      <a:endParaRPr kumimoji="1" lang="en-US" altLang="ja-JP" sz="2000" b="1" dirty="0">
                        <a:solidFill>
                          <a:schemeClr val="bg1"/>
                        </a:solidFill>
                      </a:endParaRPr>
                    </a:p>
                    <a:p>
                      <a:pPr marL="0" marR="0" lvl="0" indent="0" algn="ctr" defTabSz="540045" rtl="0" eaLnBrk="1" fontAlgn="auto" latinLnBrk="0" hangingPunct="1">
                        <a:lnSpc>
                          <a:spcPct val="150000"/>
                        </a:lnSpc>
                        <a:spcBef>
                          <a:spcPts val="0"/>
                        </a:spcBef>
                        <a:spcAft>
                          <a:spcPts val="0"/>
                        </a:spcAft>
                        <a:buClrTx/>
                        <a:buSzTx/>
                        <a:buFontTx/>
                        <a:buNone/>
                        <a:tabLst/>
                        <a:defRPr/>
                      </a:pPr>
                      <a:r>
                        <a:rPr kumimoji="1" lang="ja-JP" altLang="en-US" sz="2000" b="1" dirty="0">
                          <a:solidFill>
                            <a:schemeClr val="bg1"/>
                          </a:solidFill>
                        </a:rPr>
                        <a:t>・</a:t>
                      </a:r>
                      <a:endParaRPr kumimoji="1" lang="en-US" altLang="ja-JP" sz="2000" b="1" dirty="0">
                        <a:solidFill>
                          <a:schemeClr val="bg1"/>
                        </a:solidFill>
                      </a:endParaRPr>
                    </a:p>
                    <a:p>
                      <a:pPr marL="0" marR="0" lvl="0" indent="0" algn="ctr" defTabSz="540045" rtl="0" eaLnBrk="1" fontAlgn="auto" latinLnBrk="0" hangingPunct="1">
                        <a:lnSpc>
                          <a:spcPct val="150000"/>
                        </a:lnSpc>
                        <a:spcBef>
                          <a:spcPts val="0"/>
                        </a:spcBef>
                        <a:spcAft>
                          <a:spcPts val="0"/>
                        </a:spcAft>
                        <a:buClrTx/>
                        <a:buSzTx/>
                        <a:buFontTx/>
                        <a:buNone/>
                        <a:tabLst/>
                        <a:defRPr/>
                      </a:pPr>
                      <a:r>
                        <a:rPr kumimoji="1" lang="ja-JP" altLang="en-US" sz="2000" b="1" dirty="0">
                          <a:solidFill>
                            <a:schemeClr val="bg1"/>
                          </a:solidFill>
                        </a:rPr>
                        <a:t>問い合わせ先</a:t>
                      </a:r>
                      <a:endParaRPr kumimoji="1" lang="en-US" altLang="ja-JP" sz="2000" b="1" dirty="0">
                        <a:solidFill>
                          <a:schemeClr val="bg1"/>
                        </a:solidFill>
                      </a:endParaRPr>
                    </a:p>
                  </a:txBody>
                  <a:tcPr marT="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0" kern="1200" dirty="0"/>
                        <a:t>大津公共職業安定所</a:t>
                      </a:r>
                      <a:r>
                        <a:rPr kumimoji="1" lang="ja-JP" altLang="en-US" sz="1800" b="0" u="none" kern="1200" dirty="0"/>
                        <a:t>　</a:t>
                      </a:r>
                      <a:endParaRPr kumimoji="1" lang="en-US" altLang="ja-JP" sz="1800" b="0" u="none" kern="1200"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0" u="none" kern="1200" dirty="0"/>
                        <a:t>　　　　　　　職業相談第二部門　担当者：西川・</a:t>
                      </a:r>
                      <a:r>
                        <a:rPr kumimoji="1" lang="ja-JP" altLang="en-US" sz="1800" b="0" kern="1200" dirty="0"/>
                        <a:t>永田</a:t>
                      </a:r>
                      <a:endParaRPr kumimoji="1" lang="en-US" altLang="ja-JP" sz="1800" b="0" kern="1200" dirty="0"/>
                    </a:p>
                    <a:p>
                      <a:pPr marL="0" marR="0" lvl="0" indent="0" algn="l" defTabSz="914400" rtl="0" eaLnBrk="1" fontAlgn="auto" latinLnBrk="0" hangingPunct="1">
                        <a:lnSpc>
                          <a:spcPts val="500"/>
                        </a:lnSpc>
                        <a:spcBef>
                          <a:spcPts val="0"/>
                        </a:spcBef>
                        <a:spcAft>
                          <a:spcPts val="0"/>
                        </a:spcAft>
                        <a:buClrTx/>
                        <a:buSzTx/>
                        <a:buFontTx/>
                        <a:buNone/>
                        <a:tabLst/>
                        <a:defRPr/>
                      </a:pPr>
                      <a:endParaRPr kumimoji="1" lang="en-US" altLang="ja-JP" sz="1800" b="1" kern="1200" dirty="0"/>
                    </a:p>
                    <a:p>
                      <a:pPr marL="0" marR="0" lvl="0" indent="0" algn="l" defTabSz="914400" rtl="0" eaLnBrk="1" fontAlgn="auto" latinLnBrk="0" hangingPunct="1">
                        <a:lnSpc>
                          <a:spcPts val="1000"/>
                        </a:lnSpc>
                        <a:spcBef>
                          <a:spcPts val="0"/>
                        </a:spcBef>
                        <a:spcAft>
                          <a:spcPts val="0"/>
                        </a:spcAft>
                        <a:buClrTx/>
                        <a:buSzTx/>
                        <a:buFont typeface="Arial" panose="020B0604020202020204" pitchFamily="34" charset="0"/>
                        <a:buNone/>
                        <a:tabLst/>
                        <a:defRPr/>
                      </a:pPr>
                      <a:r>
                        <a:rPr kumimoji="1" lang="ja-JP" altLang="en-US" sz="1800" b="1" u="none" kern="1200" dirty="0"/>
                        <a:t>　　　　　　　　　　　　　</a:t>
                      </a:r>
                      <a:endParaRPr kumimoji="1" lang="en-US" altLang="ja-JP" sz="1800" b="1" u="none" kern="1200" dirty="0"/>
                    </a:p>
                    <a:p>
                      <a:pPr marL="0" marR="0" lvl="0" indent="0" algn="l" defTabSz="914400" rtl="0" eaLnBrk="1" fontAlgn="auto" latinLnBrk="0" hangingPunct="1">
                        <a:lnSpc>
                          <a:spcPts val="1000"/>
                        </a:lnSpc>
                        <a:spcBef>
                          <a:spcPts val="0"/>
                        </a:spcBef>
                        <a:spcAft>
                          <a:spcPts val="0"/>
                        </a:spcAft>
                        <a:buClrTx/>
                        <a:buSzTx/>
                        <a:buFont typeface="Arial" panose="020B0604020202020204" pitchFamily="34" charset="0"/>
                        <a:buNone/>
                        <a:tabLst/>
                        <a:defRPr/>
                      </a:pPr>
                      <a:r>
                        <a:rPr kumimoji="1" lang="ja-JP" altLang="en-US" sz="1800" b="0" kern="1200" dirty="0"/>
                        <a:t>郵送先　　</a:t>
                      </a:r>
                      <a:r>
                        <a:rPr kumimoji="1" lang="ja-JP" altLang="en-US" sz="1800" b="0" kern="1200" dirty="0">
                          <a:latin typeface="+mn-ea"/>
                          <a:ea typeface="+mn-ea"/>
                        </a:rPr>
                        <a:t>〒</a:t>
                      </a:r>
                      <a:r>
                        <a:rPr kumimoji="1" lang="en-US" altLang="ja-JP" sz="1800" b="0" kern="1200" dirty="0">
                          <a:latin typeface="+mn-ea"/>
                          <a:ea typeface="+mn-ea"/>
                        </a:rPr>
                        <a:t>520-0806</a:t>
                      </a:r>
                      <a:r>
                        <a:rPr kumimoji="1" lang="ja-JP" altLang="en-US" sz="1800" b="0" kern="1200" dirty="0">
                          <a:latin typeface="+mn-ea"/>
                          <a:ea typeface="+mn-ea"/>
                        </a:rPr>
                        <a:t>　</a:t>
                      </a:r>
                      <a:r>
                        <a:rPr kumimoji="1" lang="ja-JP" altLang="en-US" sz="1800" b="0" kern="1200" dirty="0"/>
                        <a:t>大津市打出浜</a:t>
                      </a:r>
                      <a:r>
                        <a:rPr kumimoji="1" lang="en-US" altLang="ja-JP" sz="1800" b="0" kern="1200" dirty="0"/>
                        <a:t>14</a:t>
                      </a:r>
                      <a:r>
                        <a:rPr kumimoji="1" lang="ja-JP" altLang="en-US" sz="1800" b="0" kern="1200" dirty="0"/>
                        <a:t>番</a:t>
                      </a:r>
                      <a:r>
                        <a:rPr kumimoji="1" lang="en-US" altLang="ja-JP" sz="1800" b="0" kern="1200" dirty="0"/>
                        <a:t>15</a:t>
                      </a:r>
                      <a:r>
                        <a:rPr kumimoji="1" lang="ja-JP" altLang="en-US" sz="1800" b="0" kern="1200" dirty="0"/>
                        <a:t>号</a:t>
                      </a:r>
                      <a:endParaRPr kumimoji="1" lang="en-US" altLang="ja-JP" sz="1800" b="0" kern="1200"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0" kern="1200" dirty="0"/>
                        <a:t>　　　　　  　　滋賀労働総合庁舎　職業相談第二部門</a:t>
                      </a:r>
                      <a:endParaRPr kumimoji="1" lang="en-US" altLang="ja-JP" sz="1800" b="0" kern="120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1800" b="0" kern="1200" dirty="0"/>
                        <a:t>E-</a:t>
                      </a:r>
                      <a:r>
                        <a:rPr kumimoji="1" lang="ja-JP" altLang="en-US" sz="1800" b="0" kern="1200" dirty="0"/>
                        <a:t>メール</a:t>
                      </a:r>
                      <a:r>
                        <a:rPr kumimoji="1" lang="ja-JP" altLang="en-US" sz="1800" b="0" kern="1200" baseline="0" dirty="0"/>
                        <a:t>  　</a:t>
                      </a:r>
                      <a:r>
                        <a:rPr kumimoji="1" lang="en-US" altLang="ja-JP" sz="1800" b="0" kern="1200" dirty="0">
                          <a:hlinkClick r:id="rId2"/>
                        </a:rPr>
                        <a:t>ootsu-anteisho@mhlw.go.jp</a:t>
                      </a:r>
                      <a:endParaRPr kumimoji="1" lang="en-US" altLang="ja-JP" sz="1800" b="0" kern="1200" dirty="0"/>
                    </a:p>
                    <a:p>
                      <a:pPr marL="0" marR="0" lvl="0" indent="0" algn="l" defTabSz="914400" rtl="0" eaLnBrk="1" fontAlgn="auto" latinLnBrk="0" hangingPunct="1">
                        <a:lnSpc>
                          <a:spcPts val="500"/>
                        </a:lnSpc>
                        <a:spcBef>
                          <a:spcPts val="0"/>
                        </a:spcBef>
                        <a:spcAft>
                          <a:spcPts val="0"/>
                        </a:spcAft>
                        <a:buClrTx/>
                        <a:buSzTx/>
                        <a:buFontTx/>
                        <a:buNone/>
                        <a:tabLst/>
                        <a:defRPr/>
                      </a:pPr>
                      <a:endParaRPr kumimoji="1" lang="en-US" altLang="ja-JP" sz="1800" b="0" kern="120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800" b="0" dirty="0">
                          <a:sym typeface="Wingdings" panose="05000000000000000000" pitchFamily="2" charset="2"/>
                        </a:rPr>
                        <a:t>電話番号</a:t>
                      </a:r>
                      <a:r>
                        <a:rPr kumimoji="1" lang="ja-JP" altLang="en-US" sz="1800" b="1" dirty="0">
                          <a:sym typeface="Wingdings" panose="05000000000000000000" pitchFamily="2" charset="2"/>
                        </a:rPr>
                        <a:t> </a:t>
                      </a:r>
                      <a:r>
                        <a:rPr kumimoji="1" lang="ja-JP" altLang="en-US" sz="1800" b="0" baseline="0" dirty="0">
                          <a:sym typeface="Wingdings" panose="05000000000000000000" pitchFamily="2" charset="2"/>
                        </a:rPr>
                        <a:t> </a:t>
                      </a:r>
                      <a:r>
                        <a:rPr kumimoji="1" lang="en-US" altLang="ja-JP" sz="1800" b="0" kern="1200" dirty="0">
                          <a:latin typeface="+mn-ea"/>
                          <a:ea typeface="+mn-ea"/>
                        </a:rPr>
                        <a:t>077-522-3773</a:t>
                      </a:r>
                      <a:r>
                        <a:rPr kumimoji="1" lang="ja-JP" altLang="en-US" sz="1800" b="0" kern="1200" dirty="0"/>
                        <a:t>（部門コード</a:t>
                      </a:r>
                      <a:r>
                        <a:rPr kumimoji="1" lang="en-US" altLang="ja-JP" sz="1800" b="0" kern="1200" dirty="0">
                          <a:latin typeface="+mn-ea"/>
                          <a:ea typeface="+mn-ea"/>
                        </a:rPr>
                        <a:t>42</a:t>
                      </a:r>
                      <a:r>
                        <a:rPr kumimoji="1" lang="ja-JP" altLang="en-US" sz="1800" b="0" kern="1200" dirty="0">
                          <a:latin typeface="+mn-ea"/>
                          <a:ea typeface="+mn-ea"/>
                        </a:rPr>
                        <a:t>♯</a:t>
                      </a:r>
                      <a:r>
                        <a:rPr kumimoji="1" lang="ja-JP" altLang="en-US" sz="1800" b="0" kern="1200" dirty="0"/>
                        <a:t>）　</a:t>
                      </a:r>
                      <a:endParaRPr kumimoji="1" lang="en-US" altLang="ja-JP" sz="1800" b="0" kern="1200" dirty="0"/>
                    </a:p>
                  </a:txBody>
                  <a:tcPr marL="108000" marR="72000" marT="36000" marB="72000">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17243992"/>
                  </a:ext>
                </a:extLst>
              </a:tr>
            </a:tbl>
          </a:graphicData>
        </a:graphic>
      </p:graphicFrame>
    </p:spTree>
    <p:extLst>
      <p:ext uri="{BB962C8B-B14F-4D97-AF65-F5344CB8AC3E}">
        <p14:creationId xmlns:p14="http://schemas.microsoft.com/office/powerpoint/2010/main" val="3918119072"/>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EDEEC"/>
        </a:solidFill>
        <a:ln>
          <a:solidFill>
            <a:srgbClr val="002060"/>
          </a:solidFill>
        </a:ln>
      </a:spPr>
      <a:bodyPr rtlCol="0" anchor="ctr"/>
      <a:lstStyle>
        <a:defPPr algn="ctr">
          <a:defRPr kumimoji="1" sz="1600" dirty="0">
            <a:solidFill>
              <a:srgbClr val="002060"/>
            </a:solidFill>
          </a:defRPr>
        </a:defPPr>
      </a:lstStyle>
      <a:style>
        <a:lnRef idx="2">
          <a:schemeClr val="accent1">
            <a:shade val="15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44856c1c-163a-4db4-9f2d-e69ab44d016d" xsi:nil="true"/>
    <lcf76f155ced4ddcb4097134ff3c332f xmlns="c5c0a9f3-f066-4ca4-99fa-039f220cb23b">
      <Terms xmlns="http://schemas.microsoft.com/office/infopath/2007/PartnerControls"/>
    </lcf76f155ced4ddcb4097134ff3c332f>
    <Owner xmlns="c5c0a9f3-f066-4ca4-99fa-039f220cb23b">
      <UserInfo>
        <DisplayName/>
        <AccountId xsi:nil="true"/>
        <AccountType/>
      </UserInfo>
    </Owner>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48EA2440897E574CBBB44B49AE0DC854" ma:contentTypeVersion="15" ma:contentTypeDescription="新しいドキュメントを作成します。" ma:contentTypeScope="" ma:versionID="99da33a3747c30fab059ab22bcadd9f0">
  <xsd:schema xmlns:xsd="http://www.w3.org/2001/XMLSchema" xmlns:xs="http://www.w3.org/2001/XMLSchema" xmlns:p="http://schemas.microsoft.com/office/2006/metadata/properties" xmlns:ns2="c5c0a9f3-f066-4ca4-99fa-039f220cb23b" xmlns:ns3="44856c1c-163a-4db4-9f2d-e69ab44d016d" targetNamespace="http://schemas.microsoft.com/office/2006/metadata/properties" ma:root="true" ma:fieldsID="fd2edd8ec65a0fa96e27ec4836b67c46" ns2:_="" ns3:_="">
    <xsd:import namespace="c5c0a9f3-f066-4ca4-99fa-039f220cb23b"/>
    <xsd:import namespace="44856c1c-163a-4db4-9f2d-e69ab44d016d"/>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LengthInSecond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5c0a9f3-f066-4ca4-99fa-039f220cb23b"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description="" ma:indexed="true" ma:internalName="MediaServiceLocation" ma:readOnly="true">
      <xsd:simpleType>
        <xsd:restriction base="dms:Text"/>
      </xsd:simpleType>
    </xsd:element>
    <xsd:element name="MediaServiceBillingMetadata" ma:index="22"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4856c1c-163a-4db4-9f2d-e69ab44d016d"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81301bb8-37d8-49b8-b191-05d866dde24e}" ma:internalName="TaxCatchAll" ma:showField="CatchAllData" ma:web="44856c1c-163a-4db4-9f2d-e69ab44d016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FBBDFA4-4D23-4A61-B61C-D21C92302C74}">
  <ds:schemaRefs>
    <ds:schemaRef ds:uri="http://purl.org/dc/elements/1.1/"/>
    <ds:schemaRef ds:uri="http://schemas.microsoft.com/office/infopath/2007/PartnerControls"/>
    <ds:schemaRef ds:uri="http://schemas.microsoft.com/office/2006/documentManagement/types"/>
    <ds:schemaRef ds:uri="http://schemas.microsoft.com/office/2006/metadata/properties"/>
    <ds:schemaRef ds:uri="http://www.w3.org/XML/1998/namespace"/>
    <ds:schemaRef ds:uri="5c13db19-813f-45f0-94aa-3bcbc94aeeaf"/>
    <ds:schemaRef ds:uri="http://purl.org/dc/dcmitype/"/>
    <ds:schemaRef ds:uri="http://purl.org/dc/terms/"/>
    <ds:schemaRef ds:uri="http://schemas.openxmlformats.org/package/2006/metadata/core-properties"/>
    <ds:schemaRef ds:uri="44856c1c-163a-4db4-9f2d-e69ab44d016d"/>
  </ds:schemaRefs>
</ds:datastoreItem>
</file>

<file path=customXml/itemProps2.xml><?xml version="1.0" encoding="utf-8"?>
<ds:datastoreItem xmlns:ds="http://schemas.openxmlformats.org/officeDocument/2006/customXml" ds:itemID="{4CEA5A0C-795E-4234-943F-234BA958608D}"/>
</file>

<file path=customXml/itemProps3.xml><?xml version="1.0" encoding="utf-8"?>
<ds:datastoreItem xmlns:ds="http://schemas.openxmlformats.org/officeDocument/2006/customXml" ds:itemID="{B4C98B89-F3CD-4020-9D69-D17DDA91D88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Words>860</Words>
  <PresentationFormat>ユーザー設定</PresentationFormat>
  <Paragraphs>91</Paragraphs>
  <Slides>2</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メイリオ</vt:lpstr>
      <vt:lpstr>Arial</vt:lpstr>
      <vt:lpstr>Calibri</vt:lpstr>
      <vt:lpstr>Wingdings</vt:lpstr>
      <vt:lpstr>Office ​​テーマ</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0x01010048EA2440897E574CBBB44B49AE0DC854</vt:lpwstr>
  </property>
  <property fmtid="{D5CDD505-2E9C-101B-9397-08002B2CF9AE}" pid="3" name="MediaServiceImageTags">
    <vt:lpwstr/>
  </property>
  <property fmtid="{D5CDD505-2E9C-101B-9397-08002B2CF9AE}" pid="4" name="Order">
    <vt:r8>201876500</vt:r8>
  </property>
  <property fmtid="{D5CDD505-2E9C-101B-9397-08002B2CF9AE}" pid="5" name="xd_Signature">
    <vt:bool>false</vt:bool>
  </property>
  <property fmtid="{D5CDD505-2E9C-101B-9397-08002B2CF9AE}" pid="6" name="xd_ProgID">
    <vt:lpwstr/>
  </property>
  <property fmtid="{D5CDD505-2E9C-101B-9397-08002B2CF9AE}" pid="7" name="ComplianceAssetId">
    <vt:lpwstr/>
  </property>
  <property fmtid="{D5CDD505-2E9C-101B-9397-08002B2CF9AE}" pid="8" name="TemplateUrl">
    <vt:lpwstr/>
  </property>
  <property fmtid="{D5CDD505-2E9C-101B-9397-08002B2CF9AE}" pid="9" name="TriggerFlowInfo">
    <vt:lpwstr/>
  </property>
</Properties>
</file>