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298" r:id="rId3"/>
    <p:sldId id="299" r:id="rId4"/>
  </p:sldIdLst>
  <p:sldSz cx="7559675" cy="1069181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CCCC"/>
    <a:srgbClr val="F6AF9D"/>
    <a:srgbClr val="BEE6FA"/>
    <a:srgbClr val="1F1F70"/>
    <a:srgbClr val="852F3B"/>
    <a:srgbClr val="C91730"/>
    <a:srgbClr val="531D25"/>
    <a:srgbClr val="C16C5B"/>
    <a:srgbClr val="D1A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36" y="60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jpg" Type="http://schemas.openxmlformats.org/officeDocument/2006/relationships/image"/><Relationship Id="rId3" Target="../media/image2.jpg" Type="http://schemas.openxmlformats.org/officeDocument/2006/relationships/image"/><Relationship Id="rId4" Target="../media/image3.jpg" Type="http://schemas.openxmlformats.org/officeDocument/2006/relationships/image"/><Relationship Id="rId5" Target="../media/image4.jp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5.jpg" Type="http://schemas.openxmlformats.org/officeDocument/2006/relationships/image"/><Relationship Id="rId3" Target="../media/image6.jpg" Type="http://schemas.openxmlformats.org/officeDocument/2006/relationships/image"/><Relationship Id="rId4" Target="../media/image7.jpg" Type="http://schemas.openxmlformats.org/officeDocument/2006/relationships/image"/><Relationship Id="rId5" Target="../media/image8.jpg" Type="http://schemas.openxmlformats.org/officeDocument/2006/relationships/image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9.jpg" Type="http://schemas.openxmlformats.org/officeDocument/2006/relationships/image"/><Relationship Id="rId3" Target="../media/image10.jpg" Type="http://schemas.openxmlformats.org/officeDocument/2006/relationships/image"/><Relationship Id="rId4" Target="../media/image11.JPG" Type="http://schemas.openxmlformats.org/officeDocument/2006/relationships/image"/><Relationship Id="rId5" Target="../media/image12.jpg" Type="http://schemas.openxmlformats.org/officeDocument/2006/relationships/image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349"/>
            <a:ext cx="5120108" cy="3849108"/>
          </a:xfrm>
          <a:custGeom>
            <a:avLst/>
            <a:gdLst>
              <a:gd name="connsiteX0" fmla="*/ 0 w 5120108"/>
              <a:gd name="connsiteY0" fmla="*/ 0 h 3849108"/>
              <a:gd name="connsiteX1" fmla="*/ 5120108 w 5120108"/>
              <a:gd name="connsiteY1" fmla="*/ 0 h 3849108"/>
              <a:gd name="connsiteX2" fmla="*/ 5120108 w 5120108"/>
              <a:gd name="connsiteY2" fmla="*/ 3849108 h 3849108"/>
              <a:gd name="connsiteX3" fmla="*/ 0 w 5120108"/>
              <a:gd name="connsiteY3" fmla="*/ 3849108 h 3849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0108" h="3849108">
                <a:moveTo>
                  <a:pt x="0" y="0"/>
                </a:moveTo>
                <a:lnTo>
                  <a:pt x="5120108" y="0"/>
                </a:lnTo>
                <a:lnTo>
                  <a:pt x="5120108" y="3849108"/>
                </a:lnTo>
                <a:lnTo>
                  <a:pt x="0" y="3849108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 tIns="1476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6" name="図プレースホルダー 15"/>
          <p:cNvSpPr>
            <a:spLocks noGrp="1"/>
          </p:cNvSpPr>
          <p:nvPr>
            <p:ph type="pic" sz="quarter" idx="11" hasCustomPrompt="1"/>
          </p:nvPr>
        </p:nvSpPr>
        <p:spPr>
          <a:xfrm>
            <a:off x="241300" y="7146847"/>
            <a:ext cx="2251075" cy="1692275"/>
          </a:xfrm>
          <a:custGeom>
            <a:avLst/>
            <a:gdLst>
              <a:gd name="connsiteX0" fmla="*/ 0 w 2251075"/>
              <a:gd name="connsiteY0" fmla="*/ 0 h 1692275"/>
              <a:gd name="connsiteX1" fmla="*/ 2251075 w 2251075"/>
              <a:gd name="connsiteY1" fmla="*/ 0 h 1692275"/>
              <a:gd name="connsiteX2" fmla="*/ 2251075 w 2251075"/>
              <a:gd name="connsiteY2" fmla="*/ 1692275 h 1692275"/>
              <a:gd name="connsiteX3" fmla="*/ 0 w 2251075"/>
              <a:gd name="connsiteY3" fmla="*/ 1692275 h 1692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075" h="1692275">
                <a:moveTo>
                  <a:pt x="0" y="0"/>
                </a:moveTo>
                <a:lnTo>
                  <a:pt x="2251075" y="0"/>
                </a:lnTo>
                <a:lnTo>
                  <a:pt x="2251075" y="1692275"/>
                </a:lnTo>
                <a:lnTo>
                  <a:pt x="0" y="1692275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 tIns="396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8" name="図プレースホルダー 17"/>
          <p:cNvSpPr>
            <a:spLocks noGrp="1"/>
          </p:cNvSpPr>
          <p:nvPr>
            <p:ph type="pic" sz="quarter" idx="12" hasCustomPrompt="1"/>
          </p:nvPr>
        </p:nvSpPr>
        <p:spPr>
          <a:xfrm>
            <a:off x="2654300" y="7146847"/>
            <a:ext cx="2251075" cy="1692275"/>
          </a:xfrm>
          <a:custGeom>
            <a:avLst/>
            <a:gdLst>
              <a:gd name="connsiteX0" fmla="*/ 0 w 2251075"/>
              <a:gd name="connsiteY0" fmla="*/ 0 h 1692275"/>
              <a:gd name="connsiteX1" fmla="*/ 2251075 w 2251075"/>
              <a:gd name="connsiteY1" fmla="*/ 0 h 1692275"/>
              <a:gd name="connsiteX2" fmla="*/ 2251075 w 2251075"/>
              <a:gd name="connsiteY2" fmla="*/ 1692275 h 1692275"/>
              <a:gd name="connsiteX3" fmla="*/ 0 w 2251075"/>
              <a:gd name="connsiteY3" fmla="*/ 1692275 h 1692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075" h="1692275">
                <a:moveTo>
                  <a:pt x="0" y="0"/>
                </a:moveTo>
                <a:lnTo>
                  <a:pt x="2251075" y="0"/>
                </a:lnTo>
                <a:lnTo>
                  <a:pt x="2251075" y="1692275"/>
                </a:lnTo>
                <a:lnTo>
                  <a:pt x="0" y="1692275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tl"/>
          </a:blipFill>
        </p:spPr>
        <p:txBody>
          <a:bodyPr wrap="square" tIns="396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9" name="図プレースホルダー 18"/>
          <p:cNvSpPr>
            <a:spLocks noGrp="1"/>
          </p:cNvSpPr>
          <p:nvPr>
            <p:ph type="pic" sz="quarter" idx="13" hasCustomPrompt="1"/>
          </p:nvPr>
        </p:nvSpPr>
        <p:spPr>
          <a:xfrm>
            <a:off x="5067300" y="7146847"/>
            <a:ext cx="2251075" cy="1692275"/>
          </a:xfrm>
          <a:custGeom>
            <a:avLst/>
            <a:gdLst>
              <a:gd name="connsiteX0" fmla="*/ 0 w 2251075"/>
              <a:gd name="connsiteY0" fmla="*/ 0 h 1692275"/>
              <a:gd name="connsiteX1" fmla="*/ 2251075 w 2251075"/>
              <a:gd name="connsiteY1" fmla="*/ 0 h 1692275"/>
              <a:gd name="connsiteX2" fmla="*/ 2251075 w 2251075"/>
              <a:gd name="connsiteY2" fmla="*/ 1692275 h 1692275"/>
              <a:gd name="connsiteX3" fmla="*/ 0 w 2251075"/>
              <a:gd name="connsiteY3" fmla="*/ 1692275 h 1692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075" h="1692275">
                <a:moveTo>
                  <a:pt x="0" y="0"/>
                </a:moveTo>
                <a:lnTo>
                  <a:pt x="2251075" y="0"/>
                </a:lnTo>
                <a:lnTo>
                  <a:pt x="2251075" y="1692275"/>
                </a:lnTo>
                <a:lnTo>
                  <a:pt x="0" y="1692275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</p:spPr>
        <p:txBody>
          <a:bodyPr wrap="square" tIns="396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101811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sz="quarter" idx="10" hasCustomPrompt="1"/>
          </p:nvPr>
        </p:nvSpPr>
        <p:spPr>
          <a:xfrm>
            <a:off x="3079751" y="1392073"/>
            <a:ext cx="4479925" cy="3784027"/>
          </a:xfrm>
          <a:custGeom>
            <a:avLst/>
            <a:gdLst>
              <a:gd name="connsiteX0" fmla="*/ 0 w 4479925"/>
              <a:gd name="connsiteY0" fmla="*/ 0 h 3784027"/>
              <a:gd name="connsiteX1" fmla="*/ 4479925 w 4479925"/>
              <a:gd name="connsiteY1" fmla="*/ 0 h 3784027"/>
              <a:gd name="connsiteX2" fmla="*/ 4479925 w 4479925"/>
              <a:gd name="connsiteY2" fmla="*/ 3784027 h 3784027"/>
              <a:gd name="connsiteX3" fmla="*/ 0 w 4479925"/>
              <a:gd name="connsiteY3" fmla="*/ 3784027 h 3784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9925" h="3784027">
                <a:moveTo>
                  <a:pt x="0" y="0"/>
                </a:moveTo>
                <a:lnTo>
                  <a:pt x="4479925" y="0"/>
                </a:lnTo>
                <a:lnTo>
                  <a:pt x="4479925" y="3784027"/>
                </a:lnTo>
                <a:lnTo>
                  <a:pt x="0" y="3784027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 tIns="1296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6" name="図プレースホルダー 1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392073"/>
            <a:ext cx="3079750" cy="1892828"/>
          </a:xfrm>
          <a:custGeom>
            <a:avLst/>
            <a:gdLst>
              <a:gd name="connsiteX0" fmla="*/ 0 w 3079750"/>
              <a:gd name="connsiteY0" fmla="*/ 0 h 1892828"/>
              <a:gd name="connsiteX1" fmla="*/ 3079750 w 3079750"/>
              <a:gd name="connsiteY1" fmla="*/ 0 h 1892828"/>
              <a:gd name="connsiteX2" fmla="*/ 3079750 w 3079750"/>
              <a:gd name="connsiteY2" fmla="*/ 1892828 h 1892828"/>
              <a:gd name="connsiteX3" fmla="*/ 0 w 3079750"/>
              <a:gd name="connsiteY3" fmla="*/ 1892828 h 189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9750" h="1892828">
                <a:moveTo>
                  <a:pt x="0" y="0"/>
                </a:moveTo>
                <a:lnTo>
                  <a:pt x="3079750" y="0"/>
                </a:lnTo>
                <a:lnTo>
                  <a:pt x="3079750" y="1892828"/>
                </a:lnTo>
                <a:lnTo>
                  <a:pt x="0" y="1892828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 tIns="540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7" name="図プレースホルダー 16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282458"/>
            <a:ext cx="3079750" cy="1892828"/>
          </a:xfrm>
          <a:custGeom>
            <a:avLst/>
            <a:gdLst>
              <a:gd name="connsiteX0" fmla="*/ 0 w 3079750"/>
              <a:gd name="connsiteY0" fmla="*/ 0 h 1892828"/>
              <a:gd name="connsiteX1" fmla="*/ 3079750 w 3079750"/>
              <a:gd name="connsiteY1" fmla="*/ 0 h 1892828"/>
              <a:gd name="connsiteX2" fmla="*/ 3079750 w 3079750"/>
              <a:gd name="connsiteY2" fmla="*/ 1892828 h 1892828"/>
              <a:gd name="connsiteX3" fmla="*/ 0 w 3079750"/>
              <a:gd name="connsiteY3" fmla="*/ 1892828 h 189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9750" h="1892828">
                <a:moveTo>
                  <a:pt x="0" y="0"/>
                </a:moveTo>
                <a:lnTo>
                  <a:pt x="3079750" y="0"/>
                </a:lnTo>
                <a:lnTo>
                  <a:pt x="3079750" y="1892828"/>
                </a:lnTo>
                <a:lnTo>
                  <a:pt x="0" y="1892828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ctr"/>
          </a:blipFill>
        </p:spPr>
        <p:txBody>
          <a:bodyPr wrap="square" tIns="540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3" hasCustomPrompt="1"/>
          </p:nvPr>
        </p:nvSpPr>
        <p:spPr>
          <a:xfrm>
            <a:off x="4505326" y="9112530"/>
            <a:ext cx="3054350" cy="1579284"/>
          </a:xfrm>
          <a:custGeom>
            <a:avLst/>
            <a:gdLst>
              <a:gd name="connsiteX0" fmla="*/ 0 w 3054350"/>
              <a:gd name="connsiteY0" fmla="*/ 0 h 1579284"/>
              <a:gd name="connsiteX1" fmla="*/ 3054350 w 3054350"/>
              <a:gd name="connsiteY1" fmla="*/ 0 h 1579284"/>
              <a:gd name="connsiteX2" fmla="*/ 3054350 w 3054350"/>
              <a:gd name="connsiteY2" fmla="*/ 1579284 h 1579284"/>
              <a:gd name="connsiteX3" fmla="*/ 0 w 3054350"/>
              <a:gd name="connsiteY3" fmla="*/ 1579284 h 1579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4350" h="1579284">
                <a:moveTo>
                  <a:pt x="0" y="0"/>
                </a:moveTo>
                <a:lnTo>
                  <a:pt x="3054350" y="0"/>
                </a:lnTo>
                <a:lnTo>
                  <a:pt x="3054350" y="1579284"/>
                </a:lnTo>
                <a:lnTo>
                  <a:pt x="0" y="1579284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</p:spPr>
        <p:txBody>
          <a:bodyPr wrap="square" tIns="324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382173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図プレースホルダー 11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1" y="1588"/>
            <a:ext cx="4137025" cy="4279900"/>
          </a:xfrm>
          <a:custGeom>
            <a:avLst/>
            <a:gdLst>
              <a:gd name="connsiteX0" fmla="*/ 739775 w 4137025"/>
              <a:gd name="connsiteY0" fmla="*/ 0 h 4279900"/>
              <a:gd name="connsiteX1" fmla="*/ 4137025 w 4137025"/>
              <a:gd name="connsiteY1" fmla="*/ 0 h 4279900"/>
              <a:gd name="connsiteX2" fmla="*/ 4137025 w 4137025"/>
              <a:gd name="connsiteY2" fmla="*/ 3676650 h 4279900"/>
              <a:gd name="connsiteX3" fmla="*/ 4054475 w 4137025"/>
              <a:gd name="connsiteY3" fmla="*/ 3743325 h 4279900"/>
              <a:gd name="connsiteX4" fmla="*/ 3968750 w 4137025"/>
              <a:gd name="connsiteY4" fmla="*/ 3810000 h 4279900"/>
              <a:gd name="connsiteX5" fmla="*/ 3879850 w 4137025"/>
              <a:gd name="connsiteY5" fmla="*/ 3870325 h 4279900"/>
              <a:gd name="connsiteX6" fmla="*/ 3784600 w 4137025"/>
              <a:gd name="connsiteY6" fmla="*/ 3930650 h 4279900"/>
              <a:gd name="connsiteX7" fmla="*/ 3692525 w 4137025"/>
              <a:gd name="connsiteY7" fmla="*/ 3984625 h 4279900"/>
              <a:gd name="connsiteX8" fmla="*/ 3594100 w 4137025"/>
              <a:gd name="connsiteY8" fmla="*/ 4032250 h 4279900"/>
              <a:gd name="connsiteX9" fmla="*/ 3492500 w 4137025"/>
              <a:gd name="connsiteY9" fmla="*/ 4079875 h 4279900"/>
              <a:gd name="connsiteX10" fmla="*/ 3390900 w 4137025"/>
              <a:gd name="connsiteY10" fmla="*/ 4121150 h 4279900"/>
              <a:gd name="connsiteX11" fmla="*/ 3286125 w 4137025"/>
              <a:gd name="connsiteY11" fmla="*/ 4156075 h 4279900"/>
              <a:gd name="connsiteX12" fmla="*/ 3181350 w 4137025"/>
              <a:gd name="connsiteY12" fmla="*/ 4187825 h 4279900"/>
              <a:gd name="connsiteX13" fmla="*/ 3073400 w 4137025"/>
              <a:gd name="connsiteY13" fmla="*/ 4216400 h 4279900"/>
              <a:gd name="connsiteX14" fmla="*/ 2962275 w 4137025"/>
              <a:gd name="connsiteY14" fmla="*/ 4238625 h 4279900"/>
              <a:gd name="connsiteX15" fmla="*/ 2851150 w 4137025"/>
              <a:gd name="connsiteY15" fmla="*/ 4257675 h 4279900"/>
              <a:gd name="connsiteX16" fmla="*/ 2736850 w 4137025"/>
              <a:gd name="connsiteY16" fmla="*/ 4270375 h 4279900"/>
              <a:gd name="connsiteX17" fmla="*/ 2622550 w 4137025"/>
              <a:gd name="connsiteY17" fmla="*/ 4279900 h 4279900"/>
              <a:gd name="connsiteX18" fmla="*/ 2505075 w 4137025"/>
              <a:gd name="connsiteY18" fmla="*/ 4279900 h 4279900"/>
              <a:gd name="connsiteX19" fmla="*/ 2378075 w 4137025"/>
              <a:gd name="connsiteY19" fmla="*/ 4276725 h 4279900"/>
              <a:gd name="connsiteX20" fmla="*/ 2251075 w 4137025"/>
              <a:gd name="connsiteY20" fmla="*/ 4267200 h 4279900"/>
              <a:gd name="connsiteX21" fmla="*/ 2124075 w 4137025"/>
              <a:gd name="connsiteY21" fmla="*/ 4251325 h 4279900"/>
              <a:gd name="connsiteX22" fmla="*/ 2000250 w 4137025"/>
              <a:gd name="connsiteY22" fmla="*/ 4229100 h 4279900"/>
              <a:gd name="connsiteX23" fmla="*/ 1879600 w 4137025"/>
              <a:gd name="connsiteY23" fmla="*/ 4203700 h 4279900"/>
              <a:gd name="connsiteX24" fmla="*/ 1762125 w 4137025"/>
              <a:gd name="connsiteY24" fmla="*/ 4168775 h 4279900"/>
              <a:gd name="connsiteX25" fmla="*/ 1644650 w 4137025"/>
              <a:gd name="connsiteY25" fmla="*/ 4130675 h 4279900"/>
              <a:gd name="connsiteX26" fmla="*/ 1530350 w 4137025"/>
              <a:gd name="connsiteY26" fmla="*/ 4083050 h 4279900"/>
              <a:gd name="connsiteX27" fmla="*/ 1419225 w 4137025"/>
              <a:gd name="connsiteY27" fmla="*/ 4035425 h 4279900"/>
              <a:gd name="connsiteX28" fmla="*/ 1311275 w 4137025"/>
              <a:gd name="connsiteY28" fmla="*/ 3978275 h 4279900"/>
              <a:gd name="connsiteX29" fmla="*/ 1206500 w 4137025"/>
              <a:gd name="connsiteY29" fmla="*/ 3917950 h 4279900"/>
              <a:gd name="connsiteX30" fmla="*/ 1104900 w 4137025"/>
              <a:gd name="connsiteY30" fmla="*/ 3854450 h 4279900"/>
              <a:gd name="connsiteX31" fmla="*/ 1006475 w 4137025"/>
              <a:gd name="connsiteY31" fmla="*/ 3784600 h 4279900"/>
              <a:gd name="connsiteX32" fmla="*/ 911225 w 4137025"/>
              <a:gd name="connsiteY32" fmla="*/ 3708400 h 4279900"/>
              <a:gd name="connsiteX33" fmla="*/ 822325 w 4137025"/>
              <a:gd name="connsiteY33" fmla="*/ 3632200 h 4279900"/>
              <a:gd name="connsiteX34" fmla="*/ 733425 w 4137025"/>
              <a:gd name="connsiteY34" fmla="*/ 3546475 h 4279900"/>
              <a:gd name="connsiteX35" fmla="*/ 650875 w 4137025"/>
              <a:gd name="connsiteY35" fmla="*/ 3460750 h 4279900"/>
              <a:gd name="connsiteX36" fmla="*/ 574675 w 4137025"/>
              <a:gd name="connsiteY36" fmla="*/ 3368675 h 4279900"/>
              <a:gd name="connsiteX37" fmla="*/ 498475 w 4137025"/>
              <a:gd name="connsiteY37" fmla="*/ 3276600 h 4279900"/>
              <a:gd name="connsiteX38" fmla="*/ 428625 w 4137025"/>
              <a:gd name="connsiteY38" fmla="*/ 3178175 h 4279900"/>
              <a:gd name="connsiteX39" fmla="*/ 365125 w 4137025"/>
              <a:gd name="connsiteY39" fmla="*/ 3076575 h 4279900"/>
              <a:gd name="connsiteX40" fmla="*/ 304800 w 4137025"/>
              <a:gd name="connsiteY40" fmla="*/ 2971800 h 4279900"/>
              <a:gd name="connsiteX41" fmla="*/ 247650 w 4137025"/>
              <a:gd name="connsiteY41" fmla="*/ 2863850 h 4279900"/>
              <a:gd name="connsiteX42" fmla="*/ 196850 w 4137025"/>
              <a:gd name="connsiteY42" fmla="*/ 2752725 h 4279900"/>
              <a:gd name="connsiteX43" fmla="*/ 152400 w 4137025"/>
              <a:gd name="connsiteY43" fmla="*/ 2638425 h 4279900"/>
              <a:gd name="connsiteX44" fmla="*/ 114300 w 4137025"/>
              <a:gd name="connsiteY44" fmla="*/ 2520950 h 4279900"/>
              <a:gd name="connsiteX45" fmla="*/ 79375 w 4137025"/>
              <a:gd name="connsiteY45" fmla="*/ 2403475 h 4279900"/>
              <a:gd name="connsiteX46" fmla="*/ 50800 w 4137025"/>
              <a:gd name="connsiteY46" fmla="*/ 2282825 h 4279900"/>
              <a:gd name="connsiteX47" fmla="*/ 31750 w 4137025"/>
              <a:gd name="connsiteY47" fmla="*/ 2159000 h 4279900"/>
              <a:gd name="connsiteX48" fmla="*/ 15875 w 4137025"/>
              <a:gd name="connsiteY48" fmla="*/ 2032000 h 4279900"/>
              <a:gd name="connsiteX49" fmla="*/ 3175 w 4137025"/>
              <a:gd name="connsiteY49" fmla="*/ 1905000 h 4279900"/>
              <a:gd name="connsiteX50" fmla="*/ 0 w 4137025"/>
              <a:gd name="connsiteY50" fmla="*/ 1778000 h 4279900"/>
              <a:gd name="connsiteX51" fmla="*/ 3175 w 4137025"/>
              <a:gd name="connsiteY51" fmla="*/ 1647825 h 4279900"/>
              <a:gd name="connsiteX52" fmla="*/ 15875 w 4137025"/>
              <a:gd name="connsiteY52" fmla="*/ 1520825 h 4279900"/>
              <a:gd name="connsiteX53" fmla="*/ 31750 w 4137025"/>
              <a:gd name="connsiteY53" fmla="*/ 1393825 h 4279900"/>
              <a:gd name="connsiteX54" fmla="*/ 53975 w 4137025"/>
              <a:gd name="connsiteY54" fmla="*/ 1270000 h 4279900"/>
              <a:gd name="connsiteX55" fmla="*/ 79375 w 4137025"/>
              <a:gd name="connsiteY55" fmla="*/ 1149350 h 4279900"/>
              <a:gd name="connsiteX56" fmla="*/ 114300 w 4137025"/>
              <a:gd name="connsiteY56" fmla="*/ 1028700 h 4279900"/>
              <a:gd name="connsiteX57" fmla="*/ 155575 w 4137025"/>
              <a:gd name="connsiteY57" fmla="*/ 914400 h 4279900"/>
              <a:gd name="connsiteX58" fmla="*/ 200025 w 4137025"/>
              <a:gd name="connsiteY58" fmla="*/ 800100 h 4279900"/>
              <a:gd name="connsiteX59" fmla="*/ 250825 w 4137025"/>
              <a:gd name="connsiteY59" fmla="*/ 688975 h 4279900"/>
              <a:gd name="connsiteX60" fmla="*/ 304800 w 4137025"/>
              <a:gd name="connsiteY60" fmla="*/ 581025 h 4279900"/>
              <a:gd name="connsiteX61" fmla="*/ 365125 w 4137025"/>
              <a:gd name="connsiteY61" fmla="*/ 473075 h 4279900"/>
              <a:gd name="connsiteX62" fmla="*/ 431800 w 4137025"/>
              <a:gd name="connsiteY62" fmla="*/ 371475 h 4279900"/>
              <a:gd name="connsiteX63" fmla="*/ 501650 w 4137025"/>
              <a:gd name="connsiteY63" fmla="*/ 273050 h 4279900"/>
              <a:gd name="connsiteX64" fmla="*/ 577850 w 4137025"/>
              <a:gd name="connsiteY64" fmla="*/ 180975 h 4279900"/>
              <a:gd name="connsiteX65" fmla="*/ 657225 w 4137025"/>
              <a:gd name="connsiteY65" fmla="*/ 88900 h 4279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137025" h="4279900">
                <a:moveTo>
                  <a:pt x="739775" y="0"/>
                </a:moveTo>
                <a:lnTo>
                  <a:pt x="4137025" y="0"/>
                </a:lnTo>
                <a:lnTo>
                  <a:pt x="4137025" y="3676650"/>
                </a:lnTo>
                <a:lnTo>
                  <a:pt x="4054475" y="3743325"/>
                </a:lnTo>
                <a:lnTo>
                  <a:pt x="3968750" y="3810000"/>
                </a:lnTo>
                <a:lnTo>
                  <a:pt x="3879850" y="3870325"/>
                </a:lnTo>
                <a:lnTo>
                  <a:pt x="3784600" y="3930650"/>
                </a:lnTo>
                <a:lnTo>
                  <a:pt x="3692525" y="3984625"/>
                </a:lnTo>
                <a:lnTo>
                  <a:pt x="3594100" y="4032250"/>
                </a:lnTo>
                <a:lnTo>
                  <a:pt x="3492500" y="4079875"/>
                </a:lnTo>
                <a:lnTo>
                  <a:pt x="3390900" y="4121150"/>
                </a:lnTo>
                <a:lnTo>
                  <a:pt x="3286125" y="4156075"/>
                </a:lnTo>
                <a:lnTo>
                  <a:pt x="3181350" y="4187825"/>
                </a:lnTo>
                <a:lnTo>
                  <a:pt x="3073400" y="4216400"/>
                </a:lnTo>
                <a:lnTo>
                  <a:pt x="2962275" y="4238625"/>
                </a:lnTo>
                <a:lnTo>
                  <a:pt x="2851150" y="4257675"/>
                </a:lnTo>
                <a:lnTo>
                  <a:pt x="2736850" y="4270375"/>
                </a:lnTo>
                <a:lnTo>
                  <a:pt x="2622550" y="4279900"/>
                </a:lnTo>
                <a:lnTo>
                  <a:pt x="2505075" y="4279900"/>
                </a:lnTo>
                <a:lnTo>
                  <a:pt x="2378075" y="4276725"/>
                </a:lnTo>
                <a:lnTo>
                  <a:pt x="2251075" y="4267200"/>
                </a:lnTo>
                <a:lnTo>
                  <a:pt x="2124075" y="4251325"/>
                </a:lnTo>
                <a:lnTo>
                  <a:pt x="2000250" y="4229100"/>
                </a:lnTo>
                <a:lnTo>
                  <a:pt x="1879600" y="4203700"/>
                </a:lnTo>
                <a:lnTo>
                  <a:pt x="1762125" y="4168775"/>
                </a:lnTo>
                <a:lnTo>
                  <a:pt x="1644650" y="4130675"/>
                </a:lnTo>
                <a:lnTo>
                  <a:pt x="1530350" y="4083050"/>
                </a:lnTo>
                <a:lnTo>
                  <a:pt x="1419225" y="4035425"/>
                </a:lnTo>
                <a:lnTo>
                  <a:pt x="1311275" y="3978275"/>
                </a:lnTo>
                <a:lnTo>
                  <a:pt x="1206500" y="3917950"/>
                </a:lnTo>
                <a:lnTo>
                  <a:pt x="1104900" y="3854450"/>
                </a:lnTo>
                <a:lnTo>
                  <a:pt x="1006475" y="3784600"/>
                </a:lnTo>
                <a:lnTo>
                  <a:pt x="911225" y="3708400"/>
                </a:lnTo>
                <a:lnTo>
                  <a:pt x="822325" y="3632200"/>
                </a:lnTo>
                <a:lnTo>
                  <a:pt x="733425" y="3546475"/>
                </a:lnTo>
                <a:lnTo>
                  <a:pt x="650875" y="3460750"/>
                </a:lnTo>
                <a:lnTo>
                  <a:pt x="574675" y="3368675"/>
                </a:lnTo>
                <a:lnTo>
                  <a:pt x="498475" y="3276600"/>
                </a:lnTo>
                <a:lnTo>
                  <a:pt x="428625" y="3178175"/>
                </a:lnTo>
                <a:lnTo>
                  <a:pt x="365125" y="3076575"/>
                </a:lnTo>
                <a:lnTo>
                  <a:pt x="304800" y="2971800"/>
                </a:lnTo>
                <a:lnTo>
                  <a:pt x="247650" y="2863850"/>
                </a:lnTo>
                <a:lnTo>
                  <a:pt x="196850" y="2752725"/>
                </a:lnTo>
                <a:lnTo>
                  <a:pt x="152400" y="2638425"/>
                </a:lnTo>
                <a:lnTo>
                  <a:pt x="114300" y="2520950"/>
                </a:lnTo>
                <a:lnTo>
                  <a:pt x="79375" y="2403475"/>
                </a:lnTo>
                <a:lnTo>
                  <a:pt x="50800" y="2282825"/>
                </a:lnTo>
                <a:lnTo>
                  <a:pt x="31750" y="2159000"/>
                </a:lnTo>
                <a:lnTo>
                  <a:pt x="15875" y="2032000"/>
                </a:lnTo>
                <a:lnTo>
                  <a:pt x="3175" y="1905000"/>
                </a:lnTo>
                <a:lnTo>
                  <a:pt x="0" y="1778000"/>
                </a:lnTo>
                <a:lnTo>
                  <a:pt x="3175" y="1647825"/>
                </a:lnTo>
                <a:lnTo>
                  <a:pt x="15875" y="1520825"/>
                </a:lnTo>
                <a:lnTo>
                  <a:pt x="31750" y="1393825"/>
                </a:lnTo>
                <a:lnTo>
                  <a:pt x="53975" y="1270000"/>
                </a:lnTo>
                <a:lnTo>
                  <a:pt x="79375" y="1149350"/>
                </a:lnTo>
                <a:lnTo>
                  <a:pt x="114300" y="1028700"/>
                </a:lnTo>
                <a:lnTo>
                  <a:pt x="155575" y="914400"/>
                </a:lnTo>
                <a:lnTo>
                  <a:pt x="200025" y="800100"/>
                </a:lnTo>
                <a:lnTo>
                  <a:pt x="250825" y="688975"/>
                </a:lnTo>
                <a:lnTo>
                  <a:pt x="304800" y="581025"/>
                </a:lnTo>
                <a:lnTo>
                  <a:pt x="365125" y="473075"/>
                </a:lnTo>
                <a:lnTo>
                  <a:pt x="431800" y="371475"/>
                </a:lnTo>
                <a:lnTo>
                  <a:pt x="501650" y="273050"/>
                </a:lnTo>
                <a:lnTo>
                  <a:pt x="577850" y="180975"/>
                </a:lnTo>
                <a:lnTo>
                  <a:pt x="657225" y="889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 tIns="1656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5" name="図プレースホルダー 14"/>
          <p:cNvSpPr>
            <a:spLocks noGrp="1"/>
          </p:cNvSpPr>
          <p:nvPr>
            <p:ph type="pic" sz="quarter" idx="11" hasCustomPrompt="1"/>
          </p:nvPr>
        </p:nvSpPr>
        <p:spPr>
          <a:xfrm>
            <a:off x="1588" y="3862089"/>
            <a:ext cx="3778250" cy="2876550"/>
          </a:xfrm>
          <a:custGeom>
            <a:avLst/>
            <a:gdLst>
              <a:gd name="connsiteX0" fmla="*/ 0 w 3778250"/>
              <a:gd name="connsiteY0" fmla="*/ 0 h 2876550"/>
              <a:gd name="connsiteX1" fmla="*/ 3778250 w 3778250"/>
              <a:gd name="connsiteY1" fmla="*/ 0 h 2876550"/>
              <a:gd name="connsiteX2" fmla="*/ 3778250 w 3778250"/>
              <a:gd name="connsiteY2" fmla="*/ 2876550 h 2876550"/>
              <a:gd name="connsiteX3" fmla="*/ 0 w 3778250"/>
              <a:gd name="connsiteY3" fmla="*/ 2876550 h 287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8250" h="2876550">
                <a:moveTo>
                  <a:pt x="0" y="0"/>
                </a:moveTo>
                <a:lnTo>
                  <a:pt x="3778250" y="0"/>
                </a:lnTo>
                <a:lnTo>
                  <a:pt x="3778250" y="2876550"/>
                </a:lnTo>
                <a:lnTo>
                  <a:pt x="0" y="287655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 tIns="936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7" name="図プレースホルダー 16" hidden="1"/>
          <p:cNvSpPr>
            <a:spLocks noGrp="1"/>
          </p:cNvSpPr>
          <p:nvPr>
            <p:ph type="pic" sz="quarter" idx="12" hasCustomPrompt="1"/>
          </p:nvPr>
        </p:nvSpPr>
        <p:spPr>
          <a:xfrm>
            <a:off x="3781425" y="6738639"/>
            <a:ext cx="3778250" cy="2876550"/>
          </a:xfrm>
          <a:custGeom>
            <a:avLst/>
            <a:gdLst>
              <a:gd name="connsiteX0" fmla="*/ 0 w 3778250"/>
              <a:gd name="connsiteY0" fmla="*/ 0 h 2876550"/>
              <a:gd name="connsiteX1" fmla="*/ 3778250 w 3778250"/>
              <a:gd name="connsiteY1" fmla="*/ 0 h 2876550"/>
              <a:gd name="connsiteX2" fmla="*/ 3778250 w 3778250"/>
              <a:gd name="connsiteY2" fmla="*/ 2876550 h 2876550"/>
              <a:gd name="connsiteX3" fmla="*/ 0 w 3778250"/>
              <a:gd name="connsiteY3" fmla="*/ 2876550 h 287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8250" h="2876550">
                <a:moveTo>
                  <a:pt x="0" y="0"/>
                </a:moveTo>
                <a:lnTo>
                  <a:pt x="3778250" y="0"/>
                </a:lnTo>
                <a:lnTo>
                  <a:pt x="3778250" y="2876550"/>
                </a:lnTo>
                <a:lnTo>
                  <a:pt x="0" y="287655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 wrap="square" tIns="936000">
            <a:noAutofit/>
          </a:bodyPr>
          <a:lstStyle>
            <a:lvl1pPr marL="0" indent="0" algn="ctr">
              <a:buNone/>
              <a:defRPr sz="1600">
                <a:solidFill>
                  <a:srgbClr val="E5536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8" name="図プレースホルダー 17"/>
          <p:cNvSpPr>
            <a:spLocks noGrp="1"/>
          </p:cNvSpPr>
          <p:nvPr>
            <p:ph type="pic" sz="quarter" idx="13" hasCustomPrompt="1"/>
          </p:nvPr>
        </p:nvSpPr>
        <p:spPr>
          <a:xfrm>
            <a:off x="3781426" y="6738639"/>
            <a:ext cx="3778250" cy="2876550"/>
          </a:xfrm>
          <a:custGeom>
            <a:avLst/>
            <a:gdLst>
              <a:gd name="connsiteX0" fmla="*/ 0 w 3778250"/>
              <a:gd name="connsiteY0" fmla="*/ 0 h 2876550"/>
              <a:gd name="connsiteX1" fmla="*/ 3778250 w 3778250"/>
              <a:gd name="connsiteY1" fmla="*/ 0 h 2876550"/>
              <a:gd name="connsiteX2" fmla="*/ 3778250 w 3778250"/>
              <a:gd name="connsiteY2" fmla="*/ 2876550 h 2876550"/>
              <a:gd name="connsiteX3" fmla="*/ 0 w 3778250"/>
              <a:gd name="connsiteY3" fmla="*/ 2876550 h 287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8250" h="2876550">
                <a:moveTo>
                  <a:pt x="0" y="0"/>
                </a:moveTo>
                <a:lnTo>
                  <a:pt x="3778250" y="0"/>
                </a:lnTo>
                <a:lnTo>
                  <a:pt x="3778250" y="2876550"/>
                </a:lnTo>
                <a:lnTo>
                  <a:pt x="0" y="2876550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ctr"/>
          </a:blipFill>
        </p:spPr>
        <p:txBody>
          <a:bodyPr wrap="square" tIns="936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57097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72739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DC4DC-AF54-4368-AE6A-2E6D71B68A52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39375-5CE0-4570-A7A0-661997AB3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10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3.png" Type="http://schemas.openxmlformats.org/officeDocument/2006/relationships/image"/><Relationship Id="rId3" Target="../media/image1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D0EE1-5F4E-47F3-B7CA-6ABDAB6BE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499320EC-CB5F-E0B6-6023-D635D7649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719904"/>
              </p:ext>
            </p:extLst>
          </p:nvPr>
        </p:nvGraphicFramePr>
        <p:xfrm>
          <a:off x="619124" y="94734"/>
          <a:ext cx="6412867" cy="10241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076">
                  <a:extLst>
                    <a:ext uri="{9D8B030D-6E8A-4147-A177-3AD203B41FA5}">
                      <a16:colId xmlns:a16="http://schemas.microsoft.com/office/drawing/2014/main" val="860972344"/>
                    </a:ext>
                  </a:extLst>
                </a:gridCol>
                <a:gridCol w="1238249">
                  <a:extLst>
                    <a:ext uri="{9D8B030D-6E8A-4147-A177-3AD203B41FA5}">
                      <a16:colId xmlns:a16="http://schemas.microsoft.com/office/drawing/2014/main" val="1051881486"/>
                    </a:ext>
                  </a:extLst>
                </a:gridCol>
                <a:gridCol w="1138528">
                  <a:extLst>
                    <a:ext uri="{9D8B030D-6E8A-4147-A177-3AD203B41FA5}">
                      <a16:colId xmlns:a16="http://schemas.microsoft.com/office/drawing/2014/main" val="606938739"/>
                    </a:ext>
                  </a:extLst>
                </a:gridCol>
                <a:gridCol w="412354">
                  <a:extLst>
                    <a:ext uri="{9D8B030D-6E8A-4147-A177-3AD203B41FA5}">
                      <a16:colId xmlns:a16="http://schemas.microsoft.com/office/drawing/2014/main" val="3492503983"/>
                    </a:ext>
                  </a:extLst>
                </a:gridCol>
                <a:gridCol w="1880660">
                  <a:extLst>
                    <a:ext uri="{9D8B030D-6E8A-4147-A177-3AD203B41FA5}">
                      <a16:colId xmlns:a16="http://schemas.microsoft.com/office/drawing/2014/main" val="588979648"/>
                    </a:ext>
                  </a:extLst>
                </a:gridCol>
              </a:tblGrid>
              <a:tr h="522477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ブース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No.</a:t>
                      </a:r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**</a:t>
                      </a: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787823"/>
                  </a:ext>
                </a:extLst>
              </a:tr>
              <a:tr h="4624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業種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就業場所（●●市）</a:t>
                      </a: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561895"/>
                  </a:ext>
                </a:extLst>
              </a:tr>
              <a:tr h="62210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○○○○株式会社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n w="0"/>
                          <a:solidFill>
                            <a:schemeClr val="tx1"/>
                          </a:solidFill>
                          <a:effectLst/>
                        </a:rPr>
                        <a:t>認証・認定マーク貼付</a:t>
                      </a:r>
                      <a:endParaRPr lang="en-US" altLang="ja-JP" sz="1400" dirty="0">
                        <a:ln w="0"/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671149"/>
                  </a:ext>
                </a:extLst>
              </a:tr>
              <a:tr h="503312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「何をしている会社なのか」をご記入ください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　　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16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ｐｔ、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30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文字以内）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074878"/>
                  </a:ext>
                </a:extLst>
              </a:tr>
              <a:tr h="32719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＜募集職種＞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600" dirty="0">
                        <a:ln w="0"/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681643"/>
                  </a:ext>
                </a:extLst>
              </a:tr>
              <a:tr h="3121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16pt/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左詰め）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語尾を「</a:t>
                      </a:r>
                      <a:r>
                        <a:rPr kumimoji="1" lang="ja-JP" alt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～する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仕事です」に統一してご記入ください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79147632"/>
                  </a:ext>
                </a:extLst>
              </a:tr>
              <a:tr h="2116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16pt/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左詰め）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語尾を「～する仕事です」に統一してご記入ください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986274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16pt/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左詰め）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語尾を「～する仕事です」に統一してご記入ください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99814157"/>
                  </a:ext>
                </a:extLst>
              </a:tr>
              <a:tr h="79908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＜うちの会社の魅力＞　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「こんな人が働いています」、「こんな人に成長できます」、「こんなやりがいを感じます」といった内容をご記入ください（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5793916"/>
                  </a:ext>
                </a:extLst>
              </a:tr>
              <a:tr h="16456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5837098"/>
                  </a:ext>
                </a:extLst>
              </a:tr>
              <a:tr h="11015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職場写真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従業員写真</a:t>
                      </a:r>
                      <a:endParaRPr kumimoji="1" lang="en-US" altLang="ja-JP" sz="1600" b="0" i="0" u="none" strike="noStrike" kern="1200" cap="none" spc="0" normalizeH="0" baseline="0" noProof="0" dirty="0">
                        <a:ln w="0"/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（複数枚の写真をお貼りください）</a:t>
                      </a:r>
                      <a:endParaRPr kumimoji="1" lang="en-US" altLang="ja-JP" sz="1200" b="0" i="0" u="none" strike="noStrike" kern="1200" cap="none" spc="0" normalizeH="0" baseline="0" noProof="0" dirty="0">
                        <a:ln w="0"/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481125"/>
                  </a:ext>
                </a:extLst>
              </a:tr>
              <a:tr h="210026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＜先輩社員からのメッセージ＞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可能であれば入社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年以内の若手社員のメッセージをご記入ください（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14pt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（入社●年目）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r>
                        <a:rPr kumimoji="1" lang="ja-JP" altLang="en-US" sz="1600" b="0" dirty="0"/>
                        <a:t>＜先輩社員の一日＞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/>
                        <a:t>出勤から退勤までの流れをご紹介ください・・・（</a:t>
                      </a:r>
                      <a:r>
                        <a:rPr kumimoji="1" lang="en-US" altLang="ja-JP" sz="1200" b="0" dirty="0" smtClean="0"/>
                        <a:t>11</a:t>
                      </a:r>
                      <a:r>
                        <a:rPr kumimoji="1" lang="ja-JP" altLang="en-US" sz="1200" b="0" dirty="0" smtClean="0"/>
                        <a:t>～</a:t>
                      </a:r>
                      <a:r>
                        <a:rPr kumimoji="1" lang="en-US" altLang="ja-JP" sz="1200" b="0" dirty="0" smtClean="0"/>
                        <a:t>14pt</a:t>
                      </a:r>
                      <a:r>
                        <a:rPr kumimoji="1" lang="ja-JP" altLang="en-US" sz="1200" b="0" dirty="0" smtClean="0"/>
                        <a:t>）</a:t>
                      </a:r>
                      <a:endParaRPr kumimoji="1" lang="en-US" altLang="ja-JP" sz="1200" b="0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1602417"/>
                  </a:ext>
                </a:extLst>
              </a:tr>
              <a:tr h="94418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＜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お問合せ先＞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電話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  　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07**-***-****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en-US" altLang="ja-JP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******@********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ウェブサイト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http://www.**************</a:t>
                      </a: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22969671"/>
                  </a:ext>
                </a:extLst>
              </a:tr>
              <a:tr h="8510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ホームページ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はこちら　⇒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606166"/>
                  </a:ext>
                </a:extLst>
              </a:tr>
              <a:tr h="16903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5501204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450474-35EB-9A04-64F5-223020D533D7}"/>
              </a:ext>
            </a:extLst>
          </p:cNvPr>
          <p:cNvSpPr txBox="1"/>
          <p:nvPr/>
        </p:nvSpPr>
        <p:spPr>
          <a:xfrm>
            <a:off x="3501554" y="10227747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‐</a:t>
            </a:r>
            <a:r>
              <a:rPr kumimoji="1" lang="ja-JP" altLang="en-US" dirty="0"/>
              <a:t>頁</a:t>
            </a:r>
            <a:r>
              <a:rPr kumimoji="1" lang="en-US" altLang="ja-JP" dirty="0"/>
              <a:t>‐</a:t>
            </a: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569C3DB-F731-5239-907F-8348D6DCC4B9}"/>
              </a:ext>
            </a:extLst>
          </p:cNvPr>
          <p:cNvSpPr/>
          <p:nvPr/>
        </p:nvSpPr>
        <p:spPr>
          <a:xfrm>
            <a:off x="2313833" y="9386901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QR</a:t>
            </a:r>
            <a:r>
              <a:rPr kumimoji="1" lang="ja-JP" altLang="en-US" sz="1600" dirty="0">
                <a:solidFill>
                  <a:schemeClr val="tx1"/>
                </a:solidFill>
              </a:rPr>
              <a:t>コード</a:t>
            </a:r>
          </a:p>
        </p:txBody>
      </p:sp>
    </p:spTree>
    <p:extLst>
      <p:ext uri="{BB962C8B-B14F-4D97-AF65-F5344CB8AC3E}">
        <p14:creationId xmlns:p14="http://schemas.microsoft.com/office/powerpoint/2010/main" val="153736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D0EE1-5F4E-47F3-B7CA-6ABDAB6BE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499320EC-CB5F-E0B6-6023-D635D7649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673293"/>
              </p:ext>
            </p:extLst>
          </p:nvPr>
        </p:nvGraphicFramePr>
        <p:xfrm>
          <a:off x="619124" y="94734"/>
          <a:ext cx="6412867" cy="10241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076">
                  <a:extLst>
                    <a:ext uri="{9D8B030D-6E8A-4147-A177-3AD203B41FA5}">
                      <a16:colId xmlns:a16="http://schemas.microsoft.com/office/drawing/2014/main" val="860972344"/>
                    </a:ext>
                  </a:extLst>
                </a:gridCol>
                <a:gridCol w="1238249">
                  <a:extLst>
                    <a:ext uri="{9D8B030D-6E8A-4147-A177-3AD203B41FA5}">
                      <a16:colId xmlns:a16="http://schemas.microsoft.com/office/drawing/2014/main" val="1051881486"/>
                    </a:ext>
                  </a:extLst>
                </a:gridCol>
                <a:gridCol w="1138528">
                  <a:extLst>
                    <a:ext uri="{9D8B030D-6E8A-4147-A177-3AD203B41FA5}">
                      <a16:colId xmlns:a16="http://schemas.microsoft.com/office/drawing/2014/main" val="606938739"/>
                    </a:ext>
                  </a:extLst>
                </a:gridCol>
                <a:gridCol w="412354">
                  <a:extLst>
                    <a:ext uri="{9D8B030D-6E8A-4147-A177-3AD203B41FA5}">
                      <a16:colId xmlns:a16="http://schemas.microsoft.com/office/drawing/2014/main" val="3492503983"/>
                    </a:ext>
                  </a:extLst>
                </a:gridCol>
                <a:gridCol w="1880660">
                  <a:extLst>
                    <a:ext uri="{9D8B030D-6E8A-4147-A177-3AD203B41FA5}">
                      <a16:colId xmlns:a16="http://schemas.microsoft.com/office/drawing/2014/main" val="588979648"/>
                    </a:ext>
                  </a:extLst>
                </a:gridCol>
              </a:tblGrid>
              <a:tr h="522477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ブース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No.</a:t>
                      </a:r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**</a:t>
                      </a: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787823"/>
                  </a:ext>
                </a:extLst>
              </a:tr>
              <a:tr h="4624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業種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就業場所（●●市）</a:t>
                      </a: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561895"/>
                  </a:ext>
                </a:extLst>
              </a:tr>
              <a:tr h="62210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○○○○株式会社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n w="0"/>
                          <a:solidFill>
                            <a:schemeClr val="tx1"/>
                          </a:solidFill>
                          <a:effectLst/>
                        </a:rPr>
                        <a:t>認証・認定マーク貼付</a:t>
                      </a:r>
                      <a:endParaRPr lang="en-US" altLang="ja-JP" sz="1400" dirty="0">
                        <a:ln w="0"/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671149"/>
                  </a:ext>
                </a:extLst>
              </a:tr>
              <a:tr h="503312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「何をしている会社なのか」をご記入ください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　　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16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ｐｔ、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30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文字以内）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074878"/>
                  </a:ext>
                </a:extLst>
              </a:tr>
              <a:tr h="32719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＜募集職種＞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600" dirty="0">
                        <a:ln w="0"/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681643"/>
                  </a:ext>
                </a:extLst>
              </a:tr>
              <a:tr h="3121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16pt/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左詰め）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語尾を「</a:t>
                      </a:r>
                      <a:r>
                        <a:rPr kumimoji="1" lang="ja-JP" alt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～する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仕事です」に統一してご記入ください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79147632"/>
                  </a:ext>
                </a:extLst>
              </a:tr>
              <a:tr h="2116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16pt/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左詰め）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語尾を「～する仕事です」に統一してご記入ください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986274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16pt/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左詰め）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語尾を「～する仕事です」に統一してご記入ください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99814157"/>
                  </a:ext>
                </a:extLst>
              </a:tr>
              <a:tr h="79908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＜うちの会社の魅力＞　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「こんな人が働いています」、「こんな人に成長できます」、「こんなやりがいを感じます」といった内容をご記入ください（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5793916"/>
                  </a:ext>
                </a:extLst>
              </a:tr>
              <a:tr h="16456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5837098"/>
                  </a:ext>
                </a:extLst>
              </a:tr>
              <a:tr h="11015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職場写真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従業員写真</a:t>
                      </a:r>
                      <a:endParaRPr kumimoji="1" lang="en-US" altLang="ja-JP" sz="1600" b="0" i="0" u="none" strike="noStrike" kern="1200" cap="none" spc="0" normalizeH="0" baseline="0" noProof="0" dirty="0">
                        <a:ln w="0"/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（複数枚の写真をお貼りください）</a:t>
                      </a:r>
                      <a:endParaRPr kumimoji="1" lang="en-US" altLang="ja-JP" sz="1200" b="0" i="0" u="none" strike="noStrike" kern="1200" cap="none" spc="0" normalizeH="0" baseline="0" noProof="0" dirty="0">
                        <a:ln w="0"/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481125"/>
                  </a:ext>
                </a:extLst>
              </a:tr>
              <a:tr h="210026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＜先輩社員からのメッセージ＞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可能であれば入社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年以内の若手社員のメッセージをご記入ください（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14pt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（入社●年目）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r>
                        <a:rPr kumimoji="1" lang="ja-JP" altLang="en-US" sz="1600" b="0" dirty="0"/>
                        <a:t>＜先輩社員の一日＞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/>
                        <a:t>出勤から退勤までの流れをご紹介ください・・・（</a:t>
                      </a:r>
                      <a:r>
                        <a:rPr kumimoji="1" lang="en-US" altLang="ja-JP" sz="1200" b="0" dirty="0" smtClean="0"/>
                        <a:t>11</a:t>
                      </a:r>
                      <a:r>
                        <a:rPr kumimoji="1" lang="ja-JP" altLang="en-US" sz="1200" b="0" dirty="0" smtClean="0"/>
                        <a:t>～</a:t>
                      </a:r>
                      <a:r>
                        <a:rPr kumimoji="1" lang="en-US" altLang="ja-JP" sz="1200" b="0" dirty="0" smtClean="0"/>
                        <a:t>14pt</a:t>
                      </a:r>
                      <a:r>
                        <a:rPr kumimoji="1" lang="ja-JP" altLang="en-US" sz="1200" b="0" dirty="0" smtClean="0"/>
                        <a:t>）</a:t>
                      </a:r>
                      <a:endParaRPr kumimoji="1" lang="en-US" altLang="ja-JP" sz="1200" b="0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1602417"/>
                  </a:ext>
                </a:extLst>
              </a:tr>
              <a:tr h="94418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＜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お問合せ先＞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電話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  　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07**-***-****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en-US" altLang="ja-JP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******@********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ウェブサイト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http://www.**************</a:t>
                      </a: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22969671"/>
                  </a:ext>
                </a:extLst>
              </a:tr>
              <a:tr h="8510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ホームページ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はこちら　⇒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606166"/>
                  </a:ext>
                </a:extLst>
              </a:tr>
              <a:tr h="16903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5501204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450474-35EB-9A04-64F5-223020D533D7}"/>
              </a:ext>
            </a:extLst>
          </p:cNvPr>
          <p:cNvSpPr txBox="1"/>
          <p:nvPr/>
        </p:nvSpPr>
        <p:spPr>
          <a:xfrm>
            <a:off x="3501554" y="10227747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‐</a:t>
            </a:r>
            <a:r>
              <a:rPr kumimoji="1" lang="ja-JP" altLang="en-US" dirty="0"/>
              <a:t>頁</a:t>
            </a:r>
            <a:r>
              <a:rPr kumimoji="1" lang="en-US" altLang="ja-JP" dirty="0"/>
              <a:t>‐</a:t>
            </a: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569C3DB-F731-5239-907F-8348D6DCC4B9}"/>
              </a:ext>
            </a:extLst>
          </p:cNvPr>
          <p:cNvSpPr/>
          <p:nvPr/>
        </p:nvSpPr>
        <p:spPr>
          <a:xfrm>
            <a:off x="2313833" y="9386901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QR</a:t>
            </a:r>
            <a:r>
              <a:rPr kumimoji="1" lang="ja-JP" altLang="en-US" sz="1600" dirty="0">
                <a:solidFill>
                  <a:schemeClr val="tx1"/>
                </a:solidFill>
              </a:rPr>
              <a:t>コード</a:t>
            </a:r>
          </a:p>
        </p:txBody>
      </p:sp>
      <p:sp>
        <p:nvSpPr>
          <p:cNvPr id="5" name="吹き出し: 円形 2">
            <a:extLst>
              <a:ext uri="{FF2B5EF4-FFF2-40B4-BE49-F238E27FC236}">
                <a16:creationId xmlns:a16="http://schemas.microsoft.com/office/drawing/2014/main" id="{E7E032F7-C88F-99CA-B2DF-915F844CCBA3}"/>
              </a:ext>
            </a:extLst>
          </p:cNvPr>
          <p:cNvSpPr/>
          <p:nvPr/>
        </p:nvSpPr>
        <p:spPr>
          <a:xfrm>
            <a:off x="5054250" y="746058"/>
            <a:ext cx="1462787" cy="802345"/>
          </a:xfrm>
          <a:prstGeom prst="wedgeEllipseCallout">
            <a:avLst>
              <a:gd name="adj1" fmla="val -73164"/>
              <a:gd name="adj2" fmla="val 3956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ロゴ等の貼り付けも可能です。</a:t>
            </a:r>
          </a:p>
        </p:txBody>
      </p:sp>
      <p:sp>
        <p:nvSpPr>
          <p:cNvPr id="6" name="吹き出し: 円形 4">
            <a:extLst>
              <a:ext uri="{FF2B5EF4-FFF2-40B4-BE49-F238E27FC236}">
                <a16:creationId xmlns:a16="http://schemas.microsoft.com/office/drawing/2014/main" id="{B46ECA72-8D02-CDDC-0AED-31917EF88AD1}"/>
              </a:ext>
            </a:extLst>
          </p:cNvPr>
          <p:cNvSpPr/>
          <p:nvPr/>
        </p:nvSpPr>
        <p:spPr>
          <a:xfrm>
            <a:off x="0" y="6035016"/>
            <a:ext cx="1554126" cy="867685"/>
          </a:xfrm>
          <a:prstGeom prst="wedgeEllipseCallout">
            <a:avLst>
              <a:gd name="adj1" fmla="val -27799"/>
              <a:gd name="adj2" fmla="val -9397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綴じ代は、</a:t>
            </a:r>
            <a:endParaRPr kumimoji="1" lang="en-US" altLang="ja-JP" sz="1200" b="1" dirty="0">
              <a:ln w="0"/>
              <a:solidFill>
                <a:schemeClr val="tx1"/>
              </a:solidFill>
            </a:endParaRPr>
          </a:p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左右</a:t>
            </a:r>
            <a:r>
              <a:rPr kumimoji="1" lang="en-US" altLang="ja-JP" sz="1200" b="1" dirty="0">
                <a:ln w="0"/>
                <a:solidFill>
                  <a:schemeClr val="tx1"/>
                </a:solidFill>
              </a:rPr>
              <a:t>2㎝</a:t>
            </a:r>
            <a:r>
              <a:rPr lang="ja-JP" altLang="en-US" sz="1200" b="1" dirty="0">
                <a:ln w="0"/>
                <a:solidFill>
                  <a:schemeClr val="tx1"/>
                </a:solidFill>
              </a:rPr>
              <a:t>ずつ必要</a:t>
            </a:r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です。</a:t>
            </a:r>
            <a:endParaRPr kumimoji="1" lang="ja-JP" altLang="en-US" sz="1200" b="1" dirty="0">
              <a:ln w="0"/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351A0A41-3FFF-B47C-F806-64DA9368D1CF}"/>
              </a:ext>
            </a:extLst>
          </p:cNvPr>
          <p:cNvCxnSpPr/>
          <p:nvPr/>
        </p:nvCxnSpPr>
        <p:spPr>
          <a:xfrm>
            <a:off x="0" y="5545451"/>
            <a:ext cx="57912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6C2421F2-B37B-5920-D016-8C3DB53DC40A}"/>
              </a:ext>
            </a:extLst>
          </p:cNvPr>
          <p:cNvCxnSpPr/>
          <p:nvPr/>
        </p:nvCxnSpPr>
        <p:spPr>
          <a:xfrm>
            <a:off x="6985026" y="5553915"/>
            <a:ext cx="57912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吹き出し: 円形 9">
            <a:extLst>
              <a:ext uri="{FF2B5EF4-FFF2-40B4-BE49-F238E27FC236}">
                <a16:creationId xmlns:a16="http://schemas.microsoft.com/office/drawing/2014/main" id="{E88B2D7F-BD49-C4F0-86A6-A9BBA10C40E8}"/>
              </a:ext>
            </a:extLst>
          </p:cNvPr>
          <p:cNvSpPr/>
          <p:nvPr/>
        </p:nvSpPr>
        <p:spPr>
          <a:xfrm>
            <a:off x="6005549" y="4328758"/>
            <a:ext cx="1554126" cy="867685"/>
          </a:xfrm>
          <a:prstGeom prst="wedgeEllipseCallout">
            <a:avLst>
              <a:gd name="adj1" fmla="val 32673"/>
              <a:gd name="adj2" fmla="val 8166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綴じ代は、</a:t>
            </a:r>
            <a:endParaRPr kumimoji="1" lang="en-US" altLang="ja-JP" sz="1200" b="1" dirty="0">
              <a:ln w="0"/>
              <a:solidFill>
                <a:schemeClr val="tx1"/>
              </a:solidFill>
            </a:endParaRPr>
          </a:p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左右</a:t>
            </a:r>
            <a:r>
              <a:rPr kumimoji="1" lang="en-US" altLang="ja-JP" sz="1200" b="1" dirty="0">
                <a:ln w="0"/>
                <a:solidFill>
                  <a:schemeClr val="tx1"/>
                </a:solidFill>
              </a:rPr>
              <a:t>2㎝</a:t>
            </a:r>
            <a:r>
              <a:rPr lang="ja-JP" altLang="en-US" sz="1200" b="1" dirty="0">
                <a:ln w="0"/>
                <a:solidFill>
                  <a:schemeClr val="tx1"/>
                </a:solidFill>
              </a:rPr>
              <a:t>ずつ必要</a:t>
            </a:r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です。</a:t>
            </a:r>
            <a:endParaRPr kumimoji="1" lang="ja-JP" altLang="en-US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吹き出し: 円形 13">
            <a:extLst>
              <a:ext uri="{FF2B5EF4-FFF2-40B4-BE49-F238E27FC236}">
                <a16:creationId xmlns:a16="http://schemas.microsoft.com/office/drawing/2014/main" id="{0CED3565-1C7A-BADC-E896-E39487953DB4}"/>
              </a:ext>
            </a:extLst>
          </p:cNvPr>
          <p:cNvSpPr/>
          <p:nvPr/>
        </p:nvSpPr>
        <p:spPr>
          <a:xfrm>
            <a:off x="4878981" y="9040813"/>
            <a:ext cx="1903631" cy="1371600"/>
          </a:xfrm>
          <a:prstGeom prst="wedgeEllipseCallout">
            <a:avLst>
              <a:gd name="adj1" fmla="val -94552"/>
              <a:gd name="adj2" fmla="val 4356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ln w="0"/>
                <a:solidFill>
                  <a:schemeClr val="tx1"/>
                </a:solidFill>
              </a:rPr>
              <a:t>頁番号が自動で入りますので、これくらいのスペースが必要</a:t>
            </a:r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です。</a:t>
            </a:r>
            <a:endParaRPr kumimoji="1" lang="en-US" altLang="ja-JP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4" name="吹き出し: 円形 15">
            <a:extLst>
              <a:ext uri="{FF2B5EF4-FFF2-40B4-BE49-F238E27FC236}">
                <a16:creationId xmlns:a16="http://schemas.microsoft.com/office/drawing/2014/main" id="{5A35BB94-7819-CAA3-96E3-15B6B0B8201D}"/>
              </a:ext>
            </a:extLst>
          </p:cNvPr>
          <p:cNvSpPr/>
          <p:nvPr/>
        </p:nvSpPr>
        <p:spPr>
          <a:xfrm>
            <a:off x="0" y="7186975"/>
            <a:ext cx="1554126" cy="867685"/>
          </a:xfrm>
          <a:prstGeom prst="wedgeEllipseCallout">
            <a:avLst>
              <a:gd name="adj1" fmla="val 28991"/>
              <a:gd name="adj2" fmla="val 6273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末尾に（入社●年目）と記入して</a:t>
            </a:r>
            <a:r>
              <a:rPr kumimoji="1" lang="ja-JP" altLang="en-US" sz="1200" b="1" dirty="0" smtClean="0">
                <a:ln w="0"/>
                <a:solidFill>
                  <a:schemeClr val="tx1"/>
                </a:solidFill>
              </a:rPr>
              <a:t>ください。</a:t>
            </a:r>
            <a:endParaRPr kumimoji="1" lang="ja-JP" altLang="en-US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5" name="吹き出し: 円形 18">
            <a:extLst>
              <a:ext uri="{FF2B5EF4-FFF2-40B4-BE49-F238E27FC236}">
                <a16:creationId xmlns:a16="http://schemas.microsoft.com/office/drawing/2014/main" id="{F97A6F37-5F7E-682B-6F59-B5A9A53BD8A0}"/>
              </a:ext>
            </a:extLst>
          </p:cNvPr>
          <p:cNvSpPr/>
          <p:nvPr/>
        </p:nvSpPr>
        <p:spPr>
          <a:xfrm>
            <a:off x="634302" y="877571"/>
            <a:ext cx="2202385" cy="1305187"/>
          </a:xfrm>
          <a:prstGeom prst="wedgeEllipseCallout">
            <a:avLst>
              <a:gd name="adj1" fmla="val -58076"/>
              <a:gd name="adj2" fmla="val 5159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ln w="0"/>
                <a:solidFill>
                  <a:schemeClr val="tx1"/>
                </a:solidFill>
              </a:rPr>
              <a:t>上部を抽出し</a:t>
            </a:r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、別冊として参加</a:t>
            </a:r>
            <a:r>
              <a:rPr lang="ja-JP" altLang="en-US" sz="1200" b="1" dirty="0">
                <a:ln w="0"/>
                <a:solidFill>
                  <a:schemeClr val="tx1"/>
                </a:solidFill>
              </a:rPr>
              <a:t>事業所</a:t>
            </a:r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一覧も作成いたします。</a:t>
            </a:r>
            <a:endParaRPr kumimoji="1" lang="ja-JP" altLang="en-US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6" name="左中かっこ 15">
            <a:extLst>
              <a:ext uri="{FF2B5EF4-FFF2-40B4-BE49-F238E27FC236}">
                <a16:creationId xmlns:a16="http://schemas.microsoft.com/office/drawing/2014/main" id="{E1122F51-0A5A-1189-E2E4-67E7BC6F94E9}"/>
              </a:ext>
            </a:extLst>
          </p:cNvPr>
          <p:cNvSpPr/>
          <p:nvPr/>
        </p:nvSpPr>
        <p:spPr>
          <a:xfrm>
            <a:off x="274375" y="604300"/>
            <a:ext cx="304745" cy="4387902"/>
          </a:xfrm>
          <a:prstGeom prst="leftBrace">
            <a:avLst>
              <a:gd name="adj1" fmla="val 217066"/>
              <a:gd name="adj2" fmla="val 5054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吹き出し: 円形 16">
            <a:extLst>
              <a:ext uri="{FF2B5EF4-FFF2-40B4-BE49-F238E27FC236}">
                <a16:creationId xmlns:a16="http://schemas.microsoft.com/office/drawing/2014/main" id="{5B52E3B8-43FD-5E17-5026-2ED7406030FC}"/>
              </a:ext>
            </a:extLst>
          </p:cNvPr>
          <p:cNvSpPr/>
          <p:nvPr/>
        </p:nvSpPr>
        <p:spPr>
          <a:xfrm>
            <a:off x="2391772" y="2875097"/>
            <a:ext cx="2480185" cy="1171138"/>
          </a:xfrm>
          <a:prstGeom prst="wedgeEllipseCallout">
            <a:avLst>
              <a:gd name="adj1" fmla="val -66492"/>
              <a:gd name="adj2" fmla="val -6983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対象</a:t>
            </a:r>
            <a:r>
              <a:rPr kumimoji="1" lang="ja-JP" altLang="en-US" sz="1200" b="1" dirty="0" smtClean="0">
                <a:ln w="0"/>
                <a:solidFill>
                  <a:schemeClr val="tx1"/>
                </a:solidFill>
              </a:rPr>
              <a:t>の求人が３つを超える場合は、代表的</a:t>
            </a:r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なものを</a:t>
            </a:r>
            <a:r>
              <a:rPr kumimoji="1" lang="en-US" altLang="ja-JP" sz="1200" b="1" u="sng" dirty="0">
                <a:ln w="0"/>
                <a:solidFill>
                  <a:schemeClr val="tx1"/>
                </a:solidFill>
                <a:highlight>
                  <a:srgbClr val="FFFF00"/>
                </a:highlight>
              </a:rPr>
              <a:t>3</a:t>
            </a:r>
            <a:r>
              <a:rPr kumimoji="1" lang="ja-JP" altLang="en-US" sz="1200" b="1" u="sng" dirty="0">
                <a:ln w="0"/>
                <a:solidFill>
                  <a:schemeClr val="tx1"/>
                </a:solidFill>
                <a:highlight>
                  <a:srgbClr val="FFFF00"/>
                </a:highlight>
              </a:rPr>
              <a:t>つ選んで</a:t>
            </a:r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記入して</a:t>
            </a:r>
            <a:r>
              <a:rPr kumimoji="1" lang="ja-JP" altLang="en-US" sz="1200" b="1" dirty="0" smtClean="0">
                <a:ln w="0"/>
                <a:solidFill>
                  <a:schemeClr val="tx1"/>
                </a:solidFill>
              </a:rPr>
              <a:t>ください。</a:t>
            </a:r>
            <a:endParaRPr kumimoji="1" lang="en-US" altLang="ja-JP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9" name="吹き出し: 円形 13">
            <a:extLst>
              <a:ext uri="{FF2B5EF4-FFF2-40B4-BE49-F238E27FC236}">
                <a16:creationId xmlns:a16="http://schemas.microsoft.com/office/drawing/2014/main" id="{0CED3565-1C7A-BADC-E896-E39487953DB4}"/>
              </a:ext>
            </a:extLst>
          </p:cNvPr>
          <p:cNvSpPr/>
          <p:nvPr/>
        </p:nvSpPr>
        <p:spPr>
          <a:xfrm>
            <a:off x="3150911" y="7821219"/>
            <a:ext cx="2663072" cy="1371600"/>
          </a:xfrm>
          <a:prstGeom prst="wedgeEllipseCallout">
            <a:avLst>
              <a:gd name="adj1" fmla="val -51021"/>
              <a:gd name="adj2" fmla="val 6022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サイズ</a:t>
            </a:r>
            <a:r>
              <a:rPr lang="ja-JP" altLang="en-US" sz="1200" b="1" dirty="0">
                <a:ln w="0"/>
                <a:solidFill>
                  <a:schemeClr val="tx1"/>
                </a:solidFill>
              </a:rPr>
              <a:t>は縦</a:t>
            </a:r>
            <a:r>
              <a:rPr lang="en-US" altLang="ja-JP" sz="1200" b="1" dirty="0">
                <a:ln w="0"/>
                <a:solidFill>
                  <a:schemeClr val="tx1"/>
                </a:solidFill>
              </a:rPr>
              <a:t>2cm×</a:t>
            </a:r>
            <a:r>
              <a:rPr lang="ja-JP" altLang="en-US" sz="1200" b="1" dirty="0">
                <a:ln w="0"/>
                <a:solidFill>
                  <a:schemeClr val="tx1"/>
                </a:solidFill>
              </a:rPr>
              <a:t>横</a:t>
            </a:r>
            <a:r>
              <a:rPr lang="en-US" altLang="ja-JP" sz="1200" b="1" dirty="0">
                <a:ln w="0"/>
                <a:solidFill>
                  <a:schemeClr val="tx1"/>
                </a:solidFill>
              </a:rPr>
              <a:t>2㎝</a:t>
            </a:r>
            <a:r>
              <a:rPr lang="ja-JP" altLang="en-US" sz="1200" b="1" dirty="0">
                <a:ln w="0"/>
                <a:solidFill>
                  <a:schemeClr val="tx1"/>
                </a:solidFill>
              </a:rPr>
              <a:t>でお願い</a:t>
            </a:r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します。</a:t>
            </a:r>
            <a:endParaRPr lang="en-US" altLang="ja-JP" sz="1200" b="1" dirty="0" smtClean="0">
              <a:ln w="0"/>
              <a:solidFill>
                <a:schemeClr val="tx1"/>
              </a:solidFill>
            </a:endParaRPr>
          </a:p>
          <a:p>
            <a:r>
              <a:rPr lang="en-US" altLang="ja-JP" sz="1200" b="1" dirty="0" smtClean="0">
                <a:ln w="0"/>
                <a:solidFill>
                  <a:schemeClr val="tx1"/>
                </a:solidFill>
              </a:rPr>
              <a:t>QR</a:t>
            </a:r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コードの枠線は消していただいても結構です。</a:t>
            </a:r>
            <a:endParaRPr lang="ja-JP" altLang="en-US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4" name="フリーフォーム: 図形 12">
            <a:extLst>
              <a:ext uri="{FF2B5EF4-FFF2-40B4-BE49-F238E27FC236}">
                <a16:creationId xmlns:a16="http://schemas.microsoft.com/office/drawing/2014/main" id="{C246EFB4-46AF-2008-9024-EBDD43E7F288}"/>
              </a:ext>
            </a:extLst>
          </p:cNvPr>
          <p:cNvSpPr/>
          <p:nvPr/>
        </p:nvSpPr>
        <p:spPr>
          <a:xfrm>
            <a:off x="3150911" y="4478250"/>
            <a:ext cx="2338379" cy="1829046"/>
          </a:xfrm>
          <a:custGeom>
            <a:avLst/>
            <a:gdLst>
              <a:gd name="connsiteX0" fmla="*/ 988929 w 2338379"/>
              <a:gd name="connsiteY0" fmla="*/ 0 h 1829046"/>
              <a:gd name="connsiteX1" fmla="*/ 1011067 w 2338379"/>
              <a:gd name="connsiteY1" fmla="*/ 1531 h 1829046"/>
              <a:gd name="connsiteX2" fmla="*/ 1031509 w 2338379"/>
              <a:gd name="connsiteY2" fmla="*/ 1491 h 1829046"/>
              <a:gd name="connsiteX3" fmla="*/ 1074856 w 2338379"/>
              <a:gd name="connsiteY3" fmla="*/ 5944 h 1829046"/>
              <a:gd name="connsiteX4" fmla="*/ 1128954 w 2338379"/>
              <a:gd name="connsiteY4" fmla="*/ 9686 h 1829046"/>
              <a:gd name="connsiteX5" fmla="*/ 1152712 w 2338379"/>
              <a:gd name="connsiteY5" fmla="*/ 13942 h 1829046"/>
              <a:gd name="connsiteX6" fmla="*/ 1168647 w 2338379"/>
              <a:gd name="connsiteY6" fmla="*/ 15578 h 1829046"/>
              <a:gd name="connsiteX7" fmla="*/ 1204758 w 2338379"/>
              <a:gd name="connsiteY7" fmla="*/ 23264 h 1829046"/>
              <a:gd name="connsiteX8" fmla="*/ 1266894 w 2338379"/>
              <a:gd name="connsiteY8" fmla="*/ 34394 h 1829046"/>
              <a:gd name="connsiteX9" fmla="*/ 1291208 w 2338379"/>
              <a:gd name="connsiteY9" fmla="*/ 41663 h 1829046"/>
              <a:gd name="connsiteX10" fmla="*/ 1302858 w 2338379"/>
              <a:gd name="connsiteY10" fmla="*/ 44143 h 1829046"/>
              <a:gd name="connsiteX11" fmla="*/ 1331255 w 2338379"/>
              <a:gd name="connsiteY11" fmla="*/ 53636 h 1829046"/>
              <a:gd name="connsiteX12" fmla="*/ 1400464 w 2338379"/>
              <a:gd name="connsiteY12" fmla="*/ 74328 h 1829046"/>
              <a:gd name="connsiteX13" fmla="*/ 1417986 w 2338379"/>
              <a:gd name="connsiteY13" fmla="*/ 82632 h 1829046"/>
              <a:gd name="connsiteX14" fmla="*/ 1431952 w 2338379"/>
              <a:gd name="connsiteY14" fmla="*/ 87301 h 1829046"/>
              <a:gd name="connsiteX15" fmla="*/ 1526572 w 2338379"/>
              <a:gd name="connsiteY15" fmla="*/ 130529 h 1829046"/>
              <a:gd name="connsiteX16" fmla="*/ 1559677 w 2338379"/>
              <a:gd name="connsiteY16" fmla="*/ 149781 h 1829046"/>
              <a:gd name="connsiteX17" fmla="*/ 1585476 w 2338379"/>
              <a:gd name="connsiteY17" fmla="*/ 162007 h 1829046"/>
              <a:gd name="connsiteX18" fmla="*/ 1732236 w 2338379"/>
              <a:gd name="connsiteY18" fmla="*/ 1127973 h 1829046"/>
              <a:gd name="connsiteX19" fmla="*/ 2338379 w 2338379"/>
              <a:gd name="connsiteY19" fmla="*/ 1829046 h 1829046"/>
              <a:gd name="connsiteX20" fmla="*/ 1456046 w 2338379"/>
              <a:gd name="connsiteY20" fmla="*/ 1304869 h 1829046"/>
              <a:gd name="connsiteX21" fmla="*/ 1386519 w 2338379"/>
              <a:gd name="connsiteY21" fmla="*/ 1329673 h 1829046"/>
              <a:gd name="connsiteX22" fmla="*/ 1363229 w 2338379"/>
              <a:gd name="connsiteY22" fmla="*/ 1338903 h 1829046"/>
              <a:gd name="connsiteX23" fmla="*/ 1353101 w 2338379"/>
              <a:gd name="connsiteY23" fmla="*/ 1341595 h 1829046"/>
              <a:gd name="connsiteX24" fmla="*/ 1327299 w 2338379"/>
              <a:gd name="connsiteY24" fmla="*/ 1350800 h 1829046"/>
              <a:gd name="connsiteX25" fmla="*/ 1258466 w 2338379"/>
              <a:gd name="connsiteY25" fmla="*/ 1366753 h 1829046"/>
              <a:gd name="connsiteX26" fmla="*/ 1228917 w 2338379"/>
              <a:gd name="connsiteY26" fmla="*/ 1374608 h 1829046"/>
              <a:gd name="connsiteX27" fmla="*/ 1216693 w 2338379"/>
              <a:gd name="connsiteY27" fmla="*/ 1376434 h 1829046"/>
              <a:gd name="connsiteX28" fmla="*/ 1192859 w 2338379"/>
              <a:gd name="connsiteY28" fmla="*/ 1381958 h 1829046"/>
              <a:gd name="connsiteX29" fmla="*/ 1127199 w 2338379"/>
              <a:gd name="connsiteY29" fmla="*/ 1389802 h 1829046"/>
              <a:gd name="connsiteX30" fmla="*/ 1088820 w 2338379"/>
              <a:gd name="connsiteY30" fmla="*/ 1395535 h 1829046"/>
              <a:gd name="connsiteX31" fmla="*/ 1074478 w 2338379"/>
              <a:gd name="connsiteY31" fmla="*/ 1396101 h 1829046"/>
              <a:gd name="connsiteX32" fmla="*/ 1054980 w 2338379"/>
              <a:gd name="connsiteY32" fmla="*/ 1398430 h 1829046"/>
              <a:gd name="connsiteX33" fmla="*/ 994877 w 2338379"/>
              <a:gd name="connsiteY33" fmla="*/ 1399240 h 1829046"/>
              <a:gd name="connsiteX34" fmla="*/ 945305 w 2338379"/>
              <a:gd name="connsiteY34" fmla="*/ 1401196 h 1829046"/>
              <a:gd name="connsiteX35" fmla="*/ 929855 w 2338379"/>
              <a:gd name="connsiteY35" fmla="*/ 1400117 h 1829046"/>
              <a:gd name="connsiteX36" fmla="*/ 915917 w 2338379"/>
              <a:gd name="connsiteY36" fmla="*/ 1400305 h 1829046"/>
              <a:gd name="connsiteX37" fmla="*/ 862511 w 2338379"/>
              <a:gd name="connsiteY37" fmla="*/ 1395414 h 1829046"/>
              <a:gd name="connsiteX38" fmla="*/ 800737 w 2338379"/>
              <a:gd name="connsiteY38" fmla="*/ 1391101 h 1829046"/>
              <a:gd name="connsiteX39" fmla="*/ 786184 w 2338379"/>
              <a:gd name="connsiteY39" fmla="*/ 1388425 h 1829046"/>
              <a:gd name="connsiteX40" fmla="*/ 777922 w 2338379"/>
              <a:gd name="connsiteY40" fmla="*/ 1387668 h 1829046"/>
              <a:gd name="connsiteX41" fmla="*/ 733253 w 2338379"/>
              <a:gd name="connsiteY41" fmla="*/ 1378693 h 1829046"/>
              <a:gd name="connsiteX42" fmla="*/ 657484 w 2338379"/>
              <a:gd name="connsiteY42" fmla="*/ 1364762 h 1829046"/>
              <a:gd name="connsiteX43" fmla="*/ 157309 w 2338379"/>
              <a:gd name="connsiteY43" fmla="*/ 1733635 h 1829046"/>
              <a:gd name="connsiteX44" fmla="*/ 337215 w 2338379"/>
              <a:gd name="connsiteY44" fmla="*/ 1232735 h 1829046"/>
              <a:gd name="connsiteX45" fmla="*/ 305657 w 2338379"/>
              <a:gd name="connsiteY45" fmla="*/ 1210706 h 1829046"/>
              <a:gd name="connsiteX46" fmla="*/ 305208 w 2338379"/>
              <a:gd name="connsiteY46" fmla="*/ 1210434 h 1829046"/>
              <a:gd name="connsiteX47" fmla="*/ 304592 w 2338379"/>
              <a:gd name="connsiteY47" fmla="*/ 1209963 h 1829046"/>
              <a:gd name="connsiteX48" fmla="*/ 255521 w 2338379"/>
              <a:gd name="connsiteY48" fmla="*/ 1175710 h 1829046"/>
              <a:gd name="connsiteX49" fmla="*/ 292706 w 2338379"/>
              <a:gd name="connsiteY49" fmla="*/ 197733 h 1829046"/>
              <a:gd name="connsiteX50" fmla="*/ 337301 w 2338379"/>
              <a:gd name="connsiteY50" fmla="*/ 169874 h 1829046"/>
              <a:gd name="connsiteX51" fmla="*/ 337536 w 2338379"/>
              <a:gd name="connsiteY51" fmla="*/ 169708 h 1829046"/>
              <a:gd name="connsiteX52" fmla="*/ 337744 w 2338379"/>
              <a:gd name="connsiteY52" fmla="*/ 169597 h 1829046"/>
              <a:gd name="connsiteX53" fmla="*/ 378609 w 2338379"/>
              <a:gd name="connsiteY53" fmla="*/ 144067 h 1829046"/>
              <a:gd name="connsiteX54" fmla="*/ 437269 w 2338379"/>
              <a:gd name="connsiteY54" fmla="*/ 116182 h 1829046"/>
              <a:gd name="connsiteX55" fmla="*/ 453698 w 2338379"/>
              <a:gd name="connsiteY55" fmla="*/ 107365 h 1829046"/>
              <a:gd name="connsiteX56" fmla="*/ 464874 w 2338379"/>
              <a:gd name="connsiteY56" fmla="*/ 103059 h 1829046"/>
              <a:gd name="connsiteX57" fmla="*/ 497514 w 2338379"/>
              <a:gd name="connsiteY57" fmla="*/ 87544 h 1829046"/>
              <a:gd name="connsiteX58" fmla="*/ 557176 w 2338379"/>
              <a:gd name="connsiteY58" fmla="*/ 67503 h 1829046"/>
              <a:gd name="connsiteX59" fmla="*/ 579204 w 2338379"/>
              <a:gd name="connsiteY59" fmla="*/ 59017 h 1829046"/>
              <a:gd name="connsiteX60" fmla="*/ 593076 w 2338379"/>
              <a:gd name="connsiteY60" fmla="*/ 55444 h 1829046"/>
              <a:gd name="connsiteX61" fmla="*/ 624448 w 2338379"/>
              <a:gd name="connsiteY61" fmla="*/ 44906 h 1829046"/>
              <a:gd name="connsiteX62" fmla="*/ 683048 w 2338379"/>
              <a:gd name="connsiteY62" fmla="*/ 32268 h 1829046"/>
              <a:gd name="connsiteX63" fmla="*/ 711768 w 2338379"/>
              <a:gd name="connsiteY63" fmla="*/ 24870 h 1829046"/>
              <a:gd name="connsiteX64" fmla="*/ 728512 w 2338379"/>
              <a:gd name="connsiteY64" fmla="*/ 22463 h 1829046"/>
              <a:gd name="connsiteX65" fmla="*/ 757218 w 2338379"/>
              <a:gd name="connsiteY65" fmla="*/ 16273 h 1829046"/>
              <a:gd name="connsiteX66" fmla="*/ 812468 w 2338379"/>
              <a:gd name="connsiteY66" fmla="*/ 10396 h 1829046"/>
              <a:gd name="connsiteX67" fmla="*/ 849105 w 2338379"/>
              <a:gd name="connsiteY67" fmla="*/ 5129 h 1829046"/>
              <a:gd name="connsiteX68" fmla="*/ 868752 w 2338379"/>
              <a:gd name="connsiteY68" fmla="*/ 4408 h 1829046"/>
              <a:gd name="connsiteX69" fmla="*/ 893636 w 2338379"/>
              <a:gd name="connsiteY69" fmla="*/ 1762 h 1829046"/>
              <a:gd name="connsiteX70" fmla="*/ 943574 w 2338379"/>
              <a:gd name="connsiteY70" fmla="*/ 1663 h 182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38379" h="1829046">
                <a:moveTo>
                  <a:pt x="988929" y="0"/>
                </a:moveTo>
                <a:lnTo>
                  <a:pt x="1011067" y="1531"/>
                </a:lnTo>
                <a:lnTo>
                  <a:pt x="1031509" y="1491"/>
                </a:lnTo>
                <a:lnTo>
                  <a:pt x="1074856" y="5944"/>
                </a:lnTo>
                <a:lnTo>
                  <a:pt x="1128954" y="9686"/>
                </a:lnTo>
                <a:lnTo>
                  <a:pt x="1152712" y="13942"/>
                </a:lnTo>
                <a:lnTo>
                  <a:pt x="1168647" y="15578"/>
                </a:lnTo>
                <a:lnTo>
                  <a:pt x="1204758" y="23264"/>
                </a:lnTo>
                <a:lnTo>
                  <a:pt x="1266894" y="34394"/>
                </a:lnTo>
                <a:lnTo>
                  <a:pt x="1291208" y="41663"/>
                </a:lnTo>
                <a:lnTo>
                  <a:pt x="1302858" y="44143"/>
                </a:lnTo>
                <a:lnTo>
                  <a:pt x="1331255" y="53636"/>
                </a:lnTo>
                <a:lnTo>
                  <a:pt x="1400464" y="74328"/>
                </a:lnTo>
                <a:lnTo>
                  <a:pt x="1417986" y="82632"/>
                </a:lnTo>
                <a:lnTo>
                  <a:pt x="1431952" y="87301"/>
                </a:lnTo>
                <a:cubicBezTo>
                  <a:pt x="1465053" y="100587"/>
                  <a:pt x="1496603" y="115035"/>
                  <a:pt x="1526572" y="130529"/>
                </a:cubicBezTo>
                <a:lnTo>
                  <a:pt x="1559677" y="149781"/>
                </a:lnTo>
                <a:lnTo>
                  <a:pt x="1585476" y="162007"/>
                </a:lnTo>
                <a:cubicBezTo>
                  <a:pt x="1974025" y="396196"/>
                  <a:pt x="2055849" y="822682"/>
                  <a:pt x="1732236" y="1127973"/>
                </a:cubicBezTo>
                <a:lnTo>
                  <a:pt x="2338379" y="1829046"/>
                </a:lnTo>
                <a:lnTo>
                  <a:pt x="1456046" y="1304869"/>
                </a:lnTo>
                <a:lnTo>
                  <a:pt x="1386519" y="1329673"/>
                </a:lnTo>
                <a:lnTo>
                  <a:pt x="1363229" y="1338903"/>
                </a:lnTo>
                <a:lnTo>
                  <a:pt x="1353101" y="1341595"/>
                </a:lnTo>
                <a:lnTo>
                  <a:pt x="1327299" y="1350800"/>
                </a:lnTo>
                <a:lnTo>
                  <a:pt x="1258466" y="1366753"/>
                </a:lnTo>
                <a:lnTo>
                  <a:pt x="1228917" y="1374608"/>
                </a:lnTo>
                <a:lnTo>
                  <a:pt x="1216693" y="1376434"/>
                </a:lnTo>
                <a:lnTo>
                  <a:pt x="1192859" y="1381958"/>
                </a:lnTo>
                <a:lnTo>
                  <a:pt x="1127199" y="1389802"/>
                </a:lnTo>
                <a:lnTo>
                  <a:pt x="1088820" y="1395535"/>
                </a:lnTo>
                <a:lnTo>
                  <a:pt x="1074478" y="1396101"/>
                </a:lnTo>
                <a:lnTo>
                  <a:pt x="1054980" y="1398430"/>
                </a:lnTo>
                <a:lnTo>
                  <a:pt x="994877" y="1399240"/>
                </a:lnTo>
                <a:lnTo>
                  <a:pt x="945305" y="1401196"/>
                </a:lnTo>
                <a:lnTo>
                  <a:pt x="929855" y="1400117"/>
                </a:lnTo>
                <a:lnTo>
                  <a:pt x="915917" y="1400305"/>
                </a:lnTo>
                <a:lnTo>
                  <a:pt x="862511" y="1395414"/>
                </a:lnTo>
                <a:lnTo>
                  <a:pt x="800737" y="1391101"/>
                </a:lnTo>
                <a:lnTo>
                  <a:pt x="786184" y="1388425"/>
                </a:lnTo>
                <a:lnTo>
                  <a:pt x="777922" y="1387668"/>
                </a:lnTo>
                <a:lnTo>
                  <a:pt x="733253" y="1378693"/>
                </a:lnTo>
                <a:lnTo>
                  <a:pt x="657484" y="1364762"/>
                </a:lnTo>
                <a:lnTo>
                  <a:pt x="157309" y="1733635"/>
                </a:lnTo>
                <a:lnTo>
                  <a:pt x="337215" y="1232735"/>
                </a:lnTo>
                <a:lnTo>
                  <a:pt x="305657" y="1210706"/>
                </a:lnTo>
                <a:lnTo>
                  <a:pt x="305208" y="1210434"/>
                </a:lnTo>
                <a:lnTo>
                  <a:pt x="304592" y="1209963"/>
                </a:lnTo>
                <a:lnTo>
                  <a:pt x="255521" y="1175710"/>
                </a:lnTo>
                <a:cubicBezTo>
                  <a:pt x="-99177" y="897699"/>
                  <a:pt x="-82577" y="461110"/>
                  <a:pt x="292706" y="197733"/>
                </a:cubicBezTo>
                <a:lnTo>
                  <a:pt x="337301" y="169874"/>
                </a:lnTo>
                <a:lnTo>
                  <a:pt x="337536" y="169708"/>
                </a:lnTo>
                <a:lnTo>
                  <a:pt x="337744" y="169597"/>
                </a:lnTo>
                <a:lnTo>
                  <a:pt x="378609" y="144067"/>
                </a:lnTo>
                <a:lnTo>
                  <a:pt x="437269" y="116182"/>
                </a:lnTo>
                <a:lnTo>
                  <a:pt x="453698" y="107365"/>
                </a:lnTo>
                <a:lnTo>
                  <a:pt x="464874" y="103059"/>
                </a:lnTo>
                <a:lnTo>
                  <a:pt x="497514" y="87544"/>
                </a:lnTo>
                <a:lnTo>
                  <a:pt x="557176" y="67503"/>
                </a:lnTo>
                <a:lnTo>
                  <a:pt x="579204" y="59017"/>
                </a:lnTo>
                <a:lnTo>
                  <a:pt x="593076" y="55444"/>
                </a:lnTo>
                <a:lnTo>
                  <a:pt x="624448" y="44906"/>
                </a:lnTo>
                <a:lnTo>
                  <a:pt x="683048" y="32268"/>
                </a:lnTo>
                <a:lnTo>
                  <a:pt x="711768" y="24870"/>
                </a:lnTo>
                <a:lnTo>
                  <a:pt x="728512" y="22463"/>
                </a:lnTo>
                <a:lnTo>
                  <a:pt x="757218" y="16273"/>
                </a:lnTo>
                <a:lnTo>
                  <a:pt x="812468" y="10396"/>
                </a:lnTo>
                <a:lnTo>
                  <a:pt x="849105" y="5129"/>
                </a:lnTo>
                <a:lnTo>
                  <a:pt x="868752" y="4408"/>
                </a:lnTo>
                <a:lnTo>
                  <a:pt x="893636" y="1762"/>
                </a:lnTo>
                <a:lnTo>
                  <a:pt x="943574" y="1663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endParaRPr kumimoji="1" lang="ja-JP" altLang="en-US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CF56488-718A-D058-3DA0-38068B01B1ED}"/>
              </a:ext>
            </a:extLst>
          </p:cNvPr>
          <p:cNvSpPr txBox="1"/>
          <p:nvPr/>
        </p:nvSpPr>
        <p:spPr>
          <a:xfrm>
            <a:off x="3436426" y="4746442"/>
            <a:ext cx="14368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n w="0"/>
              </a:rPr>
              <a:t>可能であれば入社</a:t>
            </a:r>
            <a:r>
              <a:rPr lang="en-US" altLang="ja-JP" sz="1200" b="1" dirty="0">
                <a:ln w="0"/>
              </a:rPr>
              <a:t>3</a:t>
            </a:r>
            <a:r>
              <a:rPr lang="ja-JP" altLang="en-US" sz="1200" b="1" dirty="0">
                <a:ln w="0"/>
              </a:rPr>
              <a:t>年目以内（若手）の同一社員の内容を記入して</a:t>
            </a:r>
            <a:r>
              <a:rPr lang="ja-JP" altLang="en-US" sz="1200" b="1" dirty="0" smtClean="0">
                <a:ln w="0"/>
              </a:rPr>
              <a:t>ください。</a:t>
            </a:r>
            <a:endParaRPr kumimoji="1" lang="en-US" altLang="ja-JP" sz="1200" b="1" dirty="0">
              <a:ln w="0"/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628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D0EE1-5F4E-47F3-B7CA-6ABDAB6BE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499320EC-CB5F-E0B6-6023-D635D7649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495966"/>
              </p:ext>
            </p:extLst>
          </p:nvPr>
        </p:nvGraphicFramePr>
        <p:xfrm>
          <a:off x="619124" y="94734"/>
          <a:ext cx="6412867" cy="10305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076">
                  <a:extLst>
                    <a:ext uri="{9D8B030D-6E8A-4147-A177-3AD203B41FA5}">
                      <a16:colId xmlns:a16="http://schemas.microsoft.com/office/drawing/2014/main" val="860972344"/>
                    </a:ext>
                  </a:extLst>
                </a:gridCol>
                <a:gridCol w="1238249">
                  <a:extLst>
                    <a:ext uri="{9D8B030D-6E8A-4147-A177-3AD203B41FA5}">
                      <a16:colId xmlns:a16="http://schemas.microsoft.com/office/drawing/2014/main" val="1051881486"/>
                    </a:ext>
                  </a:extLst>
                </a:gridCol>
                <a:gridCol w="1138528">
                  <a:extLst>
                    <a:ext uri="{9D8B030D-6E8A-4147-A177-3AD203B41FA5}">
                      <a16:colId xmlns:a16="http://schemas.microsoft.com/office/drawing/2014/main" val="606938739"/>
                    </a:ext>
                  </a:extLst>
                </a:gridCol>
                <a:gridCol w="412354">
                  <a:extLst>
                    <a:ext uri="{9D8B030D-6E8A-4147-A177-3AD203B41FA5}">
                      <a16:colId xmlns:a16="http://schemas.microsoft.com/office/drawing/2014/main" val="3492503983"/>
                    </a:ext>
                  </a:extLst>
                </a:gridCol>
                <a:gridCol w="1880660">
                  <a:extLst>
                    <a:ext uri="{9D8B030D-6E8A-4147-A177-3AD203B41FA5}">
                      <a16:colId xmlns:a16="http://schemas.microsoft.com/office/drawing/2014/main" val="588979648"/>
                    </a:ext>
                  </a:extLst>
                </a:gridCol>
              </a:tblGrid>
              <a:tr h="522477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ブース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No.</a:t>
                      </a:r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**</a:t>
                      </a: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787823"/>
                  </a:ext>
                </a:extLst>
              </a:tr>
              <a:tr h="4624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業種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草津市、近江八幡市</a:t>
                      </a:r>
                      <a:endParaRPr kumimoji="1" lang="ja-JP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561895"/>
                  </a:ext>
                </a:extLst>
              </a:tr>
              <a:tr h="62210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○○○○株式会社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altLang="ja-JP" sz="1400" dirty="0">
                        <a:ln w="0"/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671149"/>
                  </a:ext>
                </a:extLst>
              </a:tr>
              <a:tr h="503312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自動車のバッテリーやエンジンの部品の設計・製造・販売を行っている企業です。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074878"/>
                  </a:ext>
                </a:extLst>
              </a:tr>
              <a:tr h="32719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＜募集職種＞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681643"/>
                  </a:ext>
                </a:extLst>
              </a:tr>
              <a:tr h="3121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営業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自動車部品の商談・販売をする仕事です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79147632"/>
                  </a:ext>
                </a:extLst>
              </a:tr>
              <a:tr h="2116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設計技術職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3D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や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を使用し、自動車部品の開発設計をする仕事です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986274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事務・総務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資料作成、受注・発注管理、来客対応等をする仕事です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99814157"/>
                  </a:ext>
                </a:extLst>
              </a:tr>
              <a:tr h="98913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＜うちの会社の魅力＞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若手中心に活躍しており、社員の平均年齢は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歳です。研修制度も充実しており、未経験でも安心して働けます。営業職でもノルマはなく、能力手当や目標達成で報奨金をいただけるため、やりがいのある仕事です。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5793916"/>
                  </a:ext>
                </a:extLst>
              </a:tr>
              <a:tr h="16456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5837098"/>
                  </a:ext>
                </a:extLst>
              </a:tr>
              <a:tr h="107442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職場写真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従業員写真</a:t>
                      </a:r>
                      <a:endParaRPr kumimoji="1" lang="en-US" altLang="ja-JP" sz="1600" b="0" i="0" u="none" strike="noStrike" kern="1200" cap="none" spc="0" normalizeH="0" baseline="0" noProof="0" dirty="0">
                        <a:ln w="0"/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（複数枚の写真をお貼りください）</a:t>
                      </a:r>
                      <a:endParaRPr kumimoji="1" lang="en-US" altLang="ja-JP" sz="1200" b="0" i="0" u="none" strike="noStrike" kern="1200" cap="none" spc="0" normalizeH="0" baseline="0" noProof="0" dirty="0">
                        <a:ln w="0"/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481125"/>
                  </a:ext>
                </a:extLst>
              </a:tr>
              <a:tr h="210026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先輩社員からのメッセージ＞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当社は企業を相手に取引をしているので、主に皆さんが普段目にしていない製品を製造していますが、実際に働いてみると、多くの場所で当社の製品が使われていることに驚きました。最初はわからないことも多いですが、先輩や上司の方が優しく教えてくれます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！おかげで入社時と比べて知識も経験も身に付き、やっと会社の一員になれたのかなと思っています。当日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は私もブースでお待ちしておりますので、ぜひお越しください！（入社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年目）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r>
                        <a:rPr kumimoji="1" lang="ja-JP" altLang="en-US" sz="1600" b="0" dirty="0" smtClean="0"/>
                        <a:t>＜先輩社員の一日＞</a:t>
                      </a:r>
                    </a:p>
                    <a:p>
                      <a:r>
                        <a:rPr kumimoji="1" lang="en-US" altLang="ja-JP" sz="1400" b="0" dirty="0" smtClean="0"/>
                        <a:t>08</a:t>
                      </a:r>
                      <a:r>
                        <a:rPr kumimoji="1" lang="ja-JP" altLang="en-US" sz="1400" b="0" dirty="0" smtClean="0"/>
                        <a:t>：</a:t>
                      </a:r>
                      <a:r>
                        <a:rPr kumimoji="1" lang="en-US" altLang="ja-JP" sz="1400" b="0" dirty="0" smtClean="0"/>
                        <a:t>30</a:t>
                      </a:r>
                      <a:r>
                        <a:rPr kumimoji="1" lang="ja-JP" altLang="en-US" sz="1400" b="0" dirty="0" smtClean="0"/>
                        <a:t>　出勤</a:t>
                      </a:r>
                    </a:p>
                    <a:p>
                      <a:r>
                        <a:rPr kumimoji="1" lang="en-US" altLang="ja-JP" sz="1400" b="0" dirty="0" smtClean="0"/>
                        <a:t>08</a:t>
                      </a:r>
                      <a:r>
                        <a:rPr kumimoji="1" lang="ja-JP" altLang="en-US" sz="1400" b="0" dirty="0" smtClean="0"/>
                        <a:t>：</a:t>
                      </a:r>
                      <a:r>
                        <a:rPr kumimoji="1" lang="en-US" altLang="ja-JP" sz="1400" b="0" dirty="0" smtClean="0"/>
                        <a:t>45</a:t>
                      </a:r>
                      <a:r>
                        <a:rPr kumimoji="1" lang="ja-JP" altLang="en-US" sz="1400" b="0" dirty="0" smtClean="0"/>
                        <a:t>　朝礼</a:t>
                      </a:r>
                    </a:p>
                    <a:p>
                      <a:r>
                        <a:rPr kumimoji="1" lang="en-US" altLang="ja-JP" sz="1400" b="0" dirty="0" smtClean="0"/>
                        <a:t>09</a:t>
                      </a:r>
                      <a:r>
                        <a:rPr kumimoji="1" lang="ja-JP" altLang="en-US" sz="1400" b="0" dirty="0" smtClean="0"/>
                        <a:t>：</a:t>
                      </a:r>
                      <a:r>
                        <a:rPr kumimoji="1" lang="en-US" altLang="ja-JP" sz="1400" b="0" dirty="0" smtClean="0"/>
                        <a:t>00</a:t>
                      </a:r>
                      <a:r>
                        <a:rPr kumimoji="1" lang="ja-JP" altLang="en-US" sz="1400" b="0" dirty="0" smtClean="0"/>
                        <a:t>　業務開始（パソコンでの請求書作成など）</a:t>
                      </a:r>
                    </a:p>
                    <a:p>
                      <a:r>
                        <a:rPr kumimoji="1" lang="en-US" altLang="ja-JP" sz="1400" b="0" dirty="0" smtClean="0"/>
                        <a:t>10</a:t>
                      </a:r>
                      <a:r>
                        <a:rPr kumimoji="1" lang="ja-JP" altLang="en-US" sz="1400" b="0" dirty="0" smtClean="0"/>
                        <a:t>：</a:t>
                      </a:r>
                      <a:r>
                        <a:rPr kumimoji="1" lang="en-US" altLang="ja-JP" sz="1400" b="0" dirty="0" smtClean="0"/>
                        <a:t>30</a:t>
                      </a:r>
                      <a:r>
                        <a:rPr kumimoji="1" lang="ja-JP" altLang="en-US" sz="1400" b="0" dirty="0" smtClean="0"/>
                        <a:t>　</a:t>
                      </a:r>
                      <a:r>
                        <a:rPr kumimoji="1" lang="en-US" altLang="ja-JP" sz="1400" b="0" dirty="0" smtClean="0"/>
                        <a:t>10</a:t>
                      </a:r>
                      <a:r>
                        <a:rPr kumimoji="1" lang="ja-JP" altLang="en-US" sz="1400" b="0" dirty="0" smtClean="0"/>
                        <a:t>分休憩</a:t>
                      </a:r>
                    </a:p>
                    <a:p>
                      <a:r>
                        <a:rPr kumimoji="1" lang="en-US" altLang="ja-JP" sz="1400" b="0" dirty="0" smtClean="0"/>
                        <a:t>12</a:t>
                      </a:r>
                      <a:r>
                        <a:rPr kumimoji="1" lang="ja-JP" altLang="en-US" sz="1400" b="0" dirty="0" smtClean="0"/>
                        <a:t>：</a:t>
                      </a:r>
                      <a:r>
                        <a:rPr kumimoji="1" lang="en-US" altLang="ja-JP" sz="1400" b="0" dirty="0" smtClean="0"/>
                        <a:t>00</a:t>
                      </a:r>
                      <a:r>
                        <a:rPr kumimoji="1" lang="ja-JP" altLang="en-US" sz="1400" b="0" dirty="0" smtClean="0"/>
                        <a:t>　昼食</a:t>
                      </a:r>
                    </a:p>
                    <a:p>
                      <a:r>
                        <a:rPr kumimoji="1" lang="en-US" altLang="ja-JP" sz="1400" b="0" dirty="0" smtClean="0"/>
                        <a:t>13</a:t>
                      </a:r>
                      <a:r>
                        <a:rPr kumimoji="1" lang="ja-JP" altLang="en-US" sz="1400" b="0" dirty="0" smtClean="0"/>
                        <a:t>：</a:t>
                      </a:r>
                      <a:r>
                        <a:rPr kumimoji="1" lang="en-US" altLang="ja-JP" sz="1400" b="0" dirty="0" smtClean="0"/>
                        <a:t>00</a:t>
                      </a:r>
                      <a:r>
                        <a:rPr kumimoji="1" lang="ja-JP" altLang="en-US" sz="1400" b="0" dirty="0" smtClean="0"/>
                        <a:t>　お客様と打合せ</a:t>
                      </a:r>
                    </a:p>
                    <a:p>
                      <a:r>
                        <a:rPr kumimoji="1" lang="en-US" altLang="ja-JP" sz="1400" b="0" dirty="0" smtClean="0"/>
                        <a:t>14</a:t>
                      </a:r>
                      <a:r>
                        <a:rPr kumimoji="1" lang="ja-JP" altLang="en-US" sz="1400" b="0" dirty="0" smtClean="0"/>
                        <a:t>：</a:t>
                      </a:r>
                      <a:r>
                        <a:rPr kumimoji="1" lang="en-US" altLang="ja-JP" sz="1400" b="0" dirty="0" smtClean="0"/>
                        <a:t>30</a:t>
                      </a:r>
                      <a:r>
                        <a:rPr kumimoji="1" lang="ja-JP" altLang="en-US" sz="1400" b="0" dirty="0" smtClean="0"/>
                        <a:t>　</a:t>
                      </a:r>
                      <a:r>
                        <a:rPr kumimoji="1" lang="en-US" altLang="ja-JP" sz="1400" b="0" dirty="0" smtClean="0"/>
                        <a:t>10</a:t>
                      </a:r>
                      <a:r>
                        <a:rPr kumimoji="1" lang="ja-JP" altLang="en-US" sz="1400" b="0" dirty="0" smtClean="0"/>
                        <a:t>分休憩</a:t>
                      </a:r>
                      <a:endParaRPr kumimoji="1" lang="en-US" altLang="ja-JP" sz="1400" b="0" dirty="0" smtClean="0"/>
                    </a:p>
                    <a:p>
                      <a:r>
                        <a:rPr kumimoji="1" lang="en-US" altLang="ja-JP" sz="1400" b="0" dirty="0" smtClean="0"/>
                        <a:t>15</a:t>
                      </a:r>
                      <a:r>
                        <a:rPr kumimoji="1" lang="ja-JP" altLang="en-US" sz="1400" b="0" dirty="0" smtClean="0"/>
                        <a:t>：</a:t>
                      </a:r>
                      <a:r>
                        <a:rPr kumimoji="1" lang="en-US" altLang="ja-JP" sz="1400" b="0" dirty="0" smtClean="0"/>
                        <a:t>15</a:t>
                      </a:r>
                      <a:r>
                        <a:rPr kumimoji="1" lang="ja-JP" altLang="en-US" sz="1400" b="0" dirty="0" smtClean="0"/>
                        <a:t>　顧客に商品を配達、メンテナンス作業</a:t>
                      </a:r>
                    </a:p>
                    <a:p>
                      <a:r>
                        <a:rPr kumimoji="1" lang="en-US" altLang="ja-JP" sz="1400" b="0" dirty="0" smtClean="0"/>
                        <a:t>17</a:t>
                      </a:r>
                      <a:r>
                        <a:rPr kumimoji="1" lang="ja-JP" altLang="en-US" sz="1400" b="0" dirty="0" smtClean="0"/>
                        <a:t>：</a:t>
                      </a:r>
                      <a:r>
                        <a:rPr kumimoji="1" lang="en-US" altLang="ja-JP" sz="1400" b="0" dirty="0" smtClean="0"/>
                        <a:t>00</a:t>
                      </a:r>
                      <a:r>
                        <a:rPr kumimoji="1" lang="ja-JP" altLang="en-US" sz="1400" b="0" dirty="0" smtClean="0"/>
                        <a:t>　明日の予定確認</a:t>
                      </a:r>
                    </a:p>
                    <a:p>
                      <a:r>
                        <a:rPr kumimoji="1" lang="en-US" altLang="ja-JP" sz="1400" b="0" dirty="0" smtClean="0"/>
                        <a:t>17</a:t>
                      </a:r>
                      <a:r>
                        <a:rPr kumimoji="1" lang="ja-JP" altLang="en-US" sz="1400" b="0" dirty="0" smtClean="0"/>
                        <a:t>：</a:t>
                      </a:r>
                      <a:r>
                        <a:rPr kumimoji="1" lang="en-US" altLang="ja-JP" sz="1400" b="0" dirty="0" smtClean="0"/>
                        <a:t>30</a:t>
                      </a:r>
                      <a:r>
                        <a:rPr kumimoji="1" lang="ja-JP" altLang="en-US" sz="1400" b="0" dirty="0" smtClean="0"/>
                        <a:t>　退勤</a:t>
                      </a:r>
                    </a:p>
                    <a:p>
                      <a:r>
                        <a:rPr kumimoji="1" lang="ja-JP" altLang="en-US" sz="1400" b="0" dirty="0" smtClean="0"/>
                        <a:t>お疲れ様でした！</a:t>
                      </a:r>
                      <a:endParaRPr kumimoji="1" lang="ja-JP" altLang="en-US" sz="1400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1602417"/>
                  </a:ext>
                </a:extLst>
              </a:tr>
              <a:tr h="94418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＜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お問合せ先＞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電話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  　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07**-***-****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en-US" altLang="ja-JP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******@********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ウェブサイト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http://www.**************</a:t>
                      </a: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22969671"/>
                  </a:ext>
                </a:extLst>
              </a:tr>
              <a:tr h="90125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ホームページ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はこちら　⇒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606166"/>
                  </a:ext>
                </a:extLst>
              </a:tr>
              <a:tr h="16903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5501204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450474-35EB-9A04-64F5-223020D533D7}"/>
              </a:ext>
            </a:extLst>
          </p:cNvPr>
          <p:cNvSpPr txBox="1"/>
          <p:nvPr/>
        </p:nvSpPr>
        <p:spPr>
          <a:xfrm>
            <a:off x="3501554" y="10227747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‐</a:t>
            </a:r>
            <a:r>
              <a:rPr kumimoji="1" lang="ja-JP" altLang="en-US" dirty="0"/>
              <a:t>頁</a:t>
            </a:r>
            <a:r>
              <a:rPr kumimoji="1" lang="en-US" altLang="ja-JP" dirty="0"/>
              <a:t>‐</a:t>
            </a: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569C3DB-F731-5239-907F-8348D6DCC4B9}"/>
              </a:ext>
            </a:extLst>
          </p:cNvPr>
          <p:cNvSpPr/>
          <p:nvPr/>
        </p:nvSpPr>
        <p:spPr>
          <a:xfrm>
            <a:off x="2270970" y="9385486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QR</a:t>
            </a:r>
            <a:r>
              <a:rPr kumimoji="1" lang="ja-JP" altLang="en-US" sz="1600" dirty="0">
                <a:solidFill>
                  <a:schemeClr val="tx1"/>
                </a:solidFill>
              </a:rPr>
              <a:t>コード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00BC2DD-C500-C56C-C59C-54765F977E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3886" y="1325897"/>
            <a:ext cx="884561" cy="71128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28FEE60F-FFE9-BB44-7A12-523BC5888C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856" y="1325897"/>
            <a:ext cx="669030" cy="71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268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554_chirashi_bounenkai.potx" id="{516B45CA-9356-4FB2-8022-8B80380EAC8E}" vid="{7A03B05D-7FE9-4593-BD2B-E5710B1626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{1E2854BD-F5DD-402C-B321-0B1F6BA6C384}tf96678299_win32</Template>
  <Words>1241</Words>
  <PresentationFormat>ユーザー設定</PresentationFormat>
  <Paragraphs>121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