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78" r:id="rId4"/>
  </p:sldMasterIdLst>
  <p:notesMasterIdLst>
    <p:notesMasterId r:id="rId6"/>
  </p:notesMasterIdLst>
  <p:handoutMasterIdLst>
    <p:handoutMasterId r:id="rId7"/>
  </p:handoutMasterIdLst>
  <p:sldIdLst>
    <p:sldId id="382" r:id="rId5"/>
  </p:sldIdLst>
  <p:sldSz cx="7561263" cy="10693400"/>
  <p:notesSz cx="7102475" cy="10233025"/>
  <p:defaultTextStyle>
    <a:defPPr>
      <a:defRPr lang="ja-JP"/>
    </a:defPPr>
    <a:lvl1pPr marL="0" algn="l" defTabSz="1042990" rtl="0" eaLnBrk="1" latinLnBrk="0" hangingPunct="1">
      <a:defRPr kumimoji="1" sz="2099" kern="1200">
        <a:solidFill>
          <a:schemeClr val="tx1"/>
        </a:solidFill>
        <a:latin typeface="+mn-lt"/>
        <a:ea typeface="+mn-ea"/>
        <a:cs typeface="+mn-cs"/>
      </a:defRPr>
    </a:lvl1pPr>
    <a:lvl2pPr marL="521495" algn="l" defTabSz="1042990" rtl="0" eaLnBrk="1" latinLnBrk="0" hangingPunct="1">
      <a:defRPr kumimoji="1" sz="2099" kern="1200">
        <a:solidFill>
          <a:schemeClr val="tx1"/>
        </a:solidFill>
        <a:latin typeface="+mn-lt"/>
        <a:ea typeface="+mn-ea"/>
        <a:cs typeface="+mn-cs"/>
      </a:defRPr>
    </a:lvl2pPr>
    <a:lvl3pPr marL="1042990" algn="l" defTabSz="1042990" rtl="0" eaLnBrk="1" latinLnBrk="0" hangingPunct="1">
      <a:defRPr kumimoji="1" sz="2099" kern="1200">
        <a:solidFill>
          <a:schemeClr val="tx1"/>
        </a:solidFill>
        <a:latin typeface="+mn-lt"/>
        <a:ea typeface="+mn-ea"/>
        <a:cs typeface="+mn-cs"/>
      </a:defRPr>
    </a:lvl3pPr>
    <a:lvl4pPr marL="1564485" algn="l" defTabSz="1042990" rtl="0" eaLnBrk="1" latinLnBrk="0" hangingPunct="1">
      <a:defRPr kumimoji="1" sz="2099" kern="1200">
        <a:solidFill>
          <a:schemeClr val="tx1"/>
        </a:solidFill>
        <a:latin typeface="+mn-lt"/>
        <a:ea typeface="+mn-ea"/>
        <a:cs typeface="+mn-cs"/>
      </a:defRPr>
    </a:lvl4pPr>
    <a:lvl5pPr marL="2085981" algn="l" defTabSz="1042990" rtl="0" eaLnBrk="1" latinLnBrk="0" hangingPunct="1">
      <a:defRPr kumimoji="1" sz="2099" kern="1200">
        <a:solidFill>
          <a:schemeClr val="tx1"/>
        </a:solidFill>
        <a:latin typeface="+mn-lt"/>
        <a:ea typeface="+mn-ea"/>
        <a:cs typeface="+mn-cs"/>
      </a:defRPr>
    </a:lvl5pPr>
    <a:lvl6pPr marL="2607476" algn="l" defTabSz="1042990" rtl="0" eaLnBrk="1" latinLnBrk="0" hangingPunct="1">
      <a:defRPr kumimoji="1" sz="2099" kern="1200">
        <a:solidFill>
          <a:schemeClr val="tx1"/>
        </a:solidFill>
        <a:latin typeface="+mn-lt"/>
        <a:ea typeface="+mn-ea"/>
        <a:cs typeface="+mn-cs"/>
      </a:defRPr>
    </a:lvl6pPr>
    <a:lvl7pPr marL="3128970" algn="l" defTabSz="1042990" rtl="0" eaLnBrk="1" latinLnBrk="0" hangingPunct="1">
      <a:defRPr kumimoji="1" sz="2099" kern="1200">
        <a:solidFill>
          <a:schemeClr val="tx1"/>
        </a:solidFill>
        <a:latin typeface="+mn-lt"/>
        <a:ea typeface="+mn-ea"/>
        <a:cs typeface="+mn-cs"/>
      </a:defRPr>
    </a:lvl7pPr>
    <a:lvl8pPr marL="3650465" algn="l" defTabSz="1042990" rtl="0" eaLnBrk="1" latinLnBrk="0" hangingPunct="1">
      <a:defRPr kumimoji="1" sz="2099" kern="1200">
        <a:solidFill>
          <a:schemeClr val="tx1"/>
        </a:solidFill>
        <a:latin typeface="+mn-lt"/>
        <a:ea typeface="+mn-ea"/>
        <a:cs typeface="+mn-cs"/>
      </a:defRPr>
    </a:lvl8pPr>
    <a:lvl9pPr marL="4171960" algn="l" defTabSz="1042990" rtl="0" eaLnBrk="1" latinLnBrk="0" hangingPunct="1">
      <a:defRPr kumimoji="1" sz="209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74" userDrawn="1">
          <p15:clr>
            <a:srgbClr val="A4A3A4"/>
          </p15:clr>
        </p15:guide>
        <p15:guide id="2" pos="446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DBEEF4"/>
    <a:srgbClr val="F0B8E0"/>
    <a:srgbClr val="F0B4C8"/>
    <a:srgbClr val="F07896"/>
    <a:srgbClr val="FFFFFF"/>
    <a:srgbClr val="B0FAC7"/>
    <a:srgbClr val="F0C8C8"/>
    <a:srgbClr val="FFC8C8"/>
    <a:srgbClr val="F082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932A4B-37AB-4854-AC8E-41C23ACAEA9A}" v="2" dt="2026-02-20T00:58:03.06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03" autoAdjust="0"/>
    <p:restoredTop sz="94660"/>
  </p:normalViewPr>
  <p:slideViewPr>
    <p:cSldViewPr snapToGrid="0">
      <p:cViewPr varScale="1">
        <p:scale>
          <a:sx n="68" d="100"/>
          <a:sy n="68" d="100"/>
        </p:scale>
        <p:origin x="3408" y="66"/>
      </p:cViewPr>
      <p:guideLst>
        <p:guide orient="horz" pos="374"/>
        <p:guide pos="4468"/>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13" Target="revisionInfo.xml" Type="http://schemas.microsoft.com/office/2015/10/relationships/revisionInfo"/><Relationship Id="rId14"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handoutMasters/handoutMaster1.xml" Type="http://schemas.openxmlformats.org/officeDocument/2006/relationships/handoutMaster"/><Relationship Id="rId8" Target="commentAuthors.xml" Type="http://schemas.openxmlformats.org/officeDocument/2006/relationships/commentAuthors"/><Relationship Id="rId9" Target="presProps.xml" Type="http://schemas.openxmlformats.org/officeDocument/2006/relationships/presProp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3077518" cy="511570"/>
          </a:xfrm>
          <a:prstGeom prst="rect">
            <a:avLst/>
          </a:prstGeom>
        </p:spPr>
        <p:txBody>
          <a:bodyPr vert="horz" lIns="94641" tIns="47321" rIns="94641" bIns="47321"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4023303" y="0"/>
            <a:ext cx="3077518" cy="511570"/>
          </a:xfrm>
          <a:prstGeom prst="rect">
            <a:avLst/>
          </a:prstGeom>
        </p:spPr>
        <p:txBody>
          <a:bodyPr vert="horz" lIns="94641" tIns="47321" rIns="94641" bIns="47321" rtlCol="0"/>
          <a:lstStyle>
            <a:lvl1pPr algn="r">
              <a:defRPr sz="1200"/>
            </a:lvl1pPr>
          </a:lstStyle>
          <a:p>
            <a:fld id="{C60B3934-BE08-4681-96C3-22F0EBCAB180}" type="datetimeFigureOut">
              <a:rPr kumimoji="1" lang="ja-JP" altLang="en-US" smtClean="0"/>
              <a:t>2026/2/20</a:t>
            </a:fld>
            <a:endParaRPr kumimoji="1" lang="ja-JP" altLang="en-US"/>
          </a:p>
        </p:txBody>
      </p:sp>
      <p:sp>
        <p:nvSpPr>
          <p:cNvPr id="4" name="フッター プレースホルダー 3"/>
          <p:cNvSpPr>
            <a:spLocks noGrp="1"/>
          </p:cNvSpPr>
          <p:nvPr>
            <p:ph type="ftr" sz="quarter" idx="2"/>
          </p:nvPr>
        </p:nvSpPr>
        <p:spPr>
          <a:xfrm>
            <a:off x="2" y="9719823"/>
            <a:ext cx="3077518" cy="511569"/>
          </a:xfrm>
          <a:prstGeom prst="rect">
            <a:avLst/>
          </a:prstGeom>
        </p:spPr>
        <p:txBody>
          <a:bodyPr vert="horz" lIns="94641" tIns="47321" rIns="94641" bIns="47321"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4023303" y="9719823"/>
            <a:ext cx="3077518" cy="511569"/>
          </a:xfrm>
          <a:prstGeom prst="rect">
            <a:avLst/>
          </a:prstGeom>
        </p:spPr>
        <p:txBody>
          <a:bodyPr vert="horz" lIns="94641" tIns="47321" rIns="94641" bIns="47321" rtlCol="0" anchor="b"/>
          <a:lstStyle>
            <a:lvl1pPr algn="r">
              <a:defRPr sz="1200"/>
            </a:lvl1pPr>
          </a:lstStyle>
          <a:p>
            <a:fld id="{66CABACA-A22B-4759-9B86-BCC16C3615E0}" type="slidenum">
              <a:rPr kumimoji="1" lang="ja-JP" altLang="en-US" smtClean="0"/>
              <a:t>‹#›</a:t>
            </a:fld>
            <a:endParaRPr kumimoji="1" lang="ja-JP" altLang="en-US"/>
          </a:p>
        </p:txBody>
      </p:sp>
    </p:spTree>
    <p:extLst>
      <p:ext uri="{BB962C8B-B14F-4D97-AF65-F5344CB8AC3E}">
        <p14:creationId xmlns:p14="http://schemas.microsoft.com/office/powerpoint/2010/main" val="174226748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3077740" cy="511651"/>
          </a:xfrm>
          <a:prstGeom prst="rect">
            <a:avLst/>
          </a:prstGeom>
        </p:spPr>
        <p:txBody>
          <a:bodyPr vert="horz" lIns="94641" tIns="47321" rIns="94641" bIns="47321"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092" y="2"/>
            <a:ext cx="3077740" cy="511651"/>
          </a:xfrm>
          <a:prstGeom prst="rect">
            <a:avLst/>
          </a:prstGeom>
        </p:spPr>
        <p:txBody>
          <a:bodyPr vert="horz" lIns="94641" tIns="47321" rIns="94641" bIns="47321" rtlCol="0"/>
          <a:lstStyle>
            <a:lvl1pPr algn="r">
              <a:defRPr sz="1200"/>
            </a:lvl1pPr>
          </a:lstStyle>
          <a:p>
            <a:fld id="{9D47C9E5-73DF-450B-A057-1671C113F7EE}" type="datetimeFigureOut">
              <a:rPr kumimoji="1" lang="ja-JP" altLang="en-US" smtClean="0"/>
              <a:t>2026/2/20</a:t>
            </a:fld>
            <a:endParaRPr kumimoji="1" lang="ja-JP" altLang="en-US"/>
          </a:p>
        </p:txBody>
      </p:sp>
      <p:sp>
        <p:nvSpPr>
          <p:cNvPr id="4" name="スライド イメージ プレースホルダー 3"/>
          <p:cNvSpPr>
            <a:spLocks noGrp="1" noRot="1" noChangeAspect="1"/>
          </p:cNvSpPr>
          <p:nvPr>
            <p:ph type="sldImg" idx="2"/>
          </p:nvPr>
        </p:nvSpPr>
        <p:spPr>
          <a:xfrm>
            <a:off x="2195513" y="768350"/>
            <a:ext cx="2711450" cy="3835400"/>
          </a:xfrm>
          <a:prstGeom prst="rect">
            <a:avLst/>
          </a:prstGeom>
          <a:noFill/>
          <a:ln w="12700">
            <a:solidFill>
              <a:prstClr val="black"/>
            </a:solidFill>
          </a:ln>
        </p:spPr>
        <p:txBody>
          <a:bodyPr vert="horz" lIns="94641" tIns="47321" rIns="94641" bIns="47321" rtlCol="0" anchor="ctr"/>
          <a:lstStyle/>
          <a:p>
            <a:endParaRPr lang="ja-JP" altLang="en-US"/>
          </a:p>
        </p:txBody>
      </p:sp>
      <p:sp>
        <p:nvSpPr>
          <p:cNvPr id="5" name="ノート プレースホルダー 4"/>
          <p:cNvSpPr>
            <a:spLocks noGrp="1"/>
          </p:cNvSpPr>
          <p:nvPr>
            <p:ph type="body" sz="quarter" idx="3"/>
          </p:nvPr>
        </p:nvSpPr>
        <p:spPr>
          <a:xfrm>
            <a:off x="710248" y="4860687"/>
            <a:ext cx="5681980" cy="4604861"/>
          </a:xfrm>
          <a:prstGeom prst="rect">
            <a:avLst/>
          </a:prstGeom>
        </p:spPr>
        <p:txBody>
          <a:bodyPr vert="horz" lIns="94641" tIns="47321" rIns="94641" bIns="4732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19599"/>
            <a:ext cx="3077740" cy="511651"/>
          </a:xfrm>
          <a:prstGeom prst="rect">
            <a:avLst/>
          </a:prstGeom>
        </p:spPr>
        <p:txBody>
          <a:bodyPr vert="horz" lIns="94641" tIns="47321" rIns="94641" bIns="4732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092" y="9719599"/>
            <a:ext cx="3077740" cy="511651"/>
          </a:xfrm>
          <a:prstGeom prst="rect">
            <a:avLst/>
          </a:prstGeom>
        </p:spPr>
        <p:txBody>
          <a:bodyPr vert="horz" lIns="94641" tIns="47321" rIns="94641" bIns="47321" rtlCol="0" anchor="b"/>
          <a:lstStyle>
            <a:lvl1pPr algn="r">
              <a:defRPr sz="1200"/>
            </a:lvl1pPr>
          </a:lstStyle>
          <a:p>
            <a:fld id="{F1435500-8BF9-410E-AE6B-BC3478965C01}" type="slidenum">
              <a:rPr kumimoji="1" lang="ja-JP" altLang="en-US" smtClean="0"/>
              <a:t>‹#›</a:t>
            </a:fld>
            <a:endParaRPr kumimoji="1" lang="ja-JP" altLang="en-US"/>
          </a:p>
        </p:txBody>
      </p:sp>
    </p:spTree>
    <p:extLst>
      <p:ext uri="{BB962C8B-B14F-4D97-AF65-F5344CB8AC3E}">
        <p14:creationId xmlns:p14="http://schemas.microsoft.com/office/powerpoint/2010/main" val="207149466"/>
      </p:ext>
    </p:extLst>
  </p:cSld>
  <p:clrMap bg1="lt1" tx1="dk1" bg2="lt2" tx2="dk2" accent1="accent1" accent2="accent2" accent3="accent3" accent4="accent4" accent5="accent5" accent6="accent6" hlink="hlink" folHlink="folHlink"/>
  <p:hf hdr="0" ftr="0" dt="0"/>
  <p:notesStyle>
    <a:lvl1pPr marL="0" algn="l" defTabSz="914343" rtl="0" eaLnBrk="1" latinLnBrk="0" hangingPunct="1">
      <a:defRPr kumimoji="1" sz="1200" kern="1200">
        <a:solidFill>
          <a:schemeClr val="tx1"/>
        </a:solidFill>
        <a:latin typeface="+mn-lt"/>
        <a:ea typeface="+mn-ea"/>
        <a:cs typeface="+mn-cs"/>
      </a:defRPr>
    </a:lvl1pPr>
    <a:lvl2pPr marL="457171" algn="l" defTabSz="914343" rtl="0" eaLnBrk="1" latinLnBrk="0" hangingPunct="1">
      <a:defRPr kumimoji="1" sz="1200" kern="1200">
        <a:solidFill>
          <a:schemeClr val="tx1"/>
        </a:solidFill>
        <a:latin typeface="+mn-lt"/>
        <a:ea typeface="+mn-ea"/>
        <a:cs typeface="+mn-cs"/>
      </a:defRPr>
    </a:lvl2pPr>
    <a:lvl3pPr marL="914343" algn="l" defTabSz="914343" rtl="0" eaLnBrk="1" latinLnBrk="0" hangingPunct="1">
      <a:defRPr kumimoji="1" sz="1200" kern="1200">
        <a:solidFill>
          <a:schemeClr val="tx1"/>
        </a:solidFill>
        <a:latin typeface="+mn-lt"/>
        <a:ea typeface="+mn-ea"/>
        <a:cs typeface="+mn-cs"/>
      </a:defRPr>
    </a:lvl3pPr>
    <a:lvl4pPr marL="1371513" algn="l" defTabSz="914343" rtl="0" eaLnBrk="1" latinLnBrk="0" hangingPunct="1">
      <a:defRPr kumimoji="1" sz="1200" kern="1200">
        <a:solidFill>
          <a:schemeClr val="tx1"/>
        </a:solidFill>
        <a:latin typeface="+mn-lt"/>
        <a:ea typeface="+mn-ea"/>
        <a:cs typeface="+mn-cs"/>
      </a:defRPr>
    </a:lvl4pPr>
    <a:lvl5pPr marL="1828685" algn="l" defTabSz="914343" rtl="0" eaLnBrk="1" latinLnBrk="0" hangingPunct="1">
      <a:defRPr kumimoji="1" sz="1200" kern="1200">
        <a:solidFill>
          <a:schemeClr val="tx1"/>
        </a:solidFill>
        <a:latin typeface="+mn-lt"/>
        <a:ea typeface="+mn-ea"/>
        <a:cs typeface="+mn-cs"/>
      </a:defRPr>
    </a:lvl5pPr>
    <a:lvl6pPr marL="2285856" algn="l" defTabSz="914343" rtl="0" eaLnBrk="1" latinLnBrk="0" hangingPunct="1">
      <a:defRPr kumimoji="1" sz="1200" kern="1200">
        <a:solidFill>
          <a:schemeClr val="tx1"/>
        </a:solidFill>
        <a:latin typeface="+mn-lt"/>
        <a:ea typeface="+mn-ea"/>
        <a:cs typeface="+mn-cs"/>
      </a:defRPr>
    </a:lvl6pPr>
    <a:lvl7pPr marL="2743027" algn="l" defTabSz="914343" rtl="0" eaLnBrk="1" latinLnBrk="0" hangingPunct="1">
      <a:defRPr kumimoji="1" sz="1200" kern="1200">
        <a:solidFill>
          <a:schemeClr val="tx1"/>
        </a:solidFill>
        <a:latin typeface="+mn-lt"/>
        <a:ea typeface="+mn-ea"/>
        <a:cs typeface="+mn-cs"/>
      </a:defRPr>
    </a:lvl7pPr>
    <a:lvl8pPr marL="3200198" algn="l" defTabSz="914343" rtl="0" eaLnBrk="1" latinLnBrk="0" hangingPunct="1">
      <a:defRPr kumimoji="1" sz="1200" kern="1200">
        <a:solidFill>
          <a:schemeClr val="tx1"/>
        </a:solidFill>
        <a:latin typeface="+mn-lt"/>
        <a:ea typeface="+mn-ea"/>
        <a:cs typeface="+mn-cs"/>
      </a:defRPr>
    </a:lvl8pPr>
    <a:lvl9pPr marL="3657369" algn="l" defTabSz="914343"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5" y="3321887"/>
            <a:ext cx="6427074" cy="229215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34190" y="6059593"/>
            <a:ext cx="5292884" cy="2732758"/>
          </a:xfrm>
        </p:spPr>
        <p:txBody>
          <a:bodyPr/>
          <a:lstStyle>
            <a:lvl1pPr marL="0" indent="0" algn="ctr">
              <a:buNone/>
              <a:defRPr>
                <a:solidFill>
                  <a:schemeClr val="tx1">
                    <a:tint val="75000"/>
                  </a:schemeClr>
                </a:solidFill>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a:xfrm>
            <a:off x="5652839" y="90116"/>
            <a:ext cx="1764295" cy="569324"/>
          </a:xfrm>
          <a:prstGeom prst="rect">
            <a:avLst/>
          </a:prstGeom>
        </p:spPr>
        <p:txBody>
          <a:bodyPr/>
          <a:lstStyle>
            <a:lvl1pPr algn="r">
              <a:defRPr/>
            </a:lvl1pPr>
          </a:lstStyle>
          <a:p>
            <a:endParaRPr lang="ja-JP" altLang="en-US"/>
          </a:p>
        </p:txBody>
      </p:sp>
      <p:sp>
        <p:nvSpPr>
          <p:cNvPr id="6" name="スライド番号プレースホルダー 5"/>
          <p:cNvSpPr>
            <a:spLocks noGrp="1"/>
          </p:cNvSpPr>
          <p:nvPr>
            <p:ph type="sldNum" sz="quarter" idx="12"/>
          </p:nvPr>
        </p:nvSpPr>
        <p:spPr/>
        <p:txBody>
          <a:bodyPr/>
          <a:lstStyle/>
          <a:p>
            <a:fld id="{86604DDF-363C-4BAD-8C08-5C2361466C97}" type="slidenum">
              <a:rPr kumimoji="1" lang="ja-JP" altLang="en-US" smtClean="0"/>
              <a:t>‹#›</a:t>
            </a:fld>
            <a:endParaRPr kumimoji="1" lang="ja-JP" altLang="en-US"/>
          </a:p>
        </p:txBody>
      </p:sp>
    </p:spTree>
    <p:extLst>
      <p:ext uri="{BB962C8B-B14F-4D97-AF65-F5344CB8AC3E}">
        <p14:creationId xmlns:p14="http://schemas.microsoft.com/office/powerpoint/2010/main" val="3685848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604DDF-363C-4BAD-8C08-5C2361466C97}" type="slidenum">
              <a:rPr kumimoji="1" lang="ja-JP" altLang="en-US" smtClean="0"/>
              <a:t>‹#›</a:t>
            </a:fld>
            <a:endParaRPr kumimoji="1" lang="ja-JP" altLang="en-US"/>
          </a:p>
        </p:txBody>
      </p:sp>
    </p:spTree>
    <p:extLst>
      <p:ext uri="{BB962C8B-B14F-4D97-AF65-F5344CB8AC3E}">
        <p14:creationId xmlns:p14="http://schemas.microsoft.com/office/powerpoint/2010/main" val="26800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1916" y="428234"/>
            <a:ext cx="1701284" cy="9124044"/>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78063" y="428234"/>
            <a:ext cx="4977831" cy="9124044"/>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604DDF-363C-4BAD-8C08-5C2361466C97}" type="slidenum">
              <a:rPr kumimoji="1" lang="ja-JP" altLang="en-US" smtClean="0"/>
              <a:t>‹#›</a:t>
            </a:fld>
            <a:endParaRPr kumimoji="1" lang="ja-JP" altLang="en-US"/>
          </a:p>
        </p:txBody>
      </p:sp>
    </p:spTree>
    <p:extLst>
      <p:ext uri="{BB962C8B-B14F-4D97-AF65-F5344CB8AC3E}">
        <p14:creationId xmlns:p14="http://schemas.microsoft.com/office/powerpoint/2010/main" val="2043077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p:cNvSpPr>
            <a:spLocks noGrp="1"/>
          </p:cNvSpPr>
          <p:nvPr>
            <p:ph type="sldNum" sz="quarter" idx="12"/>
          </p:nvPr>
        </p:nvSpPr>
        <p:spPr/>
        <p:txBody>
          <a:bodyPr/>
          <a:lstStyle/>
          <a:p>
            <a:fld id="{86604DDF-363C-4BAD-8C08-5C2361466C97}" type="slidenum">
              <a:rPr kumimoji="1" lang="ja-JP" altLang="en-US" smtClean="0"/>
              <a:t>‹#›</a:t>
            </a:fld>
            <a:endParaRPr kumimoji="1" lang="ja-JP" altLang="en-US"/>
          </a:p>
        </p:txBody>
      </p:sp>
    </p:spTree>
    <p:extLst>
      <p:ext uri="{BB962C8B-B14F-4D97-AF65-F5344CB8AC3E}">
        <p14:creationId xmlns:p14="http://schemas.microsoft.com/office/powerpoint/2010/main" val="2741043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8" y="6871500"/>
            <a:ext cx="6427074" cy="2123828"/>
          </a:xfrm>
        </p:spPr>
        <p:txBody>
          <a:bodyPr anchor="t"/>
          <a:lstStyle>
            <a:lvl1pPr algn="l">
              <a:defRPr sz="4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97288" y="4532321"/>
            <a:ext cx="6427074" cy="2339180"/>
          </a:xfrm>
        </p:spPr>
        <p:txBody>
          <a:bodyPr anchor="b"/>
          <a:lstStyle>
            <a:lvl1pPr marL="0" indent="0">
              <a:buNone/>
              <a:defRPr sz="2300">
                <a:solidFill>
                  <a:schemeClr val="tx1">
                    <a:tint val="75000"/>
                  </a:schemeClr>
                </a:solidFill>
              </a:defRPr>
            </a:lvl1pPr>
            <a:lvl2pPr marL="521528" indent="0">
              <a:buNone/>
              <a:defRPr sz="2100">
                <a:solidFill>
                  <a:schemeClr val="tx1">
                    <a:tint val="75000"/>
                  </a:schemeClr>
                </a:solidFill>
              </a:defRPr>
            </a:lvl2pPr>
            <a:lvl3pPr marL="1043056" indent="0">
              <a:buNone/>
              <a:defRPr sz="1800">
                <a:solidFill>
                  <a:schemeClr val="tx1">
                    <a:tint val="75000"/>
                  </a:schemeClr>
                </a:solidFill>
              </a:defRPr>
            </a:lvl3pPr>
            <a:lvl4pPr marL="1564584" indent="0">
              <a:buNone/>
              <a:defRPr sz="1600">
                <a:solidFill>
                  <a:schemeClr val="tx1">
                    <a:tint val="75000"/>
                  </a:schemeClr>
                </a:solidFill>
              </a:defRPr>
            </a:lvl4pPr>
            <a:lvl5pPr marL="2086112" indent="0">
              <a:buNone/>
              <a:defRPr sz="1600">
                <a:solidFill>
                  <a:schemeClr val="tx1">
                    <a:tint val="75000"/>
                  </a:schemeClr>
                </a:solidFill>
              </a:defRPr>
            </a:lvl5pPr>
            <a:lvl6pPr marL="2607640" indent="0">
              <a:buNone/>
              <a:defRPr sz="1600">
                <a:solidFill>
                  <a:schemeClr val="tx1">
                    <a:tint val="75000"/>
                  </a:schemeClr>
                </a:solidFill>
              </a:defRPr>
            </a:lvl6pPr>
            <a:lvl7pPr marL="3129168" indent="0">
              <a:buNone/>
              <a:defRPr sz="1600">
                <a:solidFill>
                  <a:schemeClr val="tx1">
                    <a:tint val="75000"/>
                  </a:schemeClr>
                </a:solidFill>
              </a:defRPr>
            </a:lvl7pPr>
            <a:lvl8pPr marL="3650696" indent="0">
              <a:buNone/>
              <a:defRPr sz="1600">
                <a:solidFill>
                  <a:schemeClr val="tx1">
                    <a:tint val="75000"/>
                  </a:schemeClr>
                </a:solidFill>
              </a:defRPr>
            </a:lvl8pPr>
            <a:lvl9pPr marL="4172224" indent="0">
              <a:buNone/>
              <a:defRPr sz="1600">
                <a:solidFill>
                  <a:schemeClr val="tx1">
                    <a:tint val="75000"/>
                  </a:schemeClr>
                </a:solidFill>
              </a:defRPr>
            </a:lvl9pPr>
          </a:lstStyle>
          <a:p>
            <a:pPr lvl="0"/>
            <a:r>
              <a:rPr kumimoji="1" lang="ja-JP" altLang="en-US"/>
              <a:t>マスター テキストの書式設定</a:t>
            </a:r>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604DDF-363C-4BAD-8C08-5C2361466C97}" type="slidenum">
              <a:rPr kumimoji="1" lang="ja-JP" altLang="en-US" smtClean="0"/>
              <a:t>‹#›</a:t>
            </a:fld>
            <a:endParaRPr kumimoji="1" lang="ja-JP" altLang="en-US"/>
          </a:p>
        </p:txBody>
      </p:sp>
    </p:spTree>
    <p:extLst>
      <p:ext uri="{BB962C8B-B14F-4D97-AF65-F5344CB8AC3E}">
        <p14:creationId xmlns:p14="http://schemas.microsoft.com/office/powerpoint/2010/main" val="3046675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78063" y="2495129"/>
            <a:ext cx="3339558" cy="705714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843642" y="2495129"/>
            <a:ext cx="3339558" cy="705714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6604DDF-363C-4BAD-8C08-5C2361466C97}" type="slidenum">
              <a:rPr kumimoji="1" lang="ja-JP" altLang="en-US" smtClean="0"/>
              <a:t>‹#›</a:t>
            </a:fld>
            <a:endParaRPr kumimoji="1" lang="ja-JP" altLang="en-US"/>
          </a:p>
        </p:txBody>
      </p:sp>
    </p:spTree>
    <p:extLst>
      <p:ext uri="{BB962C8B-B14F-4D97-AF65-F5344CB8AC3E}">
        <p14:creationId xmlns:p14="http://schemas.microsoft.com/office/powerpoint/2010/main" val="26454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78064" y="2393639"/>
            <a:ext cx="3340871" cy="997555"/>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78064" y="3391194"/>
            <a:ext cx="3340871"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41017" y="2393639"/>
            <a:ext cx="3342183" cy="997555"/>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841017" y="3391194"/>
            <a:ext cx="3342183"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6604DDF-363C-4BAD-8C08-5C2361466C97}" type="slidenum">
              <a:rPr kumimoji="1" lang="ja-JP" altLang="en-US" smtClean="0"/>
              <a:t>‹#›</a:t>
            </a:fld>
            <a:endParaRPr kumimoji="1" lang="ja-JP" altLang="en-US"/>
          </a:p>
        </p:txBody>
      </p:sp>
    </p:spTree>
    <p:extLst>
      <p:ext uri="{BB962C8B-B14F-4D97-AF65-F5344CB8AC3E}">
        <p14:creationId xmlns:p14="http://schemas.microsoft.com/office/powerpoint/2010/main" val="2593964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6604DDF-363C-4BAD-8C08-5C2361466C97}" type="slidenum">
              <a:rPr kumimoji="1" lang="ja-JP" altLang="en-US" smtClean="0"/>
              <a:t>‹#›</a:t>
            </a:fld>
            <a:endParaRPr kumimoji="1" lang="ja-JP" altLang="en-US"/>
          </a:p>
        </p:txBody>
      </p:sp>
    </p:spTree>
    <p:extLst>
      <p:ext uri="{BB962C8B-B14F-4D97-AF65-F5344CB8AC3E}">
        <p14:creationId xmlns:p14="http://schemas.microsoft.com/office/powerpoint/2010/main" val="366842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3" name="フッター プレースホルダー 2"/>
          <p:cNvSpPr>
            <a:spLocks noGrp="1"/>
          </p:cNvSpPr>
          <p:nvPr>
            <p:ph type="ftr" sz="quarter" idx="11"/>
          </p:nvPr>
        </p:nvSpPr>
        <p:spPr>
          <a:xfrm>
            <a:off x="5135736" y="9883204"/>
            <a:ext cx="2394400" cy="569324"/>
          </a:xfrm>
        </p:spPr>
        <p:txBody>
          <a:bodyPr/>
          <a:lstStyle/>
          <a:p>
            <a:endParaRPr kumimoji="1" lang="ja-JP" altLang="en-US"/>
          </a:p>
        </p:txBody>
      </p:sp>
      <p:sp>
        <p:nvSpPr>
          <p:cNvPr id="4" name="スライド番号プレースホルダー 3"/>
          <p:cNvSpPr>
            <a:spLocks noGrp="1"/>
          </p:cNvSpPr>
          <p:nvPr>
            <p:ph type="sldNum" sz="quarter" idx="12"/>
          </p:nvPr>
        </p:nvSpPr>
        <p:spPr>
          <a:xfrm>
            <a:off x="2988543" y="10156520"/>
            <a:ext cx="1764295" cy="569324"/>
          </a:xfrm>
        </p:spPr>
        <p:txBody>
          <a:bodyPr/>
          <a:lstStyle>
            <a:lvl1pPr algn="ctr">
              <a:defRPr>
                <a:solidFill>
                  <a:schemeClr val="tx1"/>
                </a:solidFill>
              </a:defRPr>
            </a:lvl1pPr>
          </a:lstStyle>
          <a:p>
            <a:fld id="{86604DDF-363C-4BAD-8C08-5C2361466C97}" type="slidenum">
              <a:rPr lang="ja-JP" altLang="en-US" smtClean="0"/>
              <a:pPr/>
              <a:t>‹#›</a:t>
            </a:fld>
            <a:endParaRPr lang="ja-JP" altLang="en-US"/>
          </a:p>
        </p:txBody>
      </p:sp>
    </p:spTree>
    <p:extLst>
      <p:ext uri="{BB962C8B-B14F-4D97-AF65-F5344CB8AC3E}">
        <p14:creationId xmlns:p14="http://schemas.microsoft.com/office/powerpoint/2010/main" val="3083413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4" y="425756"/>
            <a:ext cx="2487604" cy="1811937"/>
          </a:xfrm>
        </p:spPr>
        <p:txBody>
          <a:bodyPr anchor="b"/>
          <a:lstStyle>
            <a:lvl1pPr algn="l">
              <a:defRPr sz="23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956244" y="425757"/>
            <a:ext cx="4226957" cy="9126521"/>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78064" y="2237694"/>
            <a:ext cx="2487604" cy="7314584"/>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kumimoji="1" lang="ja-JP" altLang="en-US"/>
              <a:t>マスター テキストの書式設定</a:t>
            </a:r>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6604DDF-363C-4BAD-8C08-5C2361466C97}" type="slidenum">
              <a:rPr kumimoji="1" lang="ja-JP" altLang="en-US" smtClean="0"/>
              <a:t>‹#›</a:t>
            </a:fld>
            <a:endParaRPr kumimoji="1" lang="ja-JP" altLang="en-US"/>
          </a:p>
        </p:txBody>
      </p:sp>
    </p:spTree>
    <p:extLst>
      <p:ext uri="{BB962C8B-B14F-4D97-AF65-F5344CB8AC3E}">
        <p14:creationId xmlns:p14="http://schemas.microsoft.com/office/powerpoint/2010/main" val="865604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485381"/>
            <a:ext cx="4536758" cy="883692"/>
          </a:xfrm>
        </p:spPr>
        <p:txBody>
          <a:bodyPr anchor="b"/>
          <a:lstStyle>
            <a:lvl1pPr algn="l">
              <a:defRPr sz="2300" b="1"/>
            </a:lvl1pPr>
          </a:lstStyle>
          <a:p>
            <a:r>
              <a:rPr kumimoji="1" lang="ja-JP" altLang="en-US"/>
              <a:t>マスター タイトルの書式設定</a:t>
            </a:r>
          </a:p>
        </p:txBody>
      </p:sp>
      <p:sp>
        <p:nvSpPr>
          <p:cNvPr id="3" name="図プレースホルダー 2"/>
          <p:cNvSpPr>
            <a:spLocks noGrp="1"/>
          </p:cNvSpPr>
          <p:nvPr>
            <p:ph type="pic" idx="1"/>
          </p:nvPr>
        </p:nvSpPr>
        <p:spPr>
          <a:xfrm>
            <a:off x="1482060" y="955475"/>
            <a:ext cx="4536758" cy="6416040"/>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endParaRPr kumimoji="1" lang="ja-JP" altLang="en-US"/>
          </a:p>
        </p:txBody>
      </p:sp>
      <p:sp>
        <p:nvSpPr>
          <p:cNvPr id="4" name="テキスト プレースホルダー 3"/>
          <p:cNvSpPr>
            <a:spLocks noGrp="1"/>
          </p:cNvSpPr>
          <p:nvPr>
            <p:ph type="body" sz="half" idx="2"/>
          </p:nvPr>
        </p:nvSpPr>
        <p:spPr>
          <a:xfrm>
            <a:off x="1482060" y="8369073"/>
            <a:ext cx="4536758" cy="1254988"/>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kumimoji="1" lang="ja-JP" altLang="en-US"/>
              <a:t>マスター テキストの書式設定</a:t>
            </a:r>
          </a:p>
        </p:txBody>
      </p:sp>
      <p:sp>
        <p:nvSpPr>
          <p:cNvPr id="6" name="フッター プレースホルダー 5"/>
          <p:cNvSpPr>
            <a:spLocks noGrp="1"/>
          </p:cNvSpPr>
          <p:nvPr>
            <p:ph type="ftr" sz="quarter" idx="11"/>
          </p:nvPr>
        </p:nvSpPr>
        <p:spPr>
          <a:xfrm>
            <a:off x="5004767" y="9883204"/>
            <a:ext cx="2394400" cy="569324"/>
          </a:xfrm>
        </p:spPr>
        <p:txBody>
          <a:bodyPr/>
          <a:lstStyle/>
          <a:p>
            <a:endParaRPr kumimoji="1" lang="ja-JP" altLang="en-US"/>
          </a:p>
        </p:txBody>
      </p:sp>
      <p:sp>
        <p:nvSpPr>
          <p:cNvPr id="7" name="スライド番号プレースホルダー 6"/>
          <p:cNvSpPr>
            <a:spLocks noGrp="1"/>
          </p:cNvSpPr>
          <p:nvPr>
            <p:ph type="sldNum" sz="quarter" idx="12"/>
          </p:nvPr>
        </p:nvSpPr>
        <p:spPr>
          <a:xfrm>
            <a:off x="2772519" y="9883204"/>
            <a:ext cx="1764295" cy="569324"/>
          </a:xfrm>
        </p:spPr>
        <p:txBody>
          <a:bodyPr/>
          <a:lstStyle>
            <a:lvl1pPr algn="ctr">
              <a:defRPr/>
            </a:lvl1pPr>
          </a:lstStyle>
          <a:p>
            <a:fld id="{86604DDF-363C-4BAD-8C08-5C2361466C97}" type="slidenum">
              <a:rPr lang="ja-JP" altLang="en-US" smtClean="0"/>
              <a:pPr/>
              <a:t>‹#›</a:t>
            </a:fld>
            <a:endParaRPr lang="ja-JP" altLang="en-US"/>
          </a:p>
        </p:txBody>
      </p:sp>
    </p:spTree>
    <p:extLst>
      <p:ext uri="{BB962C8B-B14F-4D97-AF65-F5344CB8AC3E}">
        <p14:creationId xmlns:p14="http://schemas.microsoft.com/office/powerpoint/2010/main" val="400450283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8063" y="428232"/>
            <a:ext cx="6805137" cy="1782233"/>
          </a:xfrm>
          <a:prstGeom prst="rect">
            <a:avLst/>
          </a:prstGeom>
        </p:spPr>
        <p:txBody>
          <a:bodyPr vert="horz" lIns="104306" tIns="52153" rIns="104306" bIns="5215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78063" y="2495129"/>
            <a:ext cx="6805137" cy="7057149"/>
          </a:xfrm>
          <a:prstGeom prst="rect">
            <a:avLst/>
          </a:prstGeom>
        </p:spPr>
        <p:txBody>
          <a:bodyPr vert="horz" lIns="104306" tIns="52153" rIns="104306" bIns="5215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p:cNvSpPr>
            <a:spLocks noGrp="1"/>
          </p:cNvSpPr>
          <p:nvPr>
            <p:ph type="ftr" sz="quarter" idx="3"/>
          </p:nvPr>
        </p:nvSpPr>
        <p:spPr>
          <a:xfrm>
            <a:off x="2583432" y="9911199"/>
            <a:ext cx="2394400" cy="569324"/>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8905" y="9911199"/>
            <a:ext cx="1764295" cy="569324"/>
          </a:xfrm>
          <a:prstGeom prst="rect">
            <a:avLst/>
          </a:prstGeom>
        </p:spPr>
        <p:txBody>
          <a:bodyPr vert="horz" lIns="104306" tIns="52153" rIns="104306" bIns="52153" rtlCol="0" anchor="ctr"/>
          <a:lstStyle>
            <a:lvl1pPr algn="r">
              <a:defRPr sz="1400">
                <a:solidFill>
                  <a:schemeClr val="tx1">
                    <a:tint val="75000"/>
                  </a:schemeClr>
                </a:solidFill>
              </a:defRPr>
            </a:lvl1pPr>
          </a:lstStyle>
          <a:p>
            <a:fld id="{86604DDF-363C-4BAD-8C08-5C2361466C97}" type="slidenum">
              <a:rPr kumimoji="1" lang="ja-JP" altLang="en-US" smtClean="0"/>
              <a:t>‹#›</a:t>
            </a:fld>
            <a:endParaRPr kumimoji="1" lang="ja-JP" altLang="en-US"/>
          </a:p>
        </p:txBody>
      </p:sp>
    </p:spTree>
    <p:extLst>
      <p:ext uri="{BB962C8B-B14F-4D97-AF65-F5344CB8AC3E}">
        <p14:creationId xmlns:p14="http://schemas.microsoft.com/office/powerpoint/2010/main" val="138528025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sldNum="0" hdr="0" ftr="0" dt="0"/>
  <p:txStyles>
    <p:titleStyle>
      <a:lvl1pPr algn="ctr" defTabSz="1043056" rtl="0" eaLnBrk="1" latinLnBrk="0" hangingPunct="1">
        <a:spcBef>
          <a:spcPct val="0"/>
        </a:spcBef>
        <a:buNone/>
        <a:defRPr kumimoji="1" sz="5000" kern="1200">
          <a:solidFill>
            <a:schemeClr val="tx1"/>
          </a:solidFill>
          <a:latin typeface="+mj-lt"/>
          <a:ea typeface="+mj-ea"/>
          <a:cs typeface="+mj-cs"/>
        </a:defRPr>
      </a:lvl1pPr>
    </p:titleStyle>
    <p:bodyStyle>
      <a:lvl1pPr marL="391146" indent="-391146" algn="l" defTabSz="1043056" rtl="0" eaLnBrk="1" latinLnBrk="0" hangingPunct="1">
        <a:spcBef>
          <a:spcPct val="20000"/>
        </a:spcBef>
        <a:buFont typeface="Arial" panose="020B0604020202020204" pitchFamily="34" charset="0"/>
        <a:buChar char="•"/>
        <a:defRPr kumimoji="1" sz="3700" kern="1200">
          <a:solidFill>
            <a:schemeClr val="tx1"/>
          </a:solidFill>
          <a:latin typeface="+mn-lt"/>
          <a:ea typeface="+mn-ea"/>
          <a:cs typeface="+mn-cs"/>
        </a:defRPr>
      </a:lvl1pPr>
      <a:lvl2pPr marL="847483" indent="-325955" algn="l" defTabSz="1043056"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2pPr>
      <a:lvl3pPr marL="1303820" indent="-260764" algn="l" defTabSz="1043056" rtl="0" eaLnBrk="1" latinLnBrk="0" hangingPunct="1">
        <a:spcBef>
          <a:spcPct val="20000"/>
        </a:spcBef>
        <a:buFont typeface="Arial" panose="020B0604020202020204" pitchFamily="34" charset="0"/>
        <a:buChar char="•"/>
        <a:defRPr kumimoji="1" sz="2700" kern="1200">
          <a:solidFill>
            <a:schemeClr val="tx1"/>
          </a:solidFill>
          <a:latin typeface="+mn-lt"/>
          <a:ea typeface="+mn-ea"/>
          <a:cs typeface="+mn-cs"/>
        </a:defRPr>
      </a:lvl3pPr>
      <a:lvl4pPr marL="1825348"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4pPr>
      <a:lvl5pPr marL="2346876"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5pPr>
      <a:lvl6pPr marL="2868404"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9pPr>
    </p:bodyStyle>
    <p:other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角丸四角形 77"/>
          <p:cNvSpPr/>
          <p:nvPr/>
        </p:nvSpPr>
        <p:spPr>
          <a:xfrm>
            <a:off x="763702" y="2147797"/>
            <a:ext cx="5904000" cy="1152000"/>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89" name="角丸四角形 88"/>
          <p:cNvSpPr/>
          <p:nvPr/>
        </p:nvSpPr>
        <p:spPr>
          <a:xfrm>
            <a:off x="803892" y="5632946"/>
            <a:ext cx="5907846" cy="158417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cxnSp>
        <p:nvCxnSpPr>
          <p:cNvPr id="106" name="Line 505"/>
          <p:cNvCxnSpPr>
            <a:cxnSpLocks noChangeShapeType="1"/>
          </p:cNvCxnSpPr>
          <p:nvPr/>
        </p:nvCxnSpPr>
        <p:spPr bwMode="auto">
          <a:xfrm>
            <a:off x="6344701" y="4128570"/>
            <a:ext cx="720000" cy="0"/>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cxnSp>
      <p:sp>
        <p:nvSpPr>
          <p:cNvPr id="22" name="AutoShape 491"/>
          <p:cNvSpPr>
            <a:spLocks noChangeArrowheads="1"/>
          </p:cNvSpPr>
          <p:nvPr/>
        </p:nvSpPr>
        <p:spPr bwMode="auto">
          <a:xfrm>
            <a:off x="3336353" y="1002889"/>
            <a:ext cx="914976" cy="227830"/>
          </a:xfrm>
          <a:prstGeom prst="flowChartTerminator">
            <a:avLst/>
          </a:prstGeom>
          <a:solidFill>
            <a:schemeClr val="tx1"/>
          </a:solidFill>
          <a:ln w="9525">
            <a:noFill/>
            <a:miter lim="800000"/>
            <a:headEnd/>
            <a:tailEnd/>
          </a:ln>
        </p:spPr>
        <p:txBody>
          <a:bodyPr rot="0" vert="horz" wrap="square" lIns="74295" tIns="8890" rIns="74295" bIns="8890" anchor="t" anchorCtr="0" upright="1">
            <a:noAutofit/>
          </a:bodyPr>
          <a:lstStyle/>
          <a:p>
            <a:pPr marL="0" marR="0" lvl="0" indent="0" algn="just" defTabSz="1043056" rtl="0" eaLnBrk="1" fontAlgn="auto" latinLnBrk="0" hangingPunct="1">
              <a:lnSpc>
                <a:spcPct val="100000"/>
              </a:lnSpc>
              <a:spcBef>
                <a:spcPts val="0"/>
              </a:spcBef>
              <a:spcAft>
                <a:spcPts val="0"/>
              </a:spcAft>
              <a:buClrTx/>
              <a:buSzTx/>
              <a:buFontTx/>
              <a:buNone/>
              <a:tabLst/>
              <a:defRPr/>
            </a:pPr>
            <a:r>
              <a:rPr kumimoji="1" lang="ja-JP" altLang="en-US" sz="1050" b="1" i="0" u="none" strike="noStrike" kern="1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相談・苦情</a:t>
            </a:r>
            <a:endParaRPr kumimoji="1" lang="ja-JP" altLang="en-US" sz="1100" b="0" i="0" u="none" strike="noStrike" kern="1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下矢印 2"/>
          <p:cNvSpPr/>
          <p:nvPr/>
        </p:nvSpPr>
        <p:spPr>
          <a:xfrm>
            <a:off x="3672077" y="1302822"/>
            <a:ext cx="224272" cy="286996"/>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nvGrpSpPr>
          <p:cNvPr id="71" name="グループ化 70"/>
          <p:cNvGrpSpPr/>
          <p:nvPr/>
        </p:nvGrpSpPr>
        <p:grpSpPr>
          <a:xfrm>
            <a:off x="3032253" y="1647124"/>
            <a:ext cx="1574432" cy="303770"/>
            <a:chOff x="5086519" y="1601248"/>
            <a:chExt cx="1574432" cy="303770"/>
          </a:xfrm>
        </p:grpSpPr>
        <p:sp>
          <p:nvSpPr>
            <p:cNvPr id="5" name="角丸四角形 4"/>
            <p:cNvSpPr/>
            <p:nvPr/>
          </p:nvSpPr>
          <p:spPr>
            <a:xfrm>
              <a:off x="5086519" y="1601248"/>
              <a:ext cx="1502424" cy="30377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6" name="テキスト ボックス 5"/>
            <p:cNvSpPr txBox="1"/>
            <p:nvPr/>
          </p:nvSpPr>
          <p:spPr>
            <a:xfrm>
              <a:off x="5392579" y="1636400"/>
              <a:ext cx="1268372" cy="253916"/>
            </a:xfrm>
            <a:prstGeom prst="rect">
              <a:avLst/>
            </a:prstGeom>
            <a:noFill/>
            <a:ln>
              <a:noFill/>
            </a:ln>
          </p:spPr>
          <p:txBody>
            <a:bodyPr wrap="square" rtlCol="0">
              <a:spAutoFit/>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苦情相談窓口</a:t>
              </a:r>
            </a:p>
          </p:txBody>
        </p:sp>
      </p:grpSp>
      <p:grpSp>
        <p:nvGrpSpPr>
          <p:cNvPr id="72" name="グループ化 71"/>
          <p:cNvGrpSpPr/>
          <p:nvPr/>
        </p:nvGrpSpPr>
        <p:grpSpPr>
          <a:xfrm>
            <a:off x="944021" y="1647124"/>
            <a:ext cx="1519624" cy="303770"/>
            <a:chOff x="5086519" y="1601248"/>
            <a:chExt cx="1519624" cy="303770"/>
          </a:xfrm>
        </p:grpSpPr>
        <p:sp>
          <p:nvSpPr>
            <p:cNvPr id="73" name="角丸四角形 72"/>
            <p:cNvSpPr/>
            <p:nvPr/>
          </p:nvSpPr>
          <p:spPr>
            <a:xfrm>
              <a:off x="5086519" y="1601248"/>
              <a:ext cx="1502424" cy="30377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74" name="テキスト ボックス 73"/>
            <p:cNvSpPr txBox="1"/>
            <p:nvPr/>
          </p:nvSpPr>
          <p:spPr>
            <a:xfrm>
              <a:off x="5549981" y="1648108"/>
              <a:ext cx="1056162" cy="253916"/>
            </a:xfrm>
            <a:prstGeom prst="rect">
              <a:avLst/>
            </a:prstGeom>
            <a:noFill/>
            <a:ln>
              <a:noFill/>
            </a:ln>
          </p:spPr>
          <p:txBody>
            <a:bodyPr wrap="square" rtlCol="0">
              <a:spAutoFit/>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人事部</a:t>
              </a:r>
            </a:p>
          </p:txBody>
        </p:sp>
      </p:grpSp>
      <p:cxnSp>
        <p:nvCxnSpPr>
          <p:cNvPr id="76" name="直線コネクタ 75"/>
          <p:cNvCxnSpPr>
            <a:stCxn id="73" idx="3"/>
            <a:endCxn id="5" idx="1"/>
          </p:cNvCxnSpPr>
          <p:nvPr/>
        </p:nvCxnSpPr>
        <p:spPr>
          <a:xfrm>
            <a:off x="2446445" y="1799009"/>
            <a:ext cx="58580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9" name="テキスト ボックス 78"/>
          <p:cNvSpPr txBox="1"/>
          <p:nvPr/>
        </p:nvSpPr>
        <p:spPr>
          <a:xfrm>
            <a:off x="1078917" y="2598966"/>
            <a:ext cx="1536863" cy="253916"/>
          </a:xfrm>
          <a:prstGeom prst="rect">
            <a:avLst/>
          </a:prstGeom>
          <a:solidFill>
            <a:schemeClr val="bg1"/>
          </a:solidFill>
          <a:ln w="19050">
            <a:solidFill>
              <a:schemeClr val="tx1"/>
            </a:solidFill>
          </a:ln>
        </p:spPr>
        <p:txBody>
          <a:bodyPr wrap="square" rtlCol="0">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「本人」ヒアリング</a:t>
            </a:r>
          </a:p>
        </p:txBody>
      </p:sp>
      <p:sp>
        <p:nvSpPr>
          <p:cNvPr id="80" name="テキスト ボックス 79"/>
          <p:cNvSpPr txBox="1"/>
          <p:nvPr/>
        </p:nvSpPr>
        <p:spPr>
          <a:xfrm>
            <a:off x="3003741" y="2598966"/>
            <a:ext cx="1536863" cy="253916"/>
          </a:xfrm>
          <a:prstGeom prst="rect">
            <a:avLst/>
          </a:prstGeom>
          <a:solidFill>
            <a:schemeClr val="bg1"/>
          </a:solidFill>
          <a:ln w="19050">
            <a:solidFill>
              <a:schemeClr val="tx1"/>
            </a:solidFill>
          </a:ln>
        </p:spPr>
        <p:txBody>
          <a:bodyPr wrap="square" rtlCol="0">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相手</a:t>
            </a:r>
            <a:r>
              <a:rPr kumimoji="1" lang="ja-JP"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」ヒアリング</a:t>
            </a:r>
          </a:p>
        </p:txBody>
      </p:sp>
      <p:sp>
        <p:nvSpPr>
          <p:cNvPr id="81" name="テキスト ボックス 80"/>
          <p:cNvSpPr txBox="1"/>
          <p:nvPr/>
        </p:nvSpPr>
        <p:spPr>
          <a:xfrm>
            <a:off x="4879766" y="2598966"/>
            <a:ext cx="1536863" cy="253916"/>
          </a:xfrm>
          <a:prstGeom prst="rect">
            <a:avLst/>
          </a:prstGeom>
          <a:solidFill>
            <a:schemeClr val="bg1"/>
          </a:solidFill>
          <a:ln w="19050">
            <a:solidFill>
              <a:schemeClr val="tx1"/>
            </a:solidFill>
          </a:ln>
        </p:spPr>
        <p:txBody>
          <a:bodyPr wrap="square" rtlCol="0">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第三者</a:t>
            </a:r>
            <a:r>
              <a:rPr kumimoji="1" lang="ja-JP"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ヒアリング</a:t>
            </a:r>
          </a:p>
        </p:txBody>
      </p:sp>
      <p:sp>
        <p:nvSpPr>
          <p:cNvPr id="77" name="下矢印 76"/>
          <p:cNvSpPr/>
          <p:nvPr/>
        </p:nvSpPr>
        <p:spPr>
          <a:xfrm>
            <a:off x="3715702" y="1950894"/>
            <a:ext cx="144364" cy="648000"/>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nvGrpSpPr>
          <p:cNvPr id="13" name="グループ化 12"/>
          <p:cNvGrpSpPr/>
          <p:nvPr/>
        </p:nvGrpSpPr>
        <p:grpSpPr>
          <a:xfrm>
            <a:off x="1767184" y="2364022"/>
            <a:ext cx="4001721" cy="234920"/>
            <a:chOff x="1795482" y="2375452"/>
            <a:chExt cx="4001721" cy="234920"/>
          </a:xfrm>
          <a:solidFill>
            <a:schemeClr val="tx1"/>
          </a:solidFill>
        </p:grpSpPr>
        <p:cxnSp>
          <p:nvCxnSpPr>
            <p:cNvPr id="32" name="Line 505"/>
            <p:cNvCxnSpPr>
              <a:cxnSpLocks noChangeShapeType="1"/>
            </p:cNvCxnSpPr>
            <p:nvPr/>
          </p:nvCxnSpPr>
          <p:spPr bwMode="auto">
            <a:xfrm flipV="1">
              <a:off x="1836415" y="2394372"/>
              <a:ext cx="3924000" cy="0"/>
            </a:xfrm>
            <a:prstGeom prst="line">
              <a:avLst/>
            </a:prstGeom>
            <a:grpFill/>
            <a:ln w="38100">
              <a:solidFill>
                <a:schemeClr val="tx1"/>
              </a:solidFill>
              <a:round/>
              <a:headEnd/>
              <a:tailEnd/>
            </a:ln>
          </p:spPr>
        </p:cxnSp>
        <p:sp>
          <p:nvSpPr>
            <p:cNvPr id="82" name="下矢印 81"/>
            <p:cNvSpPr/>
            <p:nvPr/>
          </p:nvSpPr>
          <p:spPr>
            <a:xfrm>
              <a:off x="5652839" y="2394372"/>
              <a:ext cx="144364" cy="216000"/>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83" name="下矢印 82"/>
            <p:cNvSpPr/>
            <p:nvPr/>
          </p:nvSpPr>
          <p:spPr>
            <a:xfrm>
              <a:off x="1795482" y="2375452"/>
              <a:ext cx="144364" cy="234920"/>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grpSp>
        <p:nvGrpSpPr>
          <p:cNvPr id="14" name="グループ化 13"/>
          <p:cNvGrpSpPr/>
          <p:nvPr/>
        </p:nvGrpSpPr>
        <p:grpSpPr>
          <a:xfrm>
            <a:off x="1840983" y="2852882"/>
            <a:ext cx="3880680" cy="216436"/>
            <a:chOff x="1869039" y="3043892"/>
            <a:chExt cx="3931130" cy="216436"/>
          </a:xfrm>
          <a:solidFill>
            <a:schemeClr val="tx1"/>
          </a:solidFill>
        </p:grpSpPr>
        <p:cxnSp>
          <p:nvCxnSpPr>
            <p:cNvPr id="84" name="Line 505"/>
            <p:cNvCxnSpPr>
              <a:cxnSpLocks noChangeShapeType="1"/>
            </p:cNvCxnSpPr>
            <p:nvPr/>
          </p:nvCxnSpPr>
          <p:spPr bwMode="auto">
            <a:xfrm>
              <a:off x="1869039" y="3258468"/>
              <a:ext cx="3931130" cy="0"/>
            </a:xfrm>
            <a:prstGeom prst="line">
              <a:avLst/>
            </a:prstGeom>
            <a:grpFill/>
            <a:ln w="38100">
              <a:solidFill>
                <a:schemeClr val="tx1"/>
              </a:solidFill>
              <a:round/>
              <a:headEnd/>
              <a:tailEnd/>
            </a:ln>
          </p:spPr>
        </p:cxnSp>
        <p:cxnSp>
          <p:nvCxnSpPr>
            <p:cNvPr id="85" name="Line 505"/>
            <p:cNvCxnSpPr>
              <a:cxnSpLocks noChangeShapeType="1"/>
            </p:cNvCxnSpPr>
            <p:nvPr/>
          </p:nvCxnSpPr>
          <p:spPr bwMode="auto">
            <a:xfrm>
              <a:off x="5782753" y="3043892"/>
              <a:ext cx="0" cy="216436"/>
            </a:xfrm>
            <a:prstGeom prst="line">
              <a:avLst/>
            </a:prstGeom>
            <a:grpFill/>
            <a:ln w="38100">
              <a:solidFill>
                <a:schemeClr val="tx1"/>
              </a:solidFill>
              <a:round/>
              <a:headEnd/>
              <a:tailEnd/>
            </a:ln>
          </p:spPr>
        </p:cxnSp>
        <p:cxnSp>
          <p:nvCxnSpPr>
            <p:cNvPr id="86" name="Line 505"/>
            <p:cNvCxnSpPr>
              <a:cxnSpLocks noChangeShapeType="1"/>
            </p:cNvCxnSpPr>
            <p:nvPr/>
          </p:nvCxnSpPr>
          <p:spPr bwMode="auto">
            <a:xfrm>
              <a:off x="1887904" y="3043892"/>
              <a:ext cx="0" cy="214576"/>
            </a:xfrm>
            <a:prstGeom prst="line">
              <a:avLst/>
            </a:prstGeom>
            <a:grpFill/>
            <a:ln w="38100">
              <a:solidFill>
                <a:schemeClr val="tx1"/>
              </a:solidFill>
              <a:round/>
              <a:headEnd/>
              <a:tailEnd/>
            </a:ln>
          </p:spPr>
        </p:cxnSp>
      </p:grpSp>
      <p:sp>
        <p:nvSpPr>
          <p:cNvPr id="87" name="下矢印 86"/>
          <p:cNvSpPr/>
          <p:nvPr/>
        </p:nvSpPr>
        <p:spPr>
          <a:xfrm>
            <a:off x="3715702" y="2844476"/>
            <a:ext cx="144364" cy="455321"/>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nvGrpSpPr>
          <p:cNvPr id="16" name="グループ化 15"/>
          <p:cNvGrpSpPr/>
          <p:nvPr/>
        </p:nvGrpSpPr>
        <p:grpSpPr>
          <a:xfrm>
            <a:off x="4064335" y="3391054"/>
            <a:ext cx="2640326" cy="936080"/>
            <a:chOff x="4356695" y="4194596"/>
            <a:chExt cx="2640326" cy="936080"/>
          </a:xfrm>
        </p:grpSpPr>
        <p:cxnSp>
          <p:nvCxnSpPr>
            <p:cNvPr id="93" name="Line 505"/>
            <p:cNvCxnSpPr>
              <a:cxnSpLocks noChangeShapeType="1"/>
            </p:cNvCxnSpPr>
            <p:nvPr/>
          </p:nvCxnSpPr>
          <p:spPr bwMode="auto">
            <a:xfrm>
              <a:off x="4356695" y="4542039"/>
              <a:ext cx="20520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5" name="角丸四角形 94"/>
            <p:cNvSpPr/>
            <p:nvPr/>
          </p:nvSpPr>
          <p:spPr>
            <a:xfrm>
              <a:off x="4597385" y="4734676"/>
              <a:ext cx="2399636" cy="396000"/>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96" name="テキスト ボックス 95"/>
            <p:cNvSpPr txBox="1"/>
            <p:nvPr/>
          </p:nvSpPr>
          <p:spPr>
            <a:xfrm>
              <a:off x="4716735" y="4804752"/>
              <a:ext cx="923396" cy="253916"/>
            </a:xfrm>
            <a:prstGeom prst="rect">
              <a:avLst/>
            </a:prstGeom>
            <a:solidFill>
              <a:schemeClr val="bg1"/>
            </a:solidFill>
            <a:ln w="19050">
              <a:solidFill>
                <a:schemeClr val="tx1"/>
              </a:solidFill>
            </a:ln>
          </p:spPr>
          <p:txBody>
            <a:bodyPr wrap="square" rtlCol="0">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本人</a:t>
              </a:r>
              <a:r>
                <a:rPr kumimoji="1" lang="ja-JP" altLang="en-US"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に説明</a:t>
              </a:r>
              <a:endParaRPr kumimoji="1" lang="ja-JP"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7" name="テキスト ボックス 96"/>
            <p:cNvSpPr txBox="1"/>
            <p:nvPr/>
          </p:nvSpPr>
          <p:spPr>
            <a:xfrm>
              <a:off x="5940871" y="4804752"/>
              <a:ext cx="923396" cy="253916"/>
            </a:xfrm>
            <a:prstGeom prst="rect">
              <a:avLst/>
            </a:prstGeom>
            <a:solidFill>
              <a:schemeClr val="bg1"/>
            </a:solidFill>
            <a:ln w="19050">
              <a:solidFill>
                <a:schemeClr val="tx1"/>
              </a:solidFill>
            </a:ln>
          </p:spPr>
          <p:txBody>
            <a:bodyPr wrap="square" rtlCol="0">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相手に説明</a:t>
              </a:r>
              <a:endParaRPr kumimoji="1" lang="ja-JP"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8" name="下矢印 97"/>
            <p:cNvSpPr/>
            <p:nvPr/>
          </p:nvSpPr>
          <p:spPr>
            <a:xfrm>
              <a:off x="6336927" y="4536000"/>
              <a:ext cx="108000" cy="252000"/>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99" name="下矢印 98"/>
            <p:cNvSpPr/>
            <p:nvPr/>
          </p:nvSpPr>
          <p:spPr>
            <a:xfrm>
              <a:off x="5112791" y="4552752"/>
              <a:ext cx="108000" cy="252000"/>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 name="テキスト ボックス 1"/>
            <p:cNvSpPr txBox="1"/>
            <p:nvPr/>
          </p:nvSpPr>
          <p:spPr>
            <a:xfrm>
              <a:off x="4932759" y="4194596"/>
              <a:ext cx="1805377" cy="216000"/>
            </a:xfrm>
            <a:prstGeom prst="rect">
              <a:avLst/>
            </a:prstGeom>
            <a:solidFill>
              <a:schemeClr val="tx1"/>
            </a:solidFill>
            <a:ln>
              <a:noFill/>
            </a:ln>
          </p:spPr>
          <p:txBody>
            <a:bodyPr wrap="square" rtlCol="0">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誤解であると判断した場合</a:t>
              </a:r>
              <a:endParaRPr kumimoji="1" lang="ja-JP" altLang="en-US" sz="11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100" name="下矢印 99"/>
          <p:cNvSpPr/>
          <p:nvPr/>
        </p:nvSpPr>
        <p:spPr>
          <a:xfrm>
            <a:off x="3715702" y="4183142"/>
            <a:ext cx="144364" cy="79200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69" name="テキスト ボックス 68"/>
          <p:cNvSpPr txBox="1"/>
          <p:nvPr/>
        </p:nvSpPr>
        <p:spPr>
          <a:xfrm>
            <a:off x="2739349" y="4471198"/>
            <a:ext cx="2210104" cy="216000"/>
          </a:xfrm>
          <a:prstGeom prst="rect">
            <a:avLst/>
          </a:prstGeom>
          <a:solidFill>
            <a:schemeClr val="tx1"/>
          </a:solidFill>
          <a:ln>
            <a:solidFill>
              <a:schemeClr val="tx1"/>
            </a:solidFill>
          </a:ln>
        </p:spPr>
        <p:txBody>
          <a:bodyPr wrap="square" rtlCol="0">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事実関係があると判断した場合</a:t>
            </a:r>
            <a:endParaRPr kumimoji="1" lang="ja-JP" altLang="en-US" sz="11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5" name="テキスト ボックス 74"/>
          <p:cNvSpPr txBox="1"/>
          <p:nvPr/>
        </p:nvSpPr>
        <p:spPr>
          <a:xfrm>
            <a:off x="4832684" y="5036844"/>
            <a:ext cx="2088000" cy="307777"/>
          </a:xfrm>
          <a:prstGeom prst="rect">
            <a:avLst/>
          </a:prstGeom>
          <a:solidFill>
            <a:schemeClr val="tx1"/>
          </a:solidFill>
          <a:ln>
            <a:noFill/>
          </a:ln>
        </p:spPr>
        <p:txBody>
          <a:bodyPr wrap="square" rtlCol="0">
            <a:spAutoFit/>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kumimoji="1" lang="ja-JP" altLang="en-US" sz="7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メンバー</a:t>
            </a:r>
            <a:endParaRPr kumimoji="1" lang="en-US" altLang="ja-JP" sz="7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43056" rtl="0" eaLnBrk="1" fontAlgn="auto" latinLnBrk="0" hangingPunct="1">
              <a:lnSpc>
                <a:spcPct val="100000"/>
              </a:lnSpc>
              <a:spcBef>
                <a:spcPts val="0"/>
              </a:spcBef>
              <a:spcAft>
                <a:spcPts val="0"/>
              </a:spcAft>
              <a:buClrTx/>
              <a:buSzTx/>
              <a:buFontTx/>
              <a:buNone/>
              <a:tabLst/>
              <a:defRPr/>
            </a:pPr>
            <a:r>
              <a:rPr kumimoji="1" lang="ja-JP" altLang="en-US" sz="7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会社：人事担当取締役、人事部長、人事課○○</a:t>
            </a:r>
            <a:endParaRPr kumimoji="1" lang="en-US" altLang="ja-JP" sz="7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5" name="グループ化 14"/>
          <p:cNvGrpSpPr/>
          <p:nvPr/>
        </p:nvGrpSpPr>
        <p:grpSpPr>
          <a:xfrm>
            <a:off x="3336353" y="3353514"/>
            <a:ext cx="920036" cy="829628"/>
            <a:chOff x="919602" y="4734676"/>
            <a:chExt cx="1060829" cy="956586"/>
          </a:xfrm>
        </p:grpSpPr>
        <p:sp>
          <p:nvSpPr>
            <p:cNvPr id="134" name="円/楕円 133"/>
            <p:cNvSpPr/>
            <p:nvPr/>
          </p:nvSpPr>
          <p:spPr>
            <a:xfrm>
              <a:off x="957549" y="4734676"/>
              <a:ext cx="956587" cy="956586"/>
            </a:xfrm>
            <a:prstGeom prst="ellipse">
              <a:avLst/>
            </a:prstGeom>
            <a:solidFill>
              <a:schemeClr val="bg1"/>
            </a:solidFill>
            <a:ln w="44450" cmpd="thickThi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35" name="テキスト ボックス 134"/>
            <p:cNvSpPr txBox="1"/>
            <p:nvPr/>
          </p:nvSpPr>
          <p:spPr>
            <a:xfrm>
              <a:off x="919602" y="4977949"/>
              <a:ext cx="1060829" cy="461665"/>
            </a:xfrm>
            <a:prstGeom prst="rect">
              <a:avLst/>
            </a:prstGeom>
            <a:noFill/>
          </p:spPr>
          <p:txBody>
            <a:bodyPr wrap="square" rtlCol="0">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事実関係</a:t>
              </a:r>
              <a:endParaRPr kumimoji="1" lang="en-US" altLang="ja-JP"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の有無</a:t>
              </a:r>
            </a:p>
          </p:txBody>
        </p:sp>
      </p:grpSp>
      <p:cxnSp>
        <p:nvCxnSpPr>
          <p:cNvPr id="24" name="直線コネクタ 23"/>
          <p:cNvCxnSpPr/>
          <p:nvPr/>
        </p:nvCxnSpPr>
        <p:spPr>
          <a:xfrm>
            <a:off x="7064621" y="4128168"/>
            <a:ext cx="0" cy="5976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09" name="下矢印 108"/>
          <p:cNvSpPr/>
          <p:nvPr/>
        </p:nvSpPr>
        <p:spPr>
          <a:xfrm>
            <a:off x="3715702" y="5424570"/>
            <a:ext cx="144364" cy="111600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92" name="Text Box 544"/>
          <p:cNvSpPr txBox="1">
            <a:spLocks noChangeArrowheads="1"/>
          </p:cNvSpPr>
          <p:nvPr/>
        </p:nvSpPr>
        <p:spPr bwMode="auto">
          <a:xfrm>
            <a:off x="4676149" y="2416126"/>
            <a:ext cx="1116000" cy="144000"/>
          </a:xfrm>
          <a:prstGeom prst="rect">
            <a:avLst/>
          </a:prstGeom>
          <a:noFill/>
          <a:ln>
            <a:noFill/>
          </a:ln>
        </p:spPr>
        <p:txBody>
          <a:bodyPr rot="0" vert="horz" wrap="square" lIns="74295" tIns="8890" rIns="74295" bIns="8890" anchor="t" anchorCtr="0" upright="1">
            <a:no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（必要に応じて）</a:t>
            </a:r>
            <a:endParaRPr kumimoji="1" lang="ja-JP" altLang="en-US" sz="1050" b="0"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7" name="グループ化 16"/>
          <p:cNvGrpSpPr/>
          <p:nvPr/>
        </p:nvGrpSpPr>
        <p:grpSpPr>
          <a:xfrm>
            <a:off x="1195702" y="7423502"/>
            <a:ext cx="5868919" cy="2808312"/>
            <a:chOff x="1224000" y="7146900"/>
            <a:chExt cx="5868919" cy="2808312"/>
          </a:xfrm>
        </p:grpSpPr>
        <p:sp>
          <p:nvSpPr>
            <p:cNvPr id="136" name="下矢印 135"/>
            <p:cNvSpPr/>
            <p:nvPr/>
          </p:nvSpPr>
          <p:spPr>
            <a:xfrm>
              <a:off x="3780631" y="9379148"/>
              <a:ext cx="144364" cy="314454"/>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50" name="Text Box 544"/>
            <p:cNvSpPr txBox="1">
              <a:spLocks noChangeArrowheads="1"/>
            </p:cNvSpPr>
            <p:nvPr/>
          </p:nvSpPr>
          <p:spPr bwMode="auto">
            <a:xfrm>
              <a:off x="2736639" y="8659084"/>
              <a:ext cx="1116000" cy="144000"/>
            </a:xfrm>
            <a:prstGeom prst="rect">
              <a:avLst/>
            </a:prstGeom>
            <a:noFill/>
            <a:ln>
              <a:noFill/>
            </a:ln>
          </p:spPr>
          <p:txBody>
            <a:bodyPr rot="0" vert="horz" wrap="square" lIns="74295" tIns="8890" rIns="74295" bIns="8890" anchor="t" anchorCtr="0" upright="1">
              <a:no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（必要に応じて）</a:t>
              </a:r>
              <a:endParaRPr kumimoji="1" lang="ja-JP" altLang="en-US" sz="1050" b="0"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7" name="下矢印 126"/>
            <p:cNvSpPr/>
            <p:nvPr/>
          </p:nvSpPr>
          <p:spPr>
            <a:xfrm>
              <a:off x="3780283" y="8803124"/>
              <a:ext cx="144364" cy="36000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28" name="テキスト ボックス 127"/>
            <p:cNvSpPr txBox="1"/>
            <p:nvPr/>
          </p:nvSpPr>
          <p:spPr>
            <a:xfrm>
              <a:off x="3348583" y="9163124"/>
              <a:ext cx="1013843" cy="253916"/>
            </a:xfrm>
            <a:prstGeom prst="rect">
              <a:avLst/>
            </a:prstGeom>
            <a:solidFill>
              <a:schemeClr val="tx1"/>
            </a:solidFill>
            <a:ln>
              <a:noFill/>
            </a:ln>
          </p:spPr>
          <p:txBody>
            <a:bodyPr wrap="square" rtlCol="0">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解 決</a:t>
              </a:r>
              <a:endParaRPr kumimoji="1" lang="ja-JP" altLang="en-US" sz="11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9" name="テキスト ボックス 128"/>
            <p:cNvSpPr txBox="1"/>
            <p:nvPr/>
          </p:nvSpPr>
          <p:spPr>
            <a:xfrm>
              <a:off x="3276575" y="9693602"/>
              <a:ext cx="1287760" cy="261610"/>
            </a:xfrm>
            <a:prstGeom prst="rect">
              <a:avLst/>
            </a:prstGeom>
            <a:solidFill>
              <a:schemeClr val="tx1"/>
            </a:solidFill>
            <a:ln>
              <a:solidFill>
                <a:schemeClr val="tx1"/>
              </a:solidFill>
            </a:ln>
          </p:spPr>
          <p:txBody>
            <a:bodyPr wrap="square" rtlCol="0">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再発防止措置</a:t>
              </a:r>
            </a:p>
          </p:txBody>
        </p:sp>
        <p:grpSp>
          <p:nvGrpSpPr>
            <p:cNvPr id="28" name="グループ化 27"/>
            <p:cNvGrpSpPr/>
            <p:nvPr/>
          </p:nvGrpSpPr>
          <p:grpSpPr>
            <a:xfrm>
              <a:off x="1224000" y="7146900"/>
              <a:ext cx="5328592" cy="1817783"/>
              <a:chOff x="1188343" y="7506940"/>
              <a:chExt cx="5328592" cy="1817783"/>
            </a:xfrm>
          </p:grpSpPr>
          <p:cxnSp>
            <p:nvCxnSpPr>
              <p:cNvPr id="124" name="Line 505"/>
              <p:cNvCxnSpPr>
                <a:cxnSpLocks noChangeShapeType="1"/>
              </p:cNvCxnSpPr>
              <p:nvPr/>
            </p:nvCxnSpPr>
            <p:spPr bwMode="auto">
              <a:xfrm flipV="1">
                <a:off x="2700511" y="9163124"/>
                <a:ext cx="3204000" cy="0"/>
              </a:xfrm>
              <a:prstGeom prst="line">
                <a:avLst/>
              </a:prstGeom>
              <a:noFill/>
              <a:ln w="38100">
                <a:solidFill>
                  <a:schemeClr val="tx1"/>
                </a:solidFill>
                <a:round/>
                <a:headEnd type="triangle"/>
                <a:tailEnd/>
              </a:ln>
            </p:spPr>
          </p:cxnSp>
          <p:cxnSp>
            <p:nvCxnSpPr>
              <p:cNvPr id="125" name="Line 505"/>
              <p:cNvCxnSpPr>
                <a:cxnSpLocks noChangeShapeType="1"/>
              </p:cNvCxnSpPr>
              <p:nvPr/>
            </p:nvCxnSpPr>
            <p:spPr bwMode="auto">
              <a:xfrm rot="5400000" flipV="1">
                <a:off x="5801148" y="9055100"/>
                <a:ext cx="2160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grpSp>
            <p:nvGrpSpPr>
              <p:cNvPr id="118" name="グループ化 117"/>
              <p:cNvGrpSpPr/>
              <p:nvPr/>
            </p:nvGrpSpPr>
            <p:grpSpPr>
              <a:xfrm>
                <a:off x="1856948" y="7915752"/>
                <a:ext cx="4001721" cy="216032"/>
                <a:chOff x="1795482" y="2538388"/>
                <a:chExt cx="4001721" cy="216032"/>
              </a:xfrm>
            </p:grpSpPr>
            <p:cxnSp>
              <p:nvCxnSpPr>
                <p:cNvPr id="119" name="Line 505"/>
                <p:cNvCxnSpPr>
                  <a:cxnSpLocks noChangeShapeType="1"/>
                </p:cNvCxnSpPr>
                <p:nvPr/>
              </p:nvCxnSpPr>
              <p:spPr bwMode="auto">
                <a:xfrm flipV="1">
                  <a:off x="1836415" y="2538388"/>
                  <a:ext cx="39240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120" name="下矢印 119"/>
                <p:cNvSpPr/>
                <p:nvPr/>
              </p:nvSpPr>
              <p:spPr>
                <a:xfrm>
                  <a:off x="5652839" y="2538420"/>
                  <a:ext cx="144364" cy="21600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schemeClr val="tx1"/>
                    </a:solidFill>
                    <a:effectLst/>
                    <a:uLnTx/>
                    <a:uFillTx/>
                    <a:latin typeface="Calibri"/>
                    <a:ea typeface="ＭＳ Ｐゴシック" panose="020B0600070205080204" pitchFamily="50" charset="-128"/>
                    <a:cs typeface="+mn-cs"/>
                  </a:endParaRPr>
                </a:p>
              </p:txBody>
            </p:sp>
            <p:sp>
              <p:nvSpPr>
                <p:cNvPr id="121" name="下矢印 120"/>
                <p:cNvSpPr/>
                <p:nvPr/>
              </p:nvSpPr>
              <p:spPr>
                <a:xfrm>
                  <a:off x="1795482" y="2538388"/>
                  <a:ext cx="144364" cy="216000"/>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sp>
            <p:nvSpPr>
              <p:cNvPr id="49" name="AutoShape 543"/>
              <p:cNvSpPr>
                <a:spLocks noChangeArrowheads="1"/>
              </p:cNvSpPr>
              <p:nvPr/>
            </p:nvSpPr>
            <p:spPr bwMode="auto">
              <a:xfrm>
                <a:off x="5411449" y="8154973"/>
                <a:ext cx="1022746" cy="848464"/>
              </a:xfrm>
              <a:prstGeom prst="flowChartProcess">
                <a:avLst/>
              </a:prstGeom>
              <a:solidFill>
                <a:srgbClr val="FFFFFF"/>
              </a:solidFill>
              <a:ln w="38100">
                <a:solidFill>
                  <a:schemeClr val="tx1"/>
                </a:solidFill>
                <a:miter lim="800000"/>
                <a:headEnd/>
                <a:tailEnd/>
              </a:ln>
            </p:spPr>
            <p:txBody>
              <a:bodyPr rot="0" vert="horz" wrap="square" lIns="74295" tIns="8890" rIns="74295" bIns="8890" anchor="t" anchorCtr="0" upright="1">
                <a:no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14" name="グループ化 113"/>
              <p:cNvGrpSpPr/>
              <p:nvPr/>
            </p:nvGrpSpPr>
            <p:grpSpPr>
              <a:xfrm>
                <a:off x="3348583" y="7506940"/>
                <a:ext cx="864097" cy="864096"/>
                <a:chOff x="3204567" y="3978549"/>
                <a:chExt cx="1136555" cy="1136554"/>
              </a:xfrm>
            </p:grpSpPr>
            <p:sp>
              <p:nvSpPr>
                <p:cNvPr id="115" name="円/楕円 114"/>
                <p:cNvSpPr/>
                <p:nvPr/>
              </p:nvSpPr>
              <p:spPr>
                <a:xfrm>
                  <a:off x="3204567" y="3978549"/>
                  <a:ext cx="1136555" cy="1136554"/>
                </a:xfrm>
                <a:prstGeom prst="ellipse">
                  <a:avLst/>
                </a:prstGeom>
                <a:solidFill>
                  <a:schemeClr val="bg1"/>
                </a:solidFill>
                <a:ln w="44450" cmpd="thickThi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16" name="テキスト ボックス 115"/>
                <p:cNvSpPr txBox="1"/>
                <p:nvPr/>
              </p:nvSpPr>
              <p:spPr>
                <a:xfrm>
                  <a:off x="3228785" y="4391487"/>
                  <a:ext cx="1069497" cy="329112"/>
                </a:xfrm>
                <a:prstGeom prst="rect">
                  <a:avLst/>
                </a:prstGeom>
                <a:noFill/>
              </p:spPr>
              <p:txBody>
                <a:bodyPr wrap="square" rtlCol="0">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判 定</a:t>
                  </a:r>
                </a:p>
              </p:txBody>
            </p:sp>
          </p:grpSp>
          <p:sp>
            <p:nvSpPr>
              <p:cNvPr id="122" name="AutoShape 543"/>
              <p:cNvSpPr>
                <a:spLocks noChangeArrowheads="1"/>
              </p:cNvSpPr>
              <p:nvPr/>
            </p:nvSpPr>
            <p:spPr bwMode="auto">
              <a:xfrm>
                <a:off x="1260350" y="8139437"/>
                <a:ext cx="1404000" cy="1185286"/>
              </a:xfrm>
              <a:prstGeom prst="flowChartProcess">
                <a:avLst/>
              </a:prstGeom>
              <a:solidFill>
                <a:srgbClr val="FFFFFF"/>
              </a:solidFill>
              <a:ln w="38100">
                <a:solidFill>
                  <a:schemeClr val="tx1"/>
                </a:solidFill>
                <a:miter lim="800000"/>
                <a:headEnd/>
                <a:tailEnd/>
              </a:ln>
            </p:spPr>
            <p:txBody>
              <a:bodyPr rot="0" vert="horz" wrap="square" lIns="74295" tIns="8890" rIns="74295" bIns="8890" anchor="t" anchorCtr="0" upright="1">
                <a:noAutofit/>
              </a:bodyPr>
              <a:lstStyle/>
              <a:p>
                <a:pPr marL="0" marR="0" lvl="0" indent="133350" algn="just" defTabSz="1043056"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1" name="テキスト ボックス 130"/>
              <p:cNvSpPr txBox="1"/>
              <p:nvPr/>
            </p:nvSpPr>
            <p:spPr>
              <a:xfrm>
                <a:off x="1188343" y="7591461"/>
                <a:ext cx="1440000" cy="253916"/>
              </a:xfrm>
              <a:prstGeom prst="rect">
                <a:avLst/>
              </a:prstGeom>
              <a:solidFill>
                <a:schemeClr val="tx1"/>
              </a:solidFill>
              <a:ln>
                <a:noFill/>
              </a:ln>
            </p:spPr>
            <p:txBody>
              <a:bodyPr wrap="square" rtlCol="0">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懲戒に値しない場合</a:t>
                </a:r>
                <a:endParaRPr kumimoji="1" lang="ja-JP" altLang="en-US" sz="11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2" name="テキスト ボックス 131"/>
              <p:cNvSpPr txBox="1"/>
              <p:nvPr/>
            </p:nvSpPr>
            <p:spPr>
              <a:xfrm>
                <a:off x="5076935" y="7597489"/>
                <a:ext cx="1440000" cy="253916"/>
              </a:xfrm>
              <a:prstGeom prst="rect">
                <a:avLst/>
              </a:prstGeom>
              <a:solidFill>
                <a:schemeClr val="tx1"/>
              </a:solidFill>
              <a:ln>
                <a:noFill/>
              </a:ln>
            </p:spPr>
            <p:txBody>
              <a:bodyPr wrap="square" rtlCol="0">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懲戒に値する場合</a:t>
                </a:r>
                <a:endParaRPr kumimoji="1" lang="ja-JP" altLang="en-US" sz="11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cxnSp>
          <p:nvCxnSpPr>
            <p:cNvPr id="141" name="Line 505"/>
            <p:cNvCxnSpPr>
              <a:cxnSpLocks noChangeShapeType="1"/>
            </p:cNvCxnSpPr>
            <p:nvPr/>
          </p:nvCxnSpPr>
          <p:spPr bwMode="auto">
            <a:xfrm flipV="1">
              <a:off x="4572919" y="9811196"/>
              <a:ext cx="2520000" cy="0"/>
            </a:xfrm>
            <a:prstGeom prst="line">
              <a:avLst/>
            </a:prstGeom>
            <a:noFill/>
            <a:ln w="38100">
              <a:solidFill>
                <a:schemeClr val="tx1"/>
              </a:solidFill>
              <a:round/>
              <a:headEnd type="triangle"/>
              <a:tailEnd/>
            </a:ln>
            <a:extLst>
              <a:ext uri="{909E8E84-426E-40DD-AFC4-6F175D3DCCD1}">
                <a14:hiddenFill xmlns:a14="http://schemas.microsoft.com/office/drawing/2010/main">
                  <a:noFill/>
                </a14:hiddenFill>
              </a:ext>
            </a:extLst>
          </p:spPr>
        </p:cxnSp>
        <p:sp>
          <p:nvSpPr>
            <p:cNvPr id="88" name="Text Box 544"/>
            <p:cNvSpPr txBox="1">
              <a:spLocks noChangeArrowheads="1"/>
            </p:cNvSpPr>
            <p:nvPr/>
          </p:nvSpPr>
          <p:spPr bwMode="auto">
            <a:xfrm>
              <a:off x="4569410" y="7618817"/>
              <a:ext cx="1132326" cy="186721"/>
            </a:xfrm>
            <a:prstGeom prst="rect">
              <a:avLst/>
            </a:prstGeom>
            <a:noFill/>
            <a:ln>
              <a:noFill/>
            </a:ln>
          </p:spPr>
          <p:txBody>
            <a:bodyPr rot="0" vert="horz" wrap="square" lIns="74295" tIns="8890" rIns="74295" bIns="8890" anchor="t" anchorCtr="0" upright="1">
              <a:no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就業規則に基づく</a:t>
              </a:r>
              <a:endParaRPr kumimoji="1" lang="ja-JP" altLang="en-US" sz="1050" b="0"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テキスト ボックス 19"/>
            <p:cNvSpPr txBox="1"/>
            <p:nvPr/>
          </p:nvSpPr>
          <p:spPr>
            <a:xfrm>
              <a:off x="1315992" y="8046854"/>
              <a:ext cx="1456527" cy="900246"/>
            </a:xfrm>
            <a:prstGeom prst="rect">
              <a:avLst/>
            </a:prstGeom>
            <a:noFill/>
          </p:spPr>
          <p:txBody>
            <a:bodyPr wrap="square" rtlCol="0">
              <a:spAutoFit/>
            </a:bodyPr>
            <a:lstStyle/>
            <a:p>
              <a:pPr marL="0" marR="0" lvl="0" indent="133350" algn="just" defTabSz="1043056" rtl="0" eaLnBrk="1" fontAlgn="auto" latinLnBrk="0" hangingPunct="1">
                <a:lnSpc>
                  <a:spcPct val="100000"/>
                </a:lnSpc>
                <a:spcBef>
                  <a:spcPts val="0"/>
                </a:spcBef>
                <a:spcAft>
                  <a:spcPts val="0"/>
                </a:spcAft>
                <a:buClrTx/>
                <a:buSzTx/>
                <a:buFontTx/>
                <a:buNone/>
                <a:tabLst/>
                <a:defRPr/>
              </a:pPr>
              <a:r>
                <a:rPr kumimoji="1" lang="ja-JP" altLang="en-US" sz="105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関係改善援助</a:t>
              </a:r>
              <a:endParaRPr kumimoji="1" lang="en-US" altLang="ja-JP" sz="105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133350" algn="just" defTabSz="1043056" rtl="0" eaLnBrk="1" fontAlgn="auto" latinLnBrk="0" hangingPunct="1">
                <a:lnSpc>
                  <a:spcPct val="100000"/>
                </a:lnSpc>
                <a:spcBef>
                  <a:spcPts val="0"/>
                </a:spcBef>
                <a:spcAft>
                  <a:spcPts val="0"/>
                </a:spcAft>
                <a:buClrTx/>
                <a:buSzTx/>
                <a:buFontTx/>
                <a:buNone/>
                <a:tabLst/>
                <a:defRPr/>
              </a:pPr>
              <a:r>
                <a:rPr kumimoji="1" lang="ja-JP" altLang="en-US" sz="105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行為者の配置転換</a:t>
              </a:r>
              <a:endParaRPr kumimoji="1" lang="en-US" altLang="ja-JP" sz="105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133350" algn="just" defTabSz="1043056" rtl="0" eaLnBrk="1" fontAlgn="auto" latinLnBrk="0" hangingPunct="1">
                <a:lnSpc>
                  <a:spcPct val="100000"/>
                </a:lnSpc>
                <a:spcBef>
                  <a:spcPts val="0"/>
                </a:spcBef>
                <a:spcAft>
                  <a:spcPts val="0"/>
                </a:spcAft>
                <a:buClrTx/>
                <a:buSzTx/>
                <a:buFontTx/>
                <a:buNone/>
                <a:tabLst/>
                <a:defRPr/>
              </a:pPr>
              <a:r>
                <a:rPr kumimoji="1" lang="ja-JP" altLang="en-US" sz="105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行為者謝罪</a:t>
              </a:r>
              <a:endParaRPr kumimoji="1" lang="en-US" altLang="ja-JP" sz="105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133350" algn="just" defTabSz="1043056" rtl="0" eaLnBrk="1" fontAlgn="auto" latinLnBrk="0" hangingPunct="1">
                <a:lnSpc>
                  <a:spcPct val="100000"/>
                </a:lnSpc>
                <a:spcBef>
                  <a:spcPts val="0"/>
                </a:spcBef>
                <a:spcAft>
                  <a:spcPts val="0"/>
                </a:spcAft>
                <a:buClrTx/>
                <a:buSzTx/>
                <a:buFontTx/>
                <a:buNone/>
                <a:tabLst/>
                <a:defRPr/>
              </a:pPr>
              <a:r>
                <a:rPr kumimoji="1" lang="ja-JP" altLang="en-US" sz="105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不利益回復</a:t>
              </a:r>
              <a:endParaRPr kumimoji="1" lang="en-US" altLang="ja-JP" sz="105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133350" algn="just" defTabSz="1043056" rtl="0" eaLnBrk="1" fontAlgn="auto" latinLnBrk="0" hangingPunct="1">
                <a:lnSpc>
                  <a:spcPct val="100000"/>
                </a:lnSpc>
                <a:spcBef>
                  <a:spcPts val="0"/>
                </a:spcBef>
                <a:spcAft>
                  <a:spcPts val="0"/>
                </a:spcAft>
                <a:buClrTx/>
                <a:buSzTx/>
                <a:buFontTx/>
                <a:buNone/>
                <a:tabLst/>
                <a:defRPr/>
              </a:pPr>
              <a:r>
                <a:rPr kumimoji="1" lang="ja-JP" altLang="en-US" sz="105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メンタルケア等</a:t>
              </a:r>
              <a:endParaRPr kumimoji="1" lang="en-US" altLang="ja-JP" sz="105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テキスト ボックス 20"/>
            <p:cNvSpPr txBox="1"/>
            <p:nvPr/>
          </p:nvSpPr>
          <p:spPr>
            <a:xfrm>
              <a:off x="1301283" y="7776000"/>
              <a:ext cx="1399228" cy="253916"/>
            </a:xfrm>
            <a:prstGeom prst="rect">
              <a:avLst/>
            </a:prstGeom>
            <a:noFill/>
            <a:ln w="28575">
              <a:solidFill>
                <a:schemeClr val="tx1"/>
              </a:solidFill>
            </a:ln>
          </p:spPr>
          <p:txBody>
            <a:bodyPr wrap="square" rtlCol="0">
              <a:spAutoFit/>
            </a:bodyPr>
            <a:lstStyle/>
            <a:p>
              <a:pPr marL="0" marR="0" lvl="0" indent="133350" algn="just" defTabSz="1043056" rtl="0" eaLnBrk="1" fontAlgn="auto" latinLnBrk="0" hangingPunct="1">
                <a:lnSpc>
                  <a:spcPct val="100000"/>
                </a:lnSpc>
                <a:spcBef>
                  <a:spcPts val="0"/>
                </a:spcBef>
                <a:spcAft>
                  <a:spcPts val="0"/>
                </a:spcAft>
                <a:buClrTx/>
                <a:buSzTx/>
                <a:buFontTx/>
                <a:buNone/>
                <a:tabLst/>
                <a:defRPr/>
              </a:pPr>
              <a:r>
                <a:rPr kumimoji="1" lang="ja-JP" altLang="en-US"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「本人」説明</a:t>
              </a:r>
              <a:endParaRPr kumimoji="1" lang="en-US"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22"/>
            <p:cNvSpPr/>
            <p:nvPr/>
          </p:nvSpPr>
          <p:spPr>
            <a:xfrm>
              <a:off x="5465362" y="7800241"/>
              <a:ext cx="857927" cy="1061829"/>
            </a:xfrm>
            <a:prstGeom prst="rect">
              <a:avLst/>
            </a:prstGeom>
          </p:spPr>
          <p:txBody>
            <a:bodyPr wrap="none">
              <a:spAutoFit/>
            </a:bodyPr>
            <a:lstStyle/>
            <a:p>
              <a:pPr marL="0" marR="0" lvl="0" indent="133350" algn="just" defTabSz="1043056" rtl="0" eaLnBrk="1" fontAlgn="auto" latinLnBrk="0" hangingPunct="1">
                <a:lnSpc>
                  <a:spcPct val="100000"/>
                </a:lnSpc>
                <a:spcBef>
                  <a:spcPts val="0"/>
                </a:spcBef>
                <a:spcAft>
                  <a:spcPts val="0"/>
                </a:spcAft>
                <a:buClrTx/>
                <a:buSzTx/>
                <a:buFontTx/>
                <a:buNone/>
                <a:tabLst/>
                <a:defRPr/>
              </a:pPr>
              <a:r>
                <a:rPr kumimoji="1" lang="ja-JP"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け ん 責</a:t>
              </a:r>
              <a:endParaRPr kumimoji="1" lang="en-US"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133350" algn="just" defTabSz="1043056" rtl="0" eaLnBrk="1" fontAlgn="auto" latinLnBrk="0" hangingPunct="1">
                <a:lnSpc>
                  <a:spcPct val="100000"/>
                </a:lnSpc>
                <a:spcBef>
                  <a:spcPts val="0"/>
                </a:spcBef>
                <a:spcAft>
                  <a:spcPts val="0"/>
                </a:spcAft>
                <a:buClrTx/>
                <a:buSzTx/>
                <a:buFontTx/>
                <a:buNone/>
                <a:tabLst/>
                <a:defRPr/>
              </a:pPr>
              <a:r>
                <a:rPr kumimoji="1" lang="ja-JP"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出勤停止</a:t>
              </a:r>
              <a:endParaRPr kumimoji="1" lang="en-US"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133350" algn="just" defTabSz="1043056" rtl="0" eaLnBrk="1" fontAlgn="auto" latinLnBrk="0" hangingPunct="1">
                <a:lnSpc>
                  <a:spcPct val="100000"/>
                </a:lnSpc>
                <a:spcBef>
                  <a:spcPts val="0"/>
                </a:spcBef>
                <a:spcAft>
                  <a:spcPts val="0"/>
                </a:spcAft>
                <a:buClrTx/>
                <a:buSzTx/>
                <a:buFontTx/>
                <a:buNone/>
                <a:tabLst/>
                <a:defRPr/>
              </a:pPr>
              <a:r>
                <a:rPr kumimoji="1" lang="ja-JP"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諭旨解雇</a:t>
              </a:r>
              <a:endParaRPr kumimoji="1" lang="en-US"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133350" algn="just" defTabSz="1043056" rtl="0" eaLnBrk="1" fontAlgn="auto" latinLnBrk="0" hangingPunct="1">
                <a:lnSpc>
                  <a:spcPct val="100000"/>
                </a:lnSpc>
                <a:spcBef>
                  <a:spcPts val="0"/>
                </a:spcBef>
                <a:spcAft>
                  <a:spcPts val="0"/>
                </a:spcAft>
                <a:buClrTx/>
                <a:buSzTx/>
                <a:buFontTx/>
                <a:buNone/>
                <a:tabLst/>
                <a:defRPr/>
              </a:pPr>
              <a:r>
                <a:rPr kumimoji="1" lang="ja-JP"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懲戒解雇</a:t>
              </a:r>
              <a:endParaRPr kumimoji="1" lang="en-US"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133350" algn="just" defTabSz="1043056" rtl="0" eaLnBrk="1" fontAlgn="auto" latinLnBrk="0" hangingPunct="1">
                <a:lnSpc>
                  <a:spcPct val="100000"/>
                </a:lnSpc>
                <a:spcBef>
                  <a:spcPts val="0"/>
                </a:spcBef>
                <a:spcAft>
                  <a:spcPts val="0"/>
                </a:spcAft>
                <a:buClrTx/>
                <a:buSzTx/>
                <a:buFontTx/>
                <a:buNone/>
                <a:tabLst/>
                <a:defRPr/>
              </a:pPr>
              <a:r>
                <a:rPr kumimoji="1" lang="ja-JP" altLang="en-US"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050" b="0"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等</a:t>
              </a:r>
              <a:endParaRPr kumimoji="1" lang="en-US" altLang="ja-JP" sz="1050" b="0"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133350" algn="just" defTabSz="1043056"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104" name="テキスト ボックス 103"/>
          <p:cNvSpPr txBox="1"/>
          <p:nvPr/>
        </p:nvSpPr>
        <p:spPr>
          <a:xfrm>
            <a:off x="4886073" y="6555538"/>
            <a:ext cx="1536863" cy="253916"/>
          </a:xfrm>
          <a:prstGeom prst="rect">
            <a:avLst/>
          </a:prstGeom>
          <a:solidFill>
            <a:schemeClr val="bg1"/>
          </a:solidFill>
          <a:ln w="19050">
            <a:solidFill>
              <a:schemeClr val="tx1"/>
            </a:solidFill>
          </a:ln>
        </p:spPr>
        <p:txBody>
          <a:bodyPr wrap="square" rtlCol="0">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第三者事情聴取</a:t>
            </a:r>
            <a:endParaRPr kumimoji="1" lang="ja-JP"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10" name="グループ化 109"/>
          <p:cNvGrpSpPr/>
          <p:nvPr/>
        </p:nvGrpSpPr>
        <p:grpSpPr>
          <a:xfrm>
            <a:off x="2028340" y="6804580"/>
            <a:ext cx="3627502" cy="252000"/>
            <a:chOff x="1883719" y="2609630"/>
            <a:chExt cx="3862300" cy="252000"/>
          </a:xfrm>
          <a:solidFill>
            <a:schemeClr val="tx1"/>
          </a:solidFill>
        </p:grpSpPr>
        <p:cxnSp>
          <p:nvCxnSpPr>
            <p:cNvPr id="111" name="Line 505"/>
            <p:cNvCxnSpPr>
              <a:cxnSpLocks noChangeShapeType="1"/>
            </p:cNvCxnSpPr>
            <p:nvPr/>
          </p:nvCxnSpPr>
          <p:spPr bwMode="auto">
            <a:xfrm>
              <a:off x="1903232" y="2842810"/>
              <a:ext cx="3842787" cy="0"/>
            </a:xfrm>
            <a:prstGeom prst="line">
              <a:avLst/>
            </a:prstGeom>
            <a:grpFill/>
            <a:ln w="38100">
              <a:solidFill>
                <a:schemeClr val="tx1"/>
              </a:solidFill>
              <a:round/>
              <a:headEnd/>
              <a:tailEnd/>
            </a:ln>
          </p:spPr>
        </p:cxnSp>
        <p:cxnSp>
          <p:nvCxnSpPr>
            <p:cNvPr id="112" name="Line 505"/>
            <p:cNvCxnSpPr>
              <a:cxnSpLocks noChangeShapeType="1"/>
              <a:stCxn id="104" idx="2"/>
            </p:cNvCxnSpPr>
            <p:nvPr/>
          </p:nvCxnSpPr>
          <p:spPr bwMode="auto">
            <a:xfrm>
              <a:off x="5744595" y="2614504"/>
              <a:ext cx="1424" cy="247125"/>
            </a:xfrm>
            <a:prstGeom prst="line">
              <a:avLst/>
            </a:prstGeom>
            <a:grpFill/>
            <a:ln w="38100">
              <a:solidFill>
                <a:schemeClr val="tx1"/>
              </a:solidFill>
              <a:round/>
              <a:headEnd/>
              <a:tailEnd/>
            </a:ln>
          </p:spPr>
        </p:cxnSp>
        <p:cxnSp>
          <p:nvCxnSpPr>
            <p:cNvPr id="113" name="Line 505"/>
            <p:cNvCxnSpPr>
              <a:cxnSpLocks noChangeShapeType="1"/>
            </p:cNvCxnSpPr>
            <p:nvPr/>
          </p:nvCxnSpPr>
          <p:spPr bwMode="auto">
            <a:xfrm rot="5400000" flipV="1">
              <a:off x="1757719" y="2735630"/>
              <a:ext cx="252000" cy="0"/>
            </a:xfrm>
            <a:prstGeom prst="line">
              <a:avLst/>
            </a:prstGeom>
            <a:grpFill/>
            <a:ln w="38100">
              <a:solidFill>
                <a:schemeClr val="tx1"/>
              </a:solidFill>
              <a:round/>
              <a:headEnd/>
              <a:tailEnd/>
            </a:ln>
          </p:spPr>
        </p:cxnSp>
      </p:grpSp>
      <p:grpSp>
        <p:nvGrpSpPr>
          <p:cNvPr id="137" name="グループ化 136"/>
          <p:cNvGrpSpPr/>
          <p:nvPr/>
        </p:nvGrpSpPr>
        <p:grpSpPr>
          <a:xfrm>
            <a:off x="1946906" y="6273202"/>
            <a:ext cx="3757566" cy="280373"/>
            <a:chOff x="1795482" y="2062075"/>
            <a:chExt cx="3807549" cy="280373"/>
          </a:xfrm>
          <a:solidFill>
            <a:schemeClr val="tx1"/>
          </a:solidFill>
        </p:grpSpPr>
        <p:cxnSp>
          <p:nvCxnSpPr>
            <p:cNvPr id="138" name="Line 505"/>
            <p:cNvCxnSpPr>
              <a:cxnSpLocks noChangeShapeType="1"/>
            </p:cNvCxnSpPr>
            <p:nvPr/>
          </p:nvCxnSpPr>
          <p:spPr bwMode="auto">
            <a:xfrm>
              <a:off x="1840667" y="2062075"/>
              <a:ext cx="3726415" cy="1"/>
            </a:xfrm>
            <a:prstGeom prst="line">
              <a:avLst/>
            </a:prstGeom>
            <a:grpFill/>
            <a:ln w="38100">
              <a:solidFill>
                <a:schemeClr val="tx1"/>
              </a:solidFill>
              <a:round/>
              <a:headEnd/>
              <a:tailEnd/>
            </a:ln>
          </p:spPr>
        </p:cxnSp>
        <p:sp>
          <p:nvSpPr>
            <p:cNvPr id="139" name="下矢印 138"/>
            <p:cNvSpPr/>
            <p:nvPr/>
          </p:nvSpPr>
          <p:spPr>
            <a:xfrm>
              <a:off x="5458667" y="2062075"/>
              <a:ext cx="144364" cy="274682"/>
            </a:xfrm>
            <a:prstGeom prst="downArrow">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40" name="下矢印 139"/>
            <p:cNvSpPr/>
            <p:nvPr/>
          </p:nvSpPr>
          <p:spPr>
            <a:xfrm>
              <a:off x="1795482" y="2062076"/>
              <a:ext cx="144364" cy="280372"/>
            </a:xfrm>
            <a:prstGeom prst="downArrow">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sp>
        <p:nvSpPr>
          <p:cNvPr id="91" name="Text Box 544"/>
          <p:cNvSpPr txBox="1">
            <a:spLocks noChangeArrowheads="1"/>
          </p:cNvSpPr>
          <p:nvPr/>
        </p:nvSpPr>
        <p:spPr bwMode="auto">
          <a:xfrm>
            <a:off x="1088037" y="5479302"/>
            <a:ext cx="1116000" cy="144000"/>
          </a:xfrm>
          <a:prstGeom prst="rect">
            <a:avLst/>
          </a:prstGeom>
          <a:noFill/>
          <a:ln>
            <a:noFill/>
          </a:ln>
        </p:spPr>
        <p:txBody>
          <a:bodyPr rot="0" vert="horz" wrap="square" lIns="74295" tIns="8890" rIns="74295" bIns="8890" anchor="t" anchorCtr="0" upright="1">
            <a:no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（必要に応じて）</a:t>
            </a:r>
            <a:endParaRPr kumimoji="1" lang="ja-JP" altLang="en-US" sz="1050" b="0"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4" name="テキスト ボックス 93"/>
          <p:cNvSpPr txBox="1"/>
          <p:nvPr/>
        </p:nvSpPr>
        <p:spPr>
          <a:xfrm>
            <a:off x="1304061" y="6559406"/>
            <a:ext cx="1536863" cy="253916"/>
          </a:xfrm>
          <a:prstGeom prst="rect">
            <a:avLst/>
          </a:prstGeom>
          <a:solidFill>
            <a:schemeClr val="bg1"/>
          </a:solidFill>
          <a:ln w="19050">
            <a:solidFill>
              <a:schemeClr val="tx1"/>
            </a:solidFill>
          </a:ln>
        </p:spPr>
        <p:txBody>
          <a:bodyPr wrap="square" rtlCol="0">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本人</a:t>
            </a:r>
            <a:r>
              <a:rPr kumimoji="1" lang="ja-JP"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事情聴取</a:t>
            </a:r>
            <a:endParaRPr kumimoji="1" lang="ja-JP"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25" name="直線コネクタ 24"/>
          <p:cNvCxnSpPr>
            <a:cxnSpLocks/>
          </p:cNvCxnSpPr>
          <p:nvPr/>
        </p:nvCxnSpPr>
        <p:spPr>
          <a:xfrm>
            <a:off x="3176341" y="5892570"/>
            <a:ext cx="575644" cy="0"/>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sp>
        <p:nvSpPr>
          <p:cNvPr id="107" name="テキスト ボックス 106"/>
          <p:cNvSpPr txBox="1"/>
          <p:nvPr/>
        </p:nvSpPr>
        <p:spPr>
          <a:xfrm>
            <a:off x="1695232" y="5765370"/>
            <a:ext cx="1481037" cy="253916"/>
          </a:xfrm>
          <a:prstGeom prst="rect">
            <a:avLst/>
          </a:prstGeom>
          <a:solidFill>
            <a:schemeClr val="bg1"/>
          </a:solidFill>
          <a:ln w="19050">
            <a:solidFill>
              <a:schemeClr val="tx1"/>
            </a:solidFill>
          </a:ln>
        </p:spPr>
        <p:txBody>
          <a:bodyPr wrap="square" rtlCol="0">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「本人」に経過説明</a:t>
            </a:r>
            <a:endParaRPr kumimoji="1" lang="ja-JP"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7" name="下矢印 116"/>
          <p:cNvSpPr/>
          <p:nvPr/>
        </p:nvSpPr>
        <p:spPr>
          <a:xfrm>
            <a:off x="3715702" y="6631502"/>
            <a:ext cx="144364" cy="759528"/>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90" name="テキスト ボックス 89"/>
          <p:cNvSpPr txBox="1"/>
          <p:nvPr/>
        </p:nvSpPr>
        <p:spPr>
          <a:xfrm>
            <a:off x="3032253" y="6559406"/>
            <a:ext cx="1536863" cy="253916"/>
          </a:xfrm>
          <a:prstGeom prst="rect">
            <a:avLst/>
          </a:prstGeom>
          <a:solidFill>
            <a:schemeClr val="bg1"/>
          </a:solidFill>
          <a:ln w="19050">
            <a:solidFill>
              <a:schemeClr val="tx1"/>
            </a:solidFill>
          </a:ln>
        </p:spPr>
        <p:txBody>
          <a:bodyPr wrap="square" rtlCol="0">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相手</a:t>
            </a:r>
            <a:r>
              <a:rPr kumimoji="1" lang="ja-JP"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事情聴取</a:t>
            </a:r>
            <a:endParaRPr kumimoji="1" lang="ja-JP" altLang="ja-JP" sz="1050" b="1"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2" name="グループ化 11"/>
          <p:cNvGrpSpPr/>
          <p:nvPr/>
        </p:nvGrpSpPr>
        <p:grpSpPr>
          <a:xfrm>
            <a:off x="2888237" y="4975230"/>
            <a:ext cx="2380608" cy="468000"/>
            <a:chOff x="2617246" y="5850756"/>
            <a:chExt cx="2380608" cy="468000"/>
          </a:xfrm>
        </p:grpSpPr>
        <p:sp>
          <p:nvSpPr>
            <p:cNvPr id="4" name="角丸四角形 3"/>
            <p:cNvSpPr/>
            <p:nvPr/>
          </p:nvSpPr>
          <p:spPr>
            <a:xfrm>
              <a:off x="2617246" y="5850756"/>
              <a:ext cx="1847513" cy="46800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1" name="テキスト ボックス 10"/>
            <p:cNvSpPr txBox="1"/>
            <p:nvPr/>
          </p:nvSpPr>
          <p:spPr>
            <a:xfrm>
              <a:off x="3201471" y="5962412"/>
              <a:ext cx="1796383" cy="276999"/>
            </a:xfrm>
            <a:prstGeom prst="rect">
              <a:avLst/>
            </a:prstGeom>
            <a:noFill/>
          </p:spPr>
          <p:txBody>
            <a:bodyPr wrap="square" rtlCol="0">
              <a:spAutoFit/>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人事部等</a:t>
              </a:r>
            </a:p>
          </p:txBody>
        </p:sp>
      </p:grpSp>
      <p:cxnSp>
        <p:nvCxnSpPr>
          <p:cNvPr id="101" name="Line 505"/>
          <p:cNvCxnSpPr>
            <a:cxnSpLocks noChangeShapeType="1"/>
          </p:cNvCxnSpPr>
          <p:nvPr/>
        </p:nvCxnSpPr>
        <p:spPr bwMode="auto">
          <a:xfrm>
            <a:off x="1969709" y="9566684"/>
            <a:ext cx="1350576" cy="0"/>
          </a:xfrm>
          <a:prstGeom prst="line">
            <a:avLst/>
          </a:prstGeom>
          <a:noFill/>
          <a:ln w="38100">
            <a:solidFill>
              <a:schemeClr val="tx1"/>
            </a:solidFill>
            <a:round/>
            <a:headEnd type="none"/>
            <a:tailEnd type="triangle"/>
          </a:ln>
          <a:extLst>
            <a:ext uri="{909E8E84-426E-40DD-AFC4-6F175D3DCCD1}">
              <a14:hiddenFill xmlns:a14="http://schemas.microsoft.com/office/drawing/2010/main">
                <a:noFill/>
              </a14:hiddenFill>
            </a:ext>
          </a:extLst>
        </p:spPr>
      </p:cxnSp>
      <p:cxnSp>
        <p:nvCxnSpPr>
          <p:cNvPr id="102" name="Line 505"/>
          <p:cNvCxnSpPr>
            <a:cxnSpLocks noChangeShapeType="1"/>
            <a:stCxn id="122" idx="2"/>
          </p:cNvCxnSpPr>
          <p:nvPr/>
        </p:nvCxnSpPr>
        <p:spPr bwMode="auto">
          <a:xfrm>
            <a:off x="1969709" y="9241285"/>
            <a:ext cx="0" cy="33236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18" name="テキスト ボックス 17">
            <a:extLst>
              <a:ext uri="{FF2B5EF4-FFF2-40B4-BE49-F238E27FC236}">
                <a16:creationId xmlns:a16="http://schemas.microsoft.com/office/drawing/2014/main" id="{E0753CF2-BF3E-E81E-627E-2D7F3450BC74}"/>
              </a:ext>
            </a:extLst>
          </p:cNvPr>
          <p:cNvSpPr txBox="1"/>
          <p:nvPr/>
        </p:nvSpPr>
        <p:spPr>
          <a:xfrm>
            <a:off x="944021" y="541735"/>
            <a:ext cx="6355211" cy="338554"/>
          </a:xfrm>
          <a:prstGeom prst="rect">
            <a:avLst/>
          </a:prstGeom>
          <a:noFill/>
        </p:spPr>
        <p:txBody>
          <a:bodyPr wrap="square" rtlCol="0">
            <a:spAutoFit/>
          </a:bodyPr>
          <a:lstStyle/>
          <a:p>
            <a:pPr marL="0" marR="0" lvl="0" indent="0" algn="l" defTabSz="104299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この図は一例としてお示ししたものですので、必ずしもこのとおりに対応を行わなければならないものではありません。</a:t>
            </a:r>
          </a:p>
          <a:p>
            <a:pPr marL="0" marR="0" lvl="0" indent="0" algn="l" defTabSz="104299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組織の規模等の実態に応じて検討いただき、対応を行ってください。</a:t>
            </a:r>
          </a:p>
        </p:txBody>
      </p:sp>
      <p:sp>
        <p:nvSpPr>
          <p:cNvPr id="19" name="Text Box 544">
            <a:extLst>
              <a:ext uri="{FF2B5EF4-FFF2-40B4-BE49-F238E27FC236}">
                <a16:creationId xmlns:a16="http://schemas.microsoft.com/office/drawing/2014/main" id="{6AD2566A-FF74-FFCC-EF46-567553C3060C}"/>
              </a:ext>
            </a:extLst>
          </p:cNvPr>
          <p:cNvSpPr txBox="1">
            <a:spLocks noChangeArrowheads="1"/>
          </p:cNvSpPr>
          <p:nvPr/>
        </p:nvSpPr>
        <p:spPr bwMode="auto">
          <a:xfrm>
            <a:off x="1834276" y="7876315"/>
            <a:ext cx="1675370" cy="184838"/>
          </a:xfrm>
          <a:prstGeom prst="rect">
            <a:avLst/>
          </a:prstGeom>
          <a:noFill/>
          <a:ln>
            <a:noFill/>
          </a:ln>
        </p:spPr>
        <p:txBody>
          <a:bodyPr rot="0" vert="horz" wrap="square" lIns="74295" tIns="8890" rIns="74295" bIns="8890" anchor="t" anchorCtr="0" upright="1">
            <a:no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（事案の内容や状況に応じて）</a:t>
            </a:r>
            <a:endParaRPr kumimoji="1" lang="ja-JP" altLang="en-US" sz="1050" b="0" i="0" u="none" strike="noStrike" kern="1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Rectangle 2">
            <a:extLst>
              <a:ext uri="{FF2B5EF4-FFF2-40B4-BE49-F238E27FC236}">
                <a16:creationId xmlns:a16="http://schemas.microsoft.com/office/drawing/2014/main" id="{40CFAF5E-E686-13B5-81DF-1E5642901125}"/>
              </a:ext>
            </a:extLst>
          </p:cNvPr>
          <p:cNvSpPr>
            <a:spLocks noChangeArrowheads="1"/>
          </p:cNvSpPr>
          <p:nvPr/>
        </p:nvSpPr>
        <p:spPr bwMode="auto">
          <a:xfrm>
            <a:off x="0" y="0"/>
            <a:ext cx="75612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30" name="Rectangle 4">
            <a:extLst>
              <a:ext uri="{FF2B5EF4-FFF2-40B4-BE49-F238E27FC236}">
                <a16:creationId xmlns:a16="http://schemas.microsoft.com/office/drawing/2014/main" id="{65EAE67C-AFD4-A208-98F6-F7797436F715}"/>
              </a:ext>
            </a:extLst>
          </p:cNvPr>
          <p:cNvSpPr>
            <a:spLocks noChangeArrowheads="1"/>
          </p:cNvSpPr>
          <p:nvPr/>
        </p:nvSpPr>
        <p:spPr bwMode="auto">
          <a:xfrm>
            <a:off x="602397" y="122754"/>
            <a:ext cx="318548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フリーランスからの相談（苦情）の対応の流れ</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30947480"/>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c214e10-6fea-42d9-baed-9cad3d82182e" xsi:nil="true"/>
    <lcf76f155ced4ddcb4097134ff3c332f xmlns="b6ce7107-5eb2-441a-8b1e-5a3b7520c19e">
      <Terms xmlns="http://schemas.microsoft.com/office/infopath/2007/PartnerControls"/>
    </lcf76f155ced4ddcb4097134ff3c332f>
    <Owner xmlns="b6ce7107-5eb2-441a-8b1e-5a3b7520c19e">
      <UserInfo>
        <DisplayName/>
        <AccountId xsi:nil="true"/>
        <AccountType/>
      </UserInfo>
    </Owne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4F23804FB9F2CA4AAD19399AF601CB29" ma:contentTypeVersion="14" ma:contentTypeDescription="新しいドキュメントを作成します。" ma:contentTypeScope="" ma:versionID="5f9ece0b51eff50d2f8d66ffe1c7755c">
  <xsd:schema xmlns:xsd="http://www.w3.org/2001/XMLSchema" xmlns:xs="http://www.w3.org/2001/XMLSchema" xmlns:p="http://schemas.microsoft.com/office/2006/metadata/properties" xmlns:ns2="b6ce7107-5eb2-441a-8b1e-5a3b7520c19e" xmlns:ns3="4c214e10-6fea-42d9-baed-9cad3d82182e" targetNamespace="http://schemas.microsoft.com/office/2006/metadata/properties" ma:root="true" ma:fieldsID="d75a29086fc6aec51685994ea9304b8b" ns2:_="" ns3:_="">
    <xsd:import namespace="b6ce7107-5eb2-441a-8b1e-5a3b7520c19e"/>
    <xsd:import namespace="4c214e10-6fea-42d9-baed-9cad3d82182e"/>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ce7107-5eb2-441a-8b1e-5a3b7520c19e"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c214e10-6fea-42d9-baed-9cad3d82182e"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68d81056-3c99-444a-9fbb-49fa049f0355}" ma:internalName="TaxCatchAll" ma:showField="CatchAllData" ma:web="4c214e10-6fea-42d9-baed-9cad3d82182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70E1310-7BEF-4B72-BC91-4D4807A61BBC}">
  <ds:schemaRefs>
    <ds:schemaRef ds:uri="http://schemas.microsoft.com/office/2006/metadata/properties"/>
    <ds:schemaRef ds:uri="http://schemas.microsoft.com/office/infopath/2007/PartnerControls"/>
    <ds:schemaRef ds:uri="4c214e10-6fea-42d9-baed-9cad3d82182e"/>
    <ds:schemaRef ds:uri="b6ce7107-5eb2-441a-8b1e-5a3b7520c19e"/>
  </ds:schemaRefs>
</ds:datastoreItem>
</file>

<file path=customXml/itemProps2.xml><?xml version="1.0" encoding="utf-8"?>
<ds:datastoreItem xmlns:ds="http://schemas.openxmlformats.org/officeDocument/2006/customXml" ds:itemID="{A4D297DD-3D14-4274-ABC3-6290F93313AC}">
  <ds:schemaRefs>
    <ds:schemaRef ds:uri="http://schemas.microsoft.com/sharepoint/v3/contenttype/forms"/>
  </ds:schemaRefs>
</ds:datastoreItem>
</file>

<file path=customXml/itemProps3.xml><?xml version="1.0" encoding="utf-8"?>
<ds:datastoreItem xmlns:ds="http://schemas.openxmlformats.org/officeDocument/2006/customXml" ds:itemID="{6BFA142D-AE73-4611-99C4-B70B9990C1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6ce7107-5eb2-441a-8b1e-5a3b7520c19e"/>
    <ds:schemaRef ds:uri="4c214e10-6fea-42d9-baed-9cad3d8218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Words>202</Words>
  <PresentationFormat>ユーザー設定</PresentationFormat>
  <Paragraphs>43</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メイリオ</vt:lpstr>
      <vt:lpstr>Arial</vt:lpstr>
      <vt:lpstr>Calibri</vt:lpstr>
      <vt:lpstr>1_Office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0x0101004F23804FB9F2CA4AAD19399AF601CB29</vt:lpwstr>
  </property>
  <property fmtid="{D5CDD505-2E9C-101B-9397-08002B2CF9AE}" pid="3" name="MediaServiceImageTags">
    <vt:lpwstr/>
  </property>
</Properties>
</file>