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a7b09e24-1d0a-41d4-a018-de1cc8f3ab72">
      <Terms xmlns="http://schemas.microsoft.com/office/infopath/2007/PartnerControls"/>
    </lcf76f155ced4ddcb4097134ff3c332f>
    <Owner xmlns="a7b09e24-1d0a-41d4-a018-de1cc8f3ab72">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534B22D063A5F49834BCF916F913208" ma:contentTypeVersion="15" ma:contentTypeDescription="新しいドキュメントを作成します。" ma:contentTypeScope="" ma:versionID="1a10a9b37f243bddaa5aae8a91916cf7">
  <xsd:schema xmlns:xsd="http://www.w3.org/2001/XMLSchema" xmlns:xs="http://www.w3.org/2001/XMLSchema" xmlns:p="http://schemas.microsoft.com/office/2006/metadata/properties" xmlns:ns2="a7b09e24-1d0a-41d4-a018-de1cc8f3ab72" xmlns:ns3="c8886e6d-ca38-4783-ac23-8bd097117a79" targetNamespace="http://schemas.microsoft.com/office/2006/metadata/properties" ma:root="true" ma:fieldsID="d7182b3d1e41dd3e91d8488225b8f587" ns2:_="" ns3:_="">
    <xsd:import namespace="a7b09e24-1d0a-41d4-a018-de1cc8f3ab7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b09e24-1d0a-41d4-a018-de1cc8f3ab7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c6b5541-5c79-40ab-af90-55763c94c485}"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C7EFD86F-F7D5-4ED9-A2EF-2A8DD03B59DF}"/>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0x010100C534B22D063A5F49834BCF916F913208</vt:lpwstr>
  </property>
  <property fmtid="{D5CDD505-2E9C-101B-9397-08002B2CF9AE}" pid="3" name="MediaServiceImageTags">
    <vt:lpwstr/>
  </property>
</Properties>
</file>