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7817f-4418-4126-80a6-5cc4da4a022f" xsi:nil="true"/>
    <lcf76f155ced4ddcb4097134ff3c332f xmlns="19a925fb-59eb-424c-8641-4a3530a1613c">
      <Terms xmlns="http://schemas.microsoft.com/office/infopath/2007/PartnerControls"/>
    </lcf76f155ced4ddcb4097134ff3c332f>
    <Owner xmlns="19a925fb-59eb-424c-8641-4a3530a1613c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5FF5532E0F994CBC0B094AFE98DA6D" ma:contentTypeVersion="14" ma:contentTypeDescription="新しいドキュメントを作成します。" ma:contentTypeScope="" ma:versionID="8f99cdd89dd5555b7a3d2ead6fd9c1c5">
  <xsd:schema xmlns:xsd="http://www.w3.org/2001/XMLSchema" xmlns:xs="http://www.w3.org/2001/XMLSchema" xmlns:p="http://schemas.microsoft.com/office/2006/metadata/properties" xmlns:ns2="19a925fb-59eb-424c-8641-4a3530a1613c" xmlns:ns3="5d97817f-4418-4126-80a6-5cc4da4a022f" targetNamespace="http://schemas.microsoft.com/office/2006/metadata/properties" ma:root="true" ma:fieldsID="f624e8adcb8bde769fce42946edefcfd" ns2:_="" ns3:_="">
    <xsd:import namespace="19a925fb-59eb-424c-8641-4a3530a1613c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925fb-59eb-424c-8641-4a3530a1613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ea1565d-47bb-473e-a1b1-c100bbfd2202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BFEC10-83CD-466F-A553-21DAB273D1D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0x010100F75FF5532E0F994CBC0B094AFE98DA6D</vt:lpwstr>
  </property>
  <property fmtid="{D5CDD505-2E9C-101B-9397-08002B2CF9AE}" pid="3" name="MediaServiceImageTags">
    <vt:lpwstr/>
  </property>
</Properties>
</file>