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73" r:id="rId2"/>
    <p:sldId id="274" r:id="rId3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6D7"/>
    <a:srgbClr val="FEE2FA"/>
    <a:srgbClr val="FED6F8"/>
    <a:srgbClr val="FD95EE"/>
    <a:srgbClr val="E8D0D0"/>
    <a:srgbClr val="99FF66"/>
    <a:srgbClr val="BDD7EE"/>
    <a:srgbClr val="70AD4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8D86C-91C7-4E4C-B87B-7818BAAFC3A7}" v="11" dt="2024-01-18T05:25:10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130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3138"/>
            <a:ext cx="544385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CEB7-B54E-46FE-AC12-3257893DE6A5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3C17-BB94-4249-A9B9-75D714800EEA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9C04-898B-402B-B2FD-595F7D93FD46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ECC3-C7D8-4653-B33A-F5480855D5F5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FCB-1300-4847-B3D1-EBD866F27EED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8A9-9D95-4227-A243-0F9981A57BA8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4DE-BD53-4F31-8F7B-31513A5ED185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71E-8C2B-4ABB-83BC-D92B32AA7F11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0F5D-755E-4936-8B57-D8A77F6C0AD3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D1A-090F-4DB7-A6B0-B82EC335CEF6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B997-727B-46F2-9ACC-B73037611DB4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17AB-55A2-4B16-95F2-DDFF861B1015}" type="datetime1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H30.1.1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H30.1.1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1.79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3845069" y="2206769"/>
            <a:ext cx="1824340" cy="1194040"/>
          </a:xfrm>
          <a:prstGeom prst="rect">
            <a:avLst/>
          </a:prstGeom>
          <a:solidFill>
            <a:srgbClr val="FEE2FA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7130475" y="4439378"/>
            <a:ext cx="2506234" cy="1172357"/>
          </a:xfrm>
          <a:prstGeom prst="wedgeRectCallout">
            <a:avLst>
              <a:gd name="adj1" fmla="val -8645"/>
              <a:gd name="adj2" fmla="val -69773"/>
            </a:avLst>
          </a:prstGeom>
          <a:solidFill>
            <a:srgbClr val="FEE2F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各取組に係る講習会が多く、フレーム内に収まらない場合には、代表的なものを数項目列挙したうえで残りの講習会・伴走型支援は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7255838" y="1740098"/>
            <a:ext cx="2506234" cy="1314803"/>
          </a:xfrm>
          <a:prstGeom prst="wedgeRectCallout">
            <a:avLst>
              <a:gd name="adj1" fmla="val 7343"/>
              <a:gd name="adj2" fmla="val 114850"/>
            </a:avLst>
          </a:prstGeom>
          <a:solidFill>
            <a:srgbClr val="FEE2F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8607166" y="44559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solidFill>
            <a:srgbClr val="FEE2F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1788162" y="1558599"/>
            <a:ext cx="1824340" cy="1542570"/>
          </a:xfrm>
          <a:prstGeom prst="wedgeRectCallout">
            <a:avLst>
              <a:gd name="adj1" fmla="val -87659"/>
              <a:gd name="adj2" fmla="val 4806"/>
            </a:avLst>
          </a:prstGeom>
          <a:solidFill>
            <a:srgbClr val="FEE2F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1504330" y="4462502"/>
            <a:ext cx="1824340" cy="1154450"/>
          </a:xfrm>
          <a:prstGeom prst="wedgeRectCallout">
            <a:avLst>
              <a:gd name="adj1" fmla="val -81080"/>
              <a:gd name="adj2" fmla="val 1249"/>
            </a:avLst>
          </a:prstGeom>
          <a:solidFill>
            <a:srgbClr val="FEE2F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3483191" y="4825784"/>
            <a:ext cx="1824340" cy="931521"/>
          </a:xfrm>
          <a:prstGeom prst="wedgeRectCallout">
            <a:avLst>
              <a:gd name="adj1" fmla="val -61161"/>
              <a:gd name="adj2" fmla="val 59261"/>
            </a:avLst>
          </a:prstGeom>
          <a:solidFill>
            <a:srgbClr val="FEE2F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1166242" y="491709"/>
            <a:ext cx="1824340" cy="860549"/>
          </a:xfrm>
          <a:prstGeom prst="wedgeRectCallout">
            <a:avLst>
              <a:gd name="adj1" fmla="val -58220"/>
              <a:gd name="adj2" fmla="val 645"/>
            </a:avLst>
          </a:prstGeom>
          <a:solidFill>
            <a:srgbClr val="FEE2F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4" name="左中かっこ 43"/>
          <p:cNvSpPr/>
          <p:nvPr/>
        </p:nvSpPr>
        <p:spPr>
          <a:xfrm>
            <a:off x="47872" y="1417379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38100">
            <a:solidFill>
              <a:srgbClr val="FA06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223290" y="3083888"/>
            <a:ext cx="3621779" cy="192577"/>
          </a:xfrm>
          <a:prstGeom prst="straightConnector1">
            <a:avLst/>
          </a:prstGeom>
          <a:ln w="57150">
            <a:solidFill>
              <a:srgbClr val="FA06D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H30.1.1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H30.1.1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1.79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172357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各取組に係る講習会が多く、フレーム内に収まらない場合には、代表的なものを数項目列挙したうえで残りの講習会・伴走型支援は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1413</Words>
  <Application>Microsoft Office PowerPoint</Application>
  <PresentationFormat>A4 210 x 297 mm</PresentationFormat>
  <Paragraphs>173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HG丸ｺﾞｼｯｸM-PRO</vt:lpstr>
      <vt:lpstr>HG創英角ﾎﾟｯﾌﾟ体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2021-03-26T10:34:30Z</dcterms:created>
  <dcterms:modified xsi:type="dcterms:W3CDTF">2024-02-27T04:46:16Z</dcterms:modified>
</cp:coreProperties>
</file>