
<file path=[Content_Types].xml><?xml version="1.0" encoding="utf-8"?>
<Types xmlns="http://schemas.openxmlformats.org/package/2006/content-types">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Lst>
  <p:notesMasterIdLst>
    <p:notesMasterId r:id="rId7"/>
  </p:notesMasterIdLst>
  <p:handoutMasterIdLst>
    <p:handoutMasterId r:id="rId8"/>
  </p:handoutMasterIdLst>
  <p:sldIdLst>
    <p:sldId id="496" r:id="rId5"/>
    <p:sldId id="494" r:id="rId6"/>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レイアウトサンプル" id="{AF6CC579-B67C-2844-BE25-84E40ED98AB0}">
          <p14:sldIdLst>
            <p14:sldId id="496"/>
            <p14:sldId id="494"/>
          </p14:sldIdLst>
        </p14:section>
      </p14:sectionLst>
    </p:ext>
    <p:ext uri="{EFAFB233-063F-42B5-8137-9DF3F51BA10A}">
      <p15:sldGuideLst xmlns:p15="http://schemas.microsoft.com/office/powerpoint/2012/main">
        <p15:guide id="1" orient="horz" pos="1228" userDrawn="1">
          <p15:clr>
            <a:srgbClr val="A4A3A4"/>
          </p15:clr>
        </p15:guide>
        <p15:guide id="2" pos="192" userDrawn="1">
          <p15:clr>
            <a:srgbClr val="A4A3A4"/>
          </p15:clr>
        </p15:guide>
        <p15:guide id="3" pos="3216" userDrawn="1">
          <p15:clr>
            <a:srgbClr val="A4A3A4"/>
          </p15:clr>
        </p15:guide>
        <p15:guide id="4" pos="6068" userDrawn="1">
          <p15:clr>
            <a:srgbClr val="A4A3A4"/>
          </p15:clr>
        </p15:guide>
        <p15:guide id="5" pos="3024" userDrawn="1">
          <p15:clr>
            <a:srgbClr val="A4A3A4"/>
          </p15:clr>
        </p15:guide>
        <p15:guide id="6" pos="4560" userDrawn="1">
          <p15:clr>
            <a:srgbClr val="A4A3A4"/>
          </p15:clr>
        </p15:guide>
        <p15:guide id="7" pos="4735" userDrawn="1">
          <p15:clr>
            <a:srgbClr val="A4A3A4"/>
          </p15:clr>
        </p15:guide>
        <p15:guide id="8" pos="1513" userDrawn="1">
          <p15:clr>
            <a:srgbClr val="A4A3A4"/>
          </p15:clr>
        </p15:guide>
        <p15:guide id="9" pos="1696" userDrawn="1">
          <p15:clr>
            <a:srgbClr val="A4A3A4"/>
          </p15:clr>
        </p15:guide>
        <p15:guide id="10" orient="horz" pos="4127" userDrawn="1">
          <p15:clr>
            <a:srgbClr val="A4A3A4"/>
          </p15:clr>
        </p15:guide>
        <p15:guide id="11" pos="2016" userDrawn="1">
          <p15:clr>
            <a:srgbClr val="A4A3A4"/>
          </p15:clr>
        </p15:guide>
        <p15:guide id="12" pos="2208" userDrawn="1">
          <p15:clr>
            <a:srgbClr val="A4A3A4"/>
          </p15:clr>
        </p15:guide>
        <p15:guide id="13" pos="4051" userDrawn="1">
          <p15:clr>
            <a:srgbClr val="A4A3A4"/>
          </p15:clr>
        </p15:guide>
        <p15:guide id="14" pos="422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CAF"/>
    <a:srgbClr val="7EC4C1"/>
    <a:srgbClr val="DF637E"/>
    <a:srgbClr val="E4E2ED"/>
    <a:srgbClr val="E57F95"/>
    <a:srgbClr val="FDF3B9"/>
    <a:srgbClr val="C9E7E7"/>
    <a:srgbClr val="EBE9F3"/>
    <a:srgbClr val="FEDFE1"/>
    <a:srgbClr val="66BA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34"/>
    <p:restoredTop sz="86395" autoAdjust="0"/>
  </p:normalViewPr>
  <p:slideViewPr>
    <p:cSldViewPr>
      <p:cViewPr>
        <p:scale>
          <a:sx n="75" d="100"/>
          <a:sy n="75" d="100"/>
        </p:scale>
        <p:origin x="684" y="738"/>
      </p:cViewPr>
      <p:guideLst>
        <p:guide orient="horz" pos="1228"/>
        <p:guide pos="192"/>
        <p:guide pos="3216"/>
        <p:guide pos="6068"/>
        <p:guide pos="3024"/>
        <p:guide pos="4560"/>
        <p:guide pos="4735"/>
        <p:guide pos="1513"/>
        <p:guide pos="1696"/>
        <p:guide orient="horz" pos="4127"/>
        <p:guide pos="2016"/>
        <p:guide pos="2208"/>
        <p:guide pos="4051"/>
        <p:guide pos="4224"/>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0" d="100"/>
          <a:sy n="80" d="100"/>
        </p:scale>
        <p:origin x="199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8462B45-3B19-644E-AD02-C8057219CE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083D6E86-57B2-8C4B-A4A6-B815EB7BC0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100692-EAF4-2D4D-8CB7-4A95778DD0E4}" type="datetimeFigureOut">
              <a:rPr kumimoji="1" lang="ja-JP" altLang="en-US" smtClean="0"/>
              <a:t>2023/1/20</a:t>
            </a:fld>
            <a:endParaRPr kumimoji="1" lang="ja-JP" altLang="en-US"/>
          </a:p>
        </p:txBody>
      </p:sp>
      <p:sp>
        <p:nvSpPr>
          <p:cNvPr id="4" name="フッター プレースホルダー 3">
            <a:extLst>
              <a:ext uri="{FF2B5EF4-FFF2-40B4-BE49-F238E27FC236}">
                <a16:creationId xmlns:a16="http://schemas.microsoft.com/office/drawing/2014/main" id="{C8B21570-7BD7-0C4B-8425-70205C7AD7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3C85AC23-07E1-0E46-9EE9-96123763DA4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3031F9-2228-CB40-9934-33F673688A70}" type="slidenum">
              <a:rPr kumimoji="1" lang="ja-JP" altLang="en-US" smtClean="0"/>
              <a:t>‹#›</a:t>
            </a:fld>
            <a:endParaRPr kumimoji="1" lang="ja-JP" altLang="en-US"/>
          </a:p>
        </p:txBody>
      </p:sp>
    </p:spTree>
    <p:extLst>
      <p:ext uri="{BB962C8B-B14F-4D97-AF65-F5344CB8AC3E}">
        <p14:creationId xmlns:p14="http://schemas.microsoft.com/office/powerpoint/2010/main" val="2534536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7A305E-D807-3946-A1A4-56C9B77AFB38}" type="datetimeFigureOut">
              <a:rPr kumimoji="1" lang="ja-JP" altLang="en-US" smtClean="0"/>
              <a:t>2023/1/20</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4F3F95-1DE9-F948-9ABE-A8F6E5B8157B}" type="slidenum">
              <a:rPr kumimoji="1" lang="ja-JP" altLang="en-US" smtClean="0"/>
              <a:t>‹#›</a:t>
            </a:fld>
            <a:endParaRPr kumimoji="1" lang="ja-JP" altLang="en-US"/>
          </a:p>
        </p:txBody>
      </p:sp>
    </p:spTree>
    <p:extLst>
      <p:ext uri="{BB962C8B-B14F-4D97-AF65-F5344CB8AC3E}">
        <p14:creationId xmlns:p14="http://schemas.microsoft.com/office/powerpoint/2010/main" val="2294022621"/>
      </p:ext>
    </p:extLst>
  </p:cSld>
  <p:clrMap bg1="lt1" tx1="dk1" bg2="lt2" tx2="dk2" accent1="accent1" accent2="accent2" accent3="accent3" accent4="accent4" accent5="accent5" accent6="accent6" hlink="hlink" folHlink="folHlink"/>
  <p:notesStyle>
    <a:lvl1pPr marL="0" algn="l" defTabSz="914373" rtl="0" eaLnBrk="1" latinLnBrk="0" hangingPunct="1">
      <a:defRPr kumimoji="1" sz="1200" kern="1200">
        <a:solidFill>
          <a:schemeClr val="tx1"/>
        </a:solidFill>
        <a:latin typeface="+mn-lt"/>
        <a:ea typeface="+mn-ea"/>
        <a:cs typeface="+mn-cs"/>
      </a:defRPr>
    </a:lvl1pPr>
    <a:lvl2pPr marL="457187" algn="l" defTabSz="914373" rtl="0" eaLnBrk="1" latinLnBrk="0" hangingPunct="1">
      <a:defRPr kumimoji="1" sz="1200" kern="1200">
        <a:solidFill>
          <a:schemeClr val="tx1"/>
        </a:solidFill>
        <a:latin typeface="+mn-lt"/>
        <a:ea typeface="+mn-ea"/>
        <a:cs typeface="+mn-cs"/>
      </a:defRPr>
    </a:lvl2pPr>
    <a:lvl3pPr marL="914373" algn="l" defTabSz="914373" rtl="0" eaLnBrk="1" latinLnBrk="0" hangingPunct="1">
      <a:defRPr kumimoji="1" sz="1200" kern="1200">
        <a:solidFill>
          <a:schemeClr val="tx1"/>
        </a:solidFill>
        <a:latin typeface="+mn-lt"/>
        <a:ea typeface="+mn-ea"/>
        <a:cs typeface="+mn-cs"/>
      </a:defRPr>
    </a:lvl3pPr>
    <a:lvl4pPr marL="1371560" algn="l" defTabSz="914373" rtl="0" eaLnBrk="1" latinLnBrk="0" hangingPunct="1">
      <a:defRPr kumimoji="1" sz="1200" kern="1200">
        <a:solidFill>
          <a:schemeClr val="tx1"/>
        </a:solidFill>
        <a:latin typeface="+mn-lt"/>
        <a:ea typeface="+mn-ea"/>
        <a:cs typeface="+mn-cs"/>
      </a:defRPr>
    </a:lvl4pPr>
    <a:lvl5pPr marL="1828747" algn="l" defTabSz="914373" rtl="0" eaLnBrk="1" latinLnBrk="0" hangingPunct="1">
      <a:defRPr kumimoji="1" sz="1200" kern="1200">
        <a:solidFill>
          <a:schemeClr val="tx1"/>
        </a:solidFill>
        <a:latin typeface="+mn-lt"/>
        <a:ea typeface="+mn-ea"/>
        <a:cs typeface="+mn-cs"/>
      </a:defRPr>
    </a:lvl5pPr>
    <a:lvl6pPr marL="2285933" algn="l" defTabSz="914373" rtl="0" eaLnBrk="1" latinLnBrk="0" hangingPunct="1">
      <a:defRPr kumimoji="1" sz="1200" kern="1200">
        <a:solidFill>
          <a:schemeClr val="tx1"/>
        </a:solidFill>
        <a:latin typeface="+mn-lt"/>
        <a:ea typeface="+mn-ea"/>
        <a:cs typeface="+mn-cs"/>
      </a:defRPr>
    </a:lvl6pPr>
    <a:lvl7pPr marL="2743120" algn="l" defTabSz="914373" rtl="0" eaLnBrk="1" latinLnBrk="0" hangingPunct="1">
      <a:defRPr kumimoji="1" sz="1200" kern="1200">
        <a:solidFill>
          <a:schemeClr val="tx1"/>
        </a:solidFill>
        <a:latin typeface="+mn-lt"/>
        <a:ea typeface="+mn-ea"/>
        <a:cs typeface="+mn-cs"/>
      </a:defRPr>
    </a:lvl7pPr>
    <a:lvl8pPr marL="3200307" algn="l" defTabSz="914373" rtl="0" eaLnBrk="1" latinLnBrk="0" hangingPunct="1">
      <a:defRPr kumimoji="1" sz="1200" kern="1200">
        <a:solidFill>
          <a:schemeClr val="tx1"/>
        </a:solidFill>
        <a:latin typeface="+mn-lt"/>
        <a:ea typeface="+mn-ea"/>
        <a:cs typeface="+mn-cs"/>
      </a:defRPr>
    </a:lvl8pPr>
    <a:lvl9pPr marL="3657494" algn="l" defTabSz="914373"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0"/>
            <a:ext cx="9907200" cy="827999"/>
          </a:xfrm>
          <a:prstGeom prst="rect">
            <a:avLst/>
          </a:prstGeom>
          <a:pattFill prst="dkUpDiag">
            <a:fgClr>
              <a:schemeClr val="accent2">
                <a:lumMod val="75000"/>
              </a:schemeClr>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chemeClr val="accent2">
                  <a:lumMod val="80000"/>
                  <a:lumOff val="20000"/>
                </a:schemeClr>
              </a:gs>
              <a:gs pos="62000">
                <a:schemeClr val="accent2"/>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hasCustomPrompt="1"/>
          </p:nvPr>
        </p:nvSpPr>
        <p:spPr/>
        <p:txBody>
          <a:bodyPr/>
          <a:lstStyle>
            <a:lvl1pPr>
              <a:defRPr sz="2400"/>
            </a:lvl1pPr>
          </a:lstStyle>
          <a:p>
            <a:r>
              <a:rPr lang="ja-JP" altLang="en-US" dirty="0" smtClean="0"/>
              <a:t>事業場名（介護施設用様式）</a:t>
            </a:r>
            <a:endParaRPr lang="en-US" dirty="0"/>
          </a:p>
        </p:txBody>
      </p:sp>
    </p:spTree>
    <p:extLst>
      <p:ext uri="{BB962C8B-B14F-4D97-AF65-F5344CB8AC3E}">
        <p14:creationId xmlns:p14="http://schemas.microsoft.com/office/powerpoint/2010/main" val="25635045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dirty="0"/>
              <a:t>マスター テキストの書式設定</a:t>
            </a:r>
          </a:p>
          <a:p>
            <a:pPr marL="0" lvl="0" defTabSz="457200"/>
            <a:r>
              <a:rPr kumimoji="1" lang="ja-JP" altLang="en-US" dirty="0"/>
              <a:t>第 </a:t>
            </a:r>
            <a:r>
              <a:rPr kumimoji="1" lang="en-US" altLang="ja-JP" dirty="0"/>
              <a:t>2 </a:t>
            </a:r>
            <a:r>
              <a:rPr kumimoji="1" lang="ja-JP" altLang="en-US" dirty="0"/>
              <a:t>レベル</a:t>
            </a:r>
          </a:p>
          <a:p>
            <a:pPr marL="0" lvl="0" defTabSz="457200"/>
            <a:r>
              <a:rPr kumimoji="1" lang="ja-JP" altLang="en-US" dirty="0"/>
              <a:t>第 </a:t>
            </a:r>
            <a:r>
              <a:rPr kumimoji="1" lang="en-US" altLang="ja-JP" dirty="0"/>
              <a:t>3 </a:t>
            </a:r>
            <a:r>
              <a:rPr kumimoji="1" lang="ja-JP" altLang="en-US" dirty="0"/>
              <a:t>レベル</a:t>
            </a:r>
          </a:p>
          <a:p>
            <a:pPr marL="0" lvl="0" defTabSz="457200"/>
            <a:r>
              <a:rPr kumimoji="1" lang="ja-JP" altLang="en-US" dirty="0"/>
              <a:t>第 </a:t>
            </a:r>
            <a:r>
              <a:rPr kumimoji="1" lang="en-US" altLang="ja-JP" dirty="0"/>
              <a:t>4 </a:t>
            </a:r>
            <a:r>
              <a:rPr kumimoji="1" lang="ja-JP" altLang="en-US" dirty="0"/>
              <a:t>レベル</a:t>
            </a:r>
          </a:p>
          <a:p>
            <a:pPr marL="0" lvl="0" defTabSz="457200"/>
            <a:r>
              <a:rPr kumimoji="1" lang="ja-JP" altLang="en-US" dirty="0"/>
              <a:t>第 </a:t>
            </a:r>
            <a:r>
              <a:rPr kumimoji="1" lang="en-US" altLang="ja-JP" dirty="0"/>
              <a:t>5 </a:t>
            </a:r>
            <a:r>
              <a:rPr kumimoji="1" lang="ja-JP" altLang="en-US" dirty="0"/>
              <a:t>レベル</a:t>
            </a:r>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pic>
        <p:nvPicPr>
          <p:cNvPr id="88" name="図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167949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dirty="0"/>
              <a:t>マスター テキストの書式設定</a:t>
            </a:r>
          </a:p>
          <a:p>
            <a:pPr marL="0" lvl="0" defTabSz="457200"/>
            <a:r>
              <a:rPr kumimoji="1" lang="ja-JP" altLang="en-US" dirty="0"/>
              <a:t>第 </a:t>
            </a:r>
            <a:r>
              <a:rPr kumimoji="1" lang="en-US" altLang="ja-JP" dirty="0"/>
              <a:t>2 </a:t>
            </a:r>
            <a:r>
              <a:rPr kumimoji="1" lang="ja-JP" altLang="en-US" dirty="0"/>
              <a:t>レベル</a:t>
            </a:r>
          </a:p>
          <a:p>
            <a:pPr marL="0" lvl="0" defTabSz="457200"/>
            <a:r>
              <a:rPr kumimoji="1" lang="ja-JP" altLang="en-US" dirty="0"/>
              <a:t>第 </a:t>
            </a:r>
            <a:r>
              <a:rPr kumimoji="1" lang="en-US" altLang="ja-JP" dirty="0"/>
              <a:t>3 </a:t>
            </a:r>
            <a:r>
              <a:rPr kumimoji="1" lang="ja-JP" altLang="en-US" dirty="0"/>
              <a:t>レベル</a:t>
            </a:r>
          </a:p>
          <a:p>
            <a:pPr marL="0" lvl="0" defTabSz="457200"/>
            <a:r>
              <a:rPr kumimoji="1" lang="ja-JP" altLang="en-US" dirty="0"/>
              <a:t>第 </a:t>
            </a:r>
            <a:r>
              <a:rPr kumimoji="1" lang="en-US" altLang="ja-JP" dirty="0"/>
              <a:t>4 </a:t>
            </a:r>
            <a:r>
              <a:rPr kumimoji="1" lang="ja-JP" altLang="en-US" dirty="0"/>
              <a:t>レベル</a:t>
            </a:r>
          </a:p>
          <a:p>
            <a:pPr marL="0" lvl="0" defTabSz="457200"/>
            <a:r>
              <a:rPr kumimoji="1" lang="ja-JP" altLang="en-US" dirty="0"/>
              <a:t>第 </a:t>
            </a:r>
            <a:r>
              <a:rPr kumimoji="1" lang="en-US" altLang="ja-JP" dirty="0"/>
              <a:t>5 </a:t>
            </a:r>
            <a:r>
              <a:rPr kumimoji="1" lang="ja-JP" altLang="en-US" dirty="0"/>
              <a:t>レベル</a:t>
            </a:r>
          </a:p>
        </p:txBody>
      </p:sp>
      <p:pic>
        <p:nvPicPr>
          <p:cNvPr id="98" name="図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185968567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0" lvl="0" defTabSz="457200"/>
            <a:r>
              <a:rPr kumimoji="1" lang="ja-JP" altLang="en-US"/>
              <a:t>第 </a:t>
            </a:r>
            <a:r>
              <a:rPr kumimoji="1" lang="en-US" altLang="ja-JP" dirty="0"/>
              <a:t>2 </a:t>
            </a:r>
            <a:r>
              <a:rPr kumimoji="1" lang="ja-JP" altLang="en-US"/>
              <a:t>レベル</a:t>
            </a:r>
          </a:p>
          <a:p>
            <a:pPr marL="0" lvl="0" defTabSz="457200"/>
            <a:r>
              <a:rPr kumimoji="1" lang="ja-JP" altLang="en-US"/>
              <a:t>第 </a:t>
            </a:r>
            <a:r>
              <a:rPr kumimoji="1" lang="en-US" altLang="ja-JP" dirty="0"/>
              <a:t>3 </a:t>
            </a:r>
            <a:r>
              <a:rPr kumimoji="1" lang="ja-JP" altLang="en-US"/>
              <a:t>レベル</a:t>
            </a:r>
          </a:p>
          <a:p>
            <a:pPr marL="0" lvl="0" defTabSz="457200"/>
            <a:r>
              <a:rPr kumimoji="1" lang="ja-JP" altLang="en-US"/>
              <a:t>第 </a:t>
            </a:r>
            <a:r>
              <a:rPr kumimoji="1" lang="en-US" altLang="ja-JP" dirty="0"/>
              <a:t>4 </a:t>
            </a:r>
            <a:r>
              <a:rPr kumimoji="1" lang="ja-JP" altLang="en-US"/>
              <a:t>レベル</a:t>
            </a:r>
          </a:p>
          <a:p>
            <a:pPr marL="0" lvl="0" defTabSz="457200"/>
            <a:r>
              <a:rPr kumimoji="1" lang="ja-JP" altLang="en-US"/>
              <a:t>第 </a:t>
            </a:r>
            <a:r>
              <a:rPr kumimoji="1" lang="en-US" altLang="ja-JP" dirty="0"/>
              <a:t>5 </a:t>
            </a:r>
            <a:r>
              <a:rPr kumimoji="1" lang="ja-JP" altLang="en-US"/>
              <a:t>レベル</a:t>
            </a: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97" name="図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4083261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ロゴ無し-タイトル">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hasCustomPrompt="1"/>
          </p:nvPr>
        </p:nvSpPr>
        <p:spPr>
          <a:xfrm>
            <a:off x="0" y="-1"/>
            <a:ext cx="9906000" cy="827999"/>
          </a:xfrm>
        </p:spPr>
        <p:txBody>
          <a:bodyPr/>
          <a:lstStyle>
            <a:lvl1pPr>
              <a:defRPr sz="2400"/>
            </a:lvl1pPr>
          </a:lstStyle>
          <a:p>
            <a:r>
              <a:rPr lang="ja-JP" altLang="en-US" dirty="0" smtClean="0"/>
              <a:t>事業場名（小売業用様式）</a:t>
            </a:r>
            <a:endParaRPr lang="en-US" dirty="0"/>
          </a:p>
        </p:txBody>
      </p:sp>
    </p:spTree>
    <p:extLst>
      <p:ext uri="{BB962C8B-B14F-4D97-AF65-F5344CB8AC3E}">
        <p14:creationId xmlns:p14="http://schemas.microsoft.com/office/powerpoint/2010/main" val="27999199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3702356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729604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3"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6" name="図 5">
            <a:extLst>
              <a:ext uri="{FF2B5EF4-FFF2-40B4-BE49-F238E27FC236}">
                <a16:creationId xmlns:a16="http://schemas.microsoft.com/office/drawing/2014/main" id="{F33F99F1-7032-4F4F-BBFD-0D837F547269}"/>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32536185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12" name="図 11">
            <a:extLst>
              <a:ext uri="{FF2B5EF4-FFF2-40B4-BE49-F238E27FC236}">
                <a16:creationId xmlns:a16="http://schemas.microsoft.com/office/drawing/2014/main" id="{01BCB77C-208D-B54D-A9E6-6C5D999C55B6}"/>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8000909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602BD50-DCF9-714C-91DD-D79ACEF746FC}"/>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62913306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dirty="0"/>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vl1pPr>
          </a:lstStyle>
          <a:p>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dirty="0"/>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dirty="0"/>
              <a:t>マスター テキストの</a:t>
            </a:r>
            <a:r>
              <a:rPr kumimoji="1" lang="ja-JP" altLang="en-US"/>
              <a:t>書式設定</a:t>
            </a:r>
            <a:endParaRPr kumimoji="1" lang="ja-JP" altLang="en-US" dirty="0"/>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7173" y="317901"/>
            <a:ext cx="4012995" cy="585603"/>
          </a:xfrm>
          <a:prstGeom prst="rect">
            <a:avLst/>
          </a:prstGeom>
        </p:spPr>
      </p:pic>
    </p:spTree>
    <p:extLst>
      <p:ext uri="{BB962C8B-B14F-4D97-AF65-F5344CB8AC3E}">
        <p14:creationId xmlns:p14="http://schemas.microsoft.com/office/powerpoint/2010/main" val="1334731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pic>
        <p:nvPicPr>
          <p:cNvPr id="11" name="図 10">
            <a:extLst>
              <a:ext uri="{FF2B5EF4-FFF2-40B4-BE49-F238E27FC236}">
                <a16:creationId xmlns:a16="http://schemas.microsoft.com/office/drawing/2014/main" id="{CF91CF97-003A-8047-ADC7-81411BD333F3}"/>
              </a:ext>
            </a:extLst>
          </p:cNvPr>
          <p:cNvPicPr>
            <a:picLocks noChangeAspect="1"/>
          </p:cNvPicPr>
          <p:nvPr userDrawn="1"/>
        </p:nvPicPr>
        <p:blipFill>
          <a:blip r:embed="rId2">
            <a:alphaModFix amt="36000"/>
          </a:blip>
          <a:stretch>
            <a:fillRect/>
          </a:stretch>
        </p:blipFill>
        <p:spPr>
          <a:xfrm>
            <a:off x="5715000" y="6469296"/>
            <a:ext cx="3813317" cy="173332"/>
          </a:xfrm>
          <a:prstGeom prst="rect">
            <a:avLst/>
          </a:prstGeom>
        </p:spPr>
      </p:pic>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dirty="0"/>
              <a:t>マスター タイトルの書式設定</a:t>
            </a:r>
          </a:p>
        </p:txBody>
      </p:sp>
      <p:grpSp>
        <p:nvGrpSpPr>
          <p:cNvPr id="89" name="グループ化 88"/>
          <p:cNvGrpSpPr/>
          <p:nvPr userDrawn="1"/>
        </p:nvGrpSpPr>
        <p:grpSpPr>
          <a:xfrm rot="16200000">
            <a:off x="-1117606" y="1574806"/>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2588272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dirty="0"/>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7306040" y="427034"/>
            <a:ext cx="2228850" cy="365125"/>
          </a:xfrm>
          <a:prstGeom prst="rect">
            <a:avLst/>
          </a:prstGeom>
        </p:spPr>
        <p:txBody>
          <a:bodyPr vert="horz" lIns="0" tIns="0" rIns="0" bIns="0" rtlCol="0" anchor="ctr"/>
          <a:lstStyle>
            <a:lvl1pPr algn="r">
              <a:defRPr sz="1200">
                <a:solidFill>
                  <a:schemeClr val="bg1"/>
                </a:solidFill>
              </a:defRPr>
            </a:lvl1pPr>
          </a:lstStyle>
          <a:p>
            <a:endParaRPr lang="en-US" dirty="0"/>
          </a:p>
        </p:txBody>
      </p:sp>
      <p:sp>
        <p:nvSpPr>
          <p:cNvPr id="5" name="Footer Placeholder 4"/>
          <p:cNvSpPr>
            <a:spLocks noGrp="1"/>
          </p:cNvSpPr>
          <p:nvPr>
            <p:ph type="ftr" sz="quarter" idx="3"/>
          </p:nvPr>
        </p:nvSpPr>
        <p:spPr>
          <a:xfrm>
            <a:off x="5146228" y="6551316"/>
            <a:ext cx="3757975"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dirty="0"/>
          </a:p>
        </p:txBody>
      </p:sp>
      <p:sp>
        <p:nvSpPr>
          <p:cNvPr id="6" name="Slide Number Placeholder 5"/>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74537902"/>
      </p:ext>
    </p:extLst>
  </p:cSld>
  <p:clrMap bg1="lt1" tx1="dk1" bg2="lt2" tx2="dk2" accent1="accent1" accent2="accent2" accent3="accent3" accent4="accent4" accent5="accent5" accent6="accent6" hlink="hlink" folHlink="folHlink"/>
  <p:sldLayoutIdLst>
    <p:sldLayoutId id="2147483694" r:id="rId1"/>
    <p:sldLayoutId id="2147483713" r:id="rId2"/>
    <p:sldLayoutId id="2147483698" r:id="rId3"/>
    <p:sldLayoutId id="2147483699" r:id="rId4"/>
    <p:sldLayoutId id="2147483710" r:id="rId5"/>
    <p:sldLayoutId id="2147483711" r:id="rId6"/>
    <p:sldLayoutId id="2147483712" r:id="rId7"/>
    <p:sldLayoutId id="2147483705" r:id="rId8"/>
    <p:sldLayoutId id="2147483709" r:id="rId9"/>
    <p:sldLayoutId id="2147483706" r:id="rId10"/>
    <p:sldLayoutId id="2147483707" r:id="rId11"/>
    <p:sldLayoutId id="2147483708"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889522F-FA51-F14C-BAA2-ADEAB79DDF80}"/>
              </a:ext>
            </a:extLst>
          </p:cNvPr>
          <p:cNvSpPr/>
          <p:nvPr/>
        </p:nvSpPr>
        <p:spPr>
          <a:xfrm>
            <a:off x="114301" y="2825985"/>
            <a:ext cx="7124699" cy="2238726"/>
          </a:xfrm>
          <a:prstGeom prst="rect">
            <a:avLst/>
          </a:prstGeom>
          <a:noFill/>
          <a:ln w="25400" cap="rnd">
            <a:solidFill>
              <a:schemeClr val="tx2"/>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lvl="0">
              <a:lnSpc>
                <a:spcPct val="120000"/>
              </a:lnSpc>
              <a:spcAft>
                <a:spcPts val="700"/>
              </a:spcAft>
              <a:buClr>
                <a:schemeClr val="tx2"/>
              </a:buClr>
            </a:pPr>
            <a:endParaRPr kumimoji="1" lang="en-US" altLang="ja-JP" sz="100" dirty="0" smtClean="0">
              <a:solidFill>
                <a:schemeClr val="accent2"/>
              </a:solidFill>
              <a:latin typeface="Meiryo" panose="020B0604030504040204" pitchFamily="34" charset="-128"/>
              <a:ea typeface="Meiryo" panose="020B0604030504040204" pitchFamily="34" charset="-128"/>
            </a:endParaRPr>
          </a:p>
          <a:p>
            <a:pPr lvl="0">
              <a:lnSpc>
                <a:spcPct val="120000"/>
              </a:lnSpc>
              <a:spcAft>
                <a:spcPts val="700"/>
              </a:spcAft>
              <a:buClr>
                <a:schemeClr val="tx2"/>
              </a:buClr>
            </a:pPr>
            <a:r>
              <a:rPr kumimoji="1" lang="ja-JP" altLang="en-US" sz="1400" dirty="0" smtClean="0">
                <a:solidFill>
                  <a:schemeClr val="accent2"/>
                </a:solidFill>
                <a:latin typeface="Meiryo" panose="020B0604030504040204" pitchFamily="34" charset="-128"/>
                <a:ea typeface="Meiryo" panose="020B0604030504040204" pitchFamily="34" charset="-128"/>
              </a:rPr>
              <a:t>　　</a:t>
            </a:r>
            <a:endParaRPr kumimoji="1" lang="en-US" altLang="ja-JP" sz="1400" dirty="0" smtClean="0">
              <a:solidFill>
                <a:schemeClr val="accent2"/>
              </a:solidFill>
              <a:latin typeface="Meiryo" panose="020B0604030504040204" pitchFamily="34" charset="-128"/>
              <a:ea typeface="Meiryo" panose="020B0604030504040204" pitchFamily="34" charset="-128"/>
            </a:endParaRPr>
          </a:p>
          <a:p>
            <a:pPr marL="342900" lvl="0" indent="-342900">
              <a:lnSpc>
                <a:spcPct val="120000"/>
              </a:lnSpc>
              <a:spcAft>
                <a:spcPts val="700"/>
              </a:spcAft>
              <a:buFont typeface="Wingdings" panose="05000000000000000000" pitchFamily="2" charset="2"/>
              <a:buChar char="l"/>
            </a:pPr>
            <a:r>
              <a:rPr kumimoji="1" lang="ja-JP" altLang="en-US" sz="1400" dirty="0" smtClean="0">
                <a:solidFill>
                  <a:schemeClr val="tx1"/>
                </a:solidFill>
                <a:latin typeface="Meiryo" panose="020B0604030504040204" pitchFamily="34" charset="-128"/>
                <a:ea typeface="Meiryo" panose="020B0604030504040204" pitchFamily="34" charset="-128"/>
              </a:rPr>
              <a:t>記載する取組を「転倒対策」「腰痛対策」「健康保持増進対策」で該当するマークをすべて残してください。</a:t>
            </a:r>
            <a:endParaRPr kumimoji="1" lang="en-US" altLang="ja-JP" sz="1400" dirty="0" smtClean="0">
              <a:solidFill>
                <a:schemeClr val="tx1"/>
              </a:solidFill>
              <a:latin typeface="Meiryo" panose="020B0604030504040204" pitchFamily="34" charset="-128"/>
              <a:ea typeface="Meiryo" panose="020B0604030504040204" pitchFamily="34" charset="-128"/>
            </a:endParaRPr>
          </a:p>
          <a:p>
            <a:pPr lvl="0">
              <a:lnSpc>
                <a:spcPct val="120000"/>
              </a:lnSpc>
              <a:spcAft>
                <a:spcPts val="700"/>
              </a:spcAft>
              <a:buClr>
                <a:schemeClr val="tx2"/>
              </a:buClr>
            </a:pPr>
            <a:r>
              <a:rPr kumimoji="1" lang="ja-JP" altLang="en-US" sz="1400" dirty="0" smtClean="0">
                <a:solidFill>
                  <a:schemeClr val="tx1"/>
                </a:solidFill>
                <a:latin typeface="Meiryo" panose="020B0604030504040204" pitchFamily="34" charset="-128"/>
                <a:ea typeface="Meiryo" panose="020B0604030504040204" pitchFamily="34" charset="-128"/>
              </a:rPr>
              <a:t>　　</a:t>
            </a:r>
            <a:endParaRPr kumimoji="1" lang="en-US" altLang="ja-JP" sz="1400" dirty="0" smtClean="0">
              <a:solidFill>
                <a:schemeClr val="tx1"/>
              </a:solidFill>
              <a:latin typeface="Meiryo" panose="020B0604030504040204" pitchFamily="34" charset="-128"/>
              <a:ea typeface="Meiryo" panose="020B0604030504040204" pitchFamily="34" charset="-128"/>
            </a:endParaRPr>
          </a:p>
          <a:p>
            <a:pPr marL="285750" lvl="0" indent="-285750">
              <a:lnSpc>
                <a:spcPct val="120000"/>
              </a:lnSpc>
              <a:spcAft>
                <a:spcPts val="700"/>
              </a:spcAft>
              <a:buFont typeface="Wingdings" panose="05000000000000000000" pitchFamily="2" charset="2"/>
              <a:buChar char="l"/>
            </a:pPr>
            <a:r>
              <a:rPr kumimoji="1" lang="ja-JP" altLang="en-US" sz="1400" dirty="0" smtClean="0">
                <a:solidFill>
                  <a:schemeClr val="tx1"/>
                </a:solidFill>
                <a:latin typeface="Meiryo" panose="020B0604030504040204" pitchFamily="34" charset="-128"/>
                <a:ea typeface="Meiryo" panose="020B0604030504040204" pitchFamily="34" charset="-128"/>
              </a:rPr>
              <a:t>本文</a:t>
            </a:r>
            <a:r>
              <a:rPr kumimoji="1" lang="ja-JP" altLang="en-US" sz="1400" dirty="0">
                <a:solidFill>
                  <a:schemeClr val="tx1"/>
                </a:solidFill>
                <a:latin typeface="Meiryo" panose="020B0604030504040204" pitchFamily="34" charset="-128"/>
                <a:ea typeface="Meiryo" panose="020B0604030504040204" pitchFamily="34" charset="-128"/>
              </a:rPr>
              <a:t>サイズは推奨</a:t>
            </a:r>
            <a:r>
              <a:rPr kumimoji="1" lang="en-US" altLang="ja-JP" sz="1400" dirty="0">
                <a:solidFill>
                  <a:schemeClr val="tx1"/>
                </a:solidFill>
                <a:latin typeface="Meiryo" panose="020B0604030504040204" pitchFamily="34" charset="-128"/>
                <a:ea typeface="Meiryo" panose="020B0604030504040204" pitchFamily="34" charset="-128"/>
              </a:rPr>
              <a:t>14pt</a:t>
            </a:r>
            <a:r>
              <a:rPr kumimoji="1" lang="ja-JP" altLang="en-US" sz="1400" dirty="0">
                <a:solidFill>
                  <a:schemeClr val="tx1"/>
                </a:solidFill>
                <a:latin typeface="Meiryo" panose="020B0604030504040204" pitchFamily="34" charset="-128"/>
                <a:ea typeface="Meiryo" panose="020B0604030504040204" pitchFamily="34" charset="-128"/>
              </a:rPr>
              <a:t>サイズで</a:t>
            </a:r>
            <a:r>
              <a:rPr kumimoji="1" lang="en-US" altLang="ja-JP" sz="1400" dirty="0">
                <a:solidFill>
                  <a:schemeClr val="tx1"/>
                </a:solidFill>
                <a:latin typeface="Meiryo" panose="020B0604030504040204" pitchFamily="34" charset="-128"/>
                <a:ea typeface="Meiryo" panose="020B0604030504040204" pitchFamily="34" charset="-128"/>
              </a:rPr>
              <a:t>12pt〜16pt</a:t>
            </a:r>
            <a:r>
              <a:rPr kumimoji="1" lang="ja-JP" altLang="en-US" sz="1400" dirty="0">
                <a:solidFill>
                  <a:schemeClr val="tx1"/>
                </a:solidFill>
                <a:latin typeface="Meiryo" panose="020B0604030504040204" pitchFamily="34" charset="-128"/>
                <a:ea typeface="Meiryo" panose="020B0604030504040204" pitchFamily="34" charset="-128"/>
              </a:rPr>
              <a:t>ま</a:t>
            </a:r>
            <a:r>
              <a:rPr kumimoji="1" lang="ja-JP" altLang="en-US" sz="1400" dirty="0" smtClean="0">
                <a:solidFill>
                  <a:schemeClr val="tx1"/>
                </a:solidFill>
                <a:latin typeface="Meiryo" panose="020B0604030504040204" pitchFamily="34" charset="-128"/>
                <a:ea typeface="Meiryo" panose="020B0604030504040204" pitchFamily="34" charset="-128"/>
              </a:rPr>
              <a:t>で、</a:t>
            </a:r>
            <a:r>
              <a:rPr lang="ja-JP" altLang="en-US" sz="1400" dirty="0" smtClean="0">
                <a:solidFill>
                  <a:prstClr val="black"/>
                </a:solidFill>
                <a:latin typeface="メイリオ" panose="020B0604030504040204" pitchFamily="50" charset="-128"/>
                <a:ea typeface="メイリオ" panose="020B0604030504040204" pitchFamily="50" charset="-128"/>
              </a:rPr>
              <a:t>文字列</a:t>
            </a:r>
            <a:r>
              <a:rPr lang="ja-JP" altLang="en-US" sz="1400" dirty="0">
                <a:solidFill>
                  <a:prstClr val="black"/>
                </a:solidFill>
                <a:latin typeface="メイリオ" panose="020B0604030504040204" pitchFamily="50" charset="-128"/>
                <a:ea typeface="メイリオ" panose="020B0604030504040204" pitchFamily="50" charset="-128"/>
              </a:rPr>
              <a:t>は左揃えで行間は行間のオプションより倍数指定で</a:t>
            </a:r>
            <a:r>
              <a:rPr lang="en-US" altLang="ja-JP" sz="1400" dirty="0">
                <a:solidFill>
                  <a:prstClr val="black"/>
                </a:solidFill>
                <a:latin typeface="メイリオ" panose="020B0604030504040204" pitchFamily="50" charset="-128"/>
                <a:ea typeface="メイリオ" panose="020B0604030504040204" pitchFamily="50" charset="-128"/>
              </a:rPr>
              <a:t>1.3</a:t>
            </a:r>
            <a:r>
              <a:rPr lang="ja-JP" altLang="en-US" sz="1400" dirty="0">
                <a:solidFill>
                  <a:prstClr val="black"/>
                </a:solidFill>
                <a:latin typeface="メイリオ" panose="020B0604030504040204" pitchFamily="50" charset="-128"/>
                <a:ea typeface="メイリオ" panose="020B0604030504040204" pitchFamily="50" charset="-128"/>
              </a:rPr>
              <a:t>倍に指定されています</a:t>
            </a:r>
            <a:r>
              <a:rPr lang="ja-JP" altLang="en-US" sz="1400" dirty="0" smtClean="0">
                <a:solidFill>
                  <a:prstClr val="black"/>
                </a:solidFill>
                <a:latin typeface="メイリオ" panose="020B0604030504040204" pitchFamily="50" charset="-128"/>
                <a:ea typeface="メイリオ" panose="020B0604030504040204" pitchFamily="50" charset="-128"/>
              </a:rPr>
              <a:t>。</a:t>
            </a:r>
            <a:endParaRPr lang="en-US" altLang="ja-JP" sz="1400" dirty="0" smtClean="0">
              <a:solidFill>
                <a:prstClr val="black"/>
              </a:solidFill>
              <a:latin typeface="メイリオ" panose="020B0604030504040204" pitchFamily="50" charset="-128"/>
              <a:ea typeface="メイリオ" panose="020B0604030504040204" pitchFamily="50" charset="-128"/>
            </a:endParaRPr>
          </a:p>
          <a:p>
            <a:pPr marL="342900" indent="-342900">
              <a:lnSpc>
                <a:spcPct val="120000"/>
              </a:lnSpc>
              <a:spcAft>
                <a:spcPts val="700"/>
              </a:spcAft>
              <a:buClr>
                <a:schemeClr val="tx2"/>
              </a:buClr>
              <a:buFont typeface="Arial" panose="020B0604020202020204" pitchFamily="34" charset="0"/>
              <a:buChar char="•"/>
            </a:pPr>
            <a:endParaRPr lang="ja-JP" altLang="en-US" sz="1400" dirty="0">
              <a:solidFill>
                <a:prstClr val="black"/>
              </a:solidFill>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A889522F-FA51-F14C-BAA2-ADEAB79DDF80}"/>
              </a:ext>
            </a:extLst>
          </p:cNvPr>
          <p:cNvSpPr/>
          <p:nvPr/>
        </p:nvSpPr>
        <p:spPr>
          <a:xfrm>
            <a:off x="114301" y="1154624"/>
            <a:ext cx="7124699" cy="1418561"/>
          </a:xfrm>
          <a:prstGeom prst="rect">
            <a:avLst/>
          </a:prstGeom>
          <a:noFill/>
          <a:ln w="25400" cap="rnd">
            <a:solidFill>
              <a:schemeClr val="tx2"/>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marL="342900" lvl="0" indent="-342900">
              <a:lnSpc>
                <a:spcPct val="120000"/>
              </a:lnSpc>
              <a:spcAft>
                <a:spcPts val="700"/>
              </a:spcAft>
              <a:buFont typeface="Wingdings" panose="05000000000000000000" pitchFamily="2" charset="2"/>
              <a:buChar char="l"/>
            </a:pPr>
            <a:r>
              <a:rPr kumimoji="1" lang="ja-JP" altLang="en-US" sz="1400" dirty="0">
                <a:solidFill>
                  <a:schemeClr val="tx1"/>
                </a:solidFill>
                <a:latin typeface="Meiryo" panose="020B0604030504040204" pitchFamily="34" charset="-128"/>
                <a:ea typeface="Meiryo" panose="020B0604030504040204" pitchFamily="34" charset="-128"/>
              </a:rPr>
              <a:t>文章が少ない場合は</a:t>
            </a:r>
            <a:r>
              <a:rPr kumimoji="1" lang="en-US" altLang="ja-JP" sz="1400" dirty="0">
                <a:solidFill>
                  <a:schemeClr val="tx1"/>
                </a:solidFill>
                <a:latin typeface="Meiryo" panose="020B0604030504040204" pitchFamily="34" charset="-128"/>
                <a:ea typeface="Meiryo" panose="020B0604030504040204" pitchFamily="34" charset="-128"/>
              </a:rPr>
              <a:t>1</a:t>
            </a:r>
            <a:r>
              <a:rPr kumimoji="1" lang="ja-JP" altLang="en-US" sz="1400" dirty="0">
                <a:solidFill>
                  <a:schemeClr val="tx1"/>
                </a:solidFill>
                <a:latin typeface="Meiryo" panose="020B0604030504040204" pitchFamily="34" charset="-128"/>
                <a:ea typeface="Meiryo" panose="020B0604030504040204" pitchFamily="34" charset="-128"/>
              </a:rPr>
              <a:t>カラム（</a:t>
            </a:r>
            <a:r>
              <a:rPr kumimoji="1" lang="en-US" altLang="ja-JP" sz="1400" dirty="0">
                <a:solidFill>
                  <a:schemeClr val="tx1"/>
                </a:solidFill>
                <a:latin typeface="Meiryo" panose="020B0604030504040204" pitchFamily="34" charset="-128"/>
                <a:ea typeface="Meiryo" panose="020B0604030504040204" pitchFamily="34" charset="-128"/>
              </a:rPr>
              <a:t>2</a:t>
            </a:r>
            <a:r>
              <a:rPr kumimoji="1" lang="ja-JP" altLang="en-US" sz="1400" dirty="0">
                <a:solidFill>
                  <a:schemeClr val="tx1"/>
                </a:solidFill>
                <a:latin typeface="Meiryo" panose="020B0604030504040204" pitchFamily="34" charset="-128"/>
                <a:ea typeface="Meiryo" panose="020B0604030504040204" pitchFamily="34" charset="-128"/>
              </a:rPr>
              <a:t>段落に分けない）でレイアウトする方法も良いでしょう。</a:t>
            </a:r>
            <a:endParaRPr kumimoji="1" lang="en-US" altLang="ja-JP" sz="1400" dirty="0">
              <a:solidFill>
                <a:schemeClr val="tx1"/>
              </a:solidFill>
              <a:latin typeface="Meiryo" panose="020B0604030504040204" pitchFamily="34" charset="-128"/>
              <a:ea typeface="Meiryo" panose="020B0604030504040204" pitchFamily="34" charset="-128"/>
            </a:endParaRPr>
          </a:p>
          <a:p>
            <a:pPr marL="342900" indent="-342900">
              <a:lnSpc>
                <a:spcPct val="120000"/>
              </a:lnSpc>
              <a:spcAft>
                <a:spcPts val="700"/>
              </a:spcAft>
              <a:buFont typeface="Wingdings" panose="05000000000000000000" pitchFamily="2" charset="2"/>
              <a:buChar char="l"/>
            </a:pPr>
            <a:r>
              <a:rPr kumimoji="1" lang="ja-JP" altLang="en-US" sz="1400" dirty="0">
                <a:solidFill>
                  <a:schemeClr val="tx1"/>
                </a:solidFill>
                <a:latin typeface="Meiryo" panose="020B0604030504040204" pitchFamily="34" charset="-128"/>
                <a:ea typeface="Meiryo" panose="020B0604030504040204" pitchFamily="34" charset="-128"/>
              </a:rPr>
              <a:t>本文サイズは推奨</a:t>
            </a:r>
            <a:r>
              <a:rPr kumimoji="1" lang="en-US" altLang="ja-JP" sz="1400" dirty="0">
                <a:solidFill>
                  <a:schemeClr val="tx1"/>
                </a:solidFill>
                <a:latin typeface="Meiryo" panose="020B0604030504040204" pitchFamily="34" charset="-128"/>
                <a:ea typeface="Meiryo" panose="020B0604030504040204" pitchFamily="34" charset="-128"/>
              </a:rPr>
              <a:t>14pt</a:t>
            </a:r>
            <a:r>
              <a:rPr kumimoji="1" lang="ja-JP" altLang="en-US" sz="1400" dirty="0">
                <a:solidFill>
                  <a:schemeClr val="tx1"/>
                </a:solidFill>
                <a:latin typeface="Meiryo" panose="020B0604030504040204" pitchFamily="34" charset="-128"/>
                <a:ea typeface="Meiryo" panose="020B0604030504040204" pitchFamily="34" charset="-128"/>
              </a:rPr>
              <a:t>サイズで</a:t>
            </a:r>
            <a:r>
              <a:rPr kumimoji="1" lang="en-US" altLang="ja-JP" sz="1400" dirty="0">
                <a:solidFill>
                  <a:schemeClr val="tx1"/>
                </a:solidFill>
                <a:latin typeface="Meiryo" panose="020B0604030504040204" pitchFamily="34" charset="-128"/>
                <a:ea typeface="Meiryo" panose="020B0604030504040204" pitchFamily="34" charset="-128"/>
              </a:rPr>
              <a:t>12pt〜16pt</a:t>
            </a:r>
            <a:r>
              <a:rPr kumimoji="1" lang="ja-JP" altLang="en-US" sz="1400" dirty="0">
                <a:solidFill>
                  <a:schemeClr val="tx1"/>
                </a:solidFill>
                <a:latin typeface="Meiryo" panose="020B0604030504040204" pitchFamily="34" charset="-128"/>
                <a:ea typeface="Meiryo" panose="020B0604030504040204" pitchFamily="34" charset="-128"/>
              </a:rPr>
              <a:t>ま</a:t>
            </a:r>
            <a:r>
              <a:rPr kumimoji="1" lang="ja-JP" altLang="en-US" sz="1400" dirty="0" smtClean="0">
                <a:solidFill>
                  <a:schemeClr val="tx1"/>
                </a:solidFill>
                <a:latin typeface="Meiryo" panose="020B0604030504040204" pitchFamily="34" charset="-128"/>
                <a:ea typeface="Meiryo" panose="020B0604030504040204" pitchFamily="34" charset="-128"/>
              </a:rPr>
              <a:t>で、</a:t>
            </a:r>
            <a:r>
              <a:rPr lang="ja-JP" altLang="en-US" sz="1400" dirty="0" smtClean="0">
                <a:solidFill>
                  <a:prstClr val="black"/>
                </a:solidFill>
                <a:latin typeface="メイリオ" panose="020B0604030504040204" pitchFamily="50" charset="-128"/>
                <a:ea typeface="メイリオ" panose="020B0604030504040204" pitchFamily="50" charset="-128"/>
              </a:rPr>
              <a:t>文字列</a:t>
            </a:r>
            <a:r>
              <a:rPr lang="ja-JP" altLang="en-US" sz="1400" dirty="0">
                <a:solidFill>
                  <a:prstClr val="black"/>
                </a:solidFill>
                <a:latin typeface="メイリオ" panose="020B0604030504040204" pitchFamily="50" charset="-128"/>
                <a:ea typeface="メイリオ" panose="020B0604030504040204" pitchFamily="50" charset="-128"/>
              </a:rPr>
              <a:t>は左揃えで行間は行間のオプションより倍数指定で</a:t>
            </a:r>
            <a:r>
              <a:rPr lang="en-US" altLang="ja-JP" sz="1400" dirty="0">
                <a:solidFill>
                  <a:prstClr val="black"/>
                </a:solidFill>
                <a:latin typeface="メイリオ" panose="020B0604030504040204" pitchFamily="50" charset="-128"/>
                <a:ea typeface="メイリオ" panose="020B0604030504040204" pitchFamily="50" charset="-128"/>
              </a:rPr>
              <a:t>1.3</a:t>
            </a:r>
            <a:r>
              <a:rPr lang="ja-JP" altLang="en-US" sz="1400" dirty="0">
                <a:solidFill>
                  <a:prstClr val="black"/>
                </a:solidFill>
                <a:latin typeface="メイリオ" panose="020B0604030504040204" pitchFamily="50" charset="-128"/>
                <a:ea typeface="メイリオ" panose="020B0604030504040204" pitchFamily="50" charset="-128"/>
              </a:rPr>
              <a:t>倍に指定されています</a:t>
            </a:r>
            <a:r>
              <a:rPr lang="ja-JP" altLang="en-US" sz="1400" dirty="0" smtClean="0">
                <a:solidFill>
                  <a:prstClr val="black"/>
                </a:solidFill>
                <a:latin typeface="メイリオ" panose="020B0604030504040204" pitchFamily="50" charset="-128"/>
                <a:ea typeface="メイリオ" panose="020B0604030504040204" pitchFamily="50" charset="-128"/>
              </a:rPr>
              <a:t>。</a:t>
            </a:r>
            <a:endParaRPr lang="en-US" altLang="ja-JP" sz="1400" dirty="0" smtClean="0">
              <a:solidFill>
                <a:prstClr val="black"/>
              </a:solidFill>
              <a:latin typeface="メイリオ" panose="020B0604030504040204" pitchFamily="50" charset="-128"/>
              <a:ea typeface="メイリオ" panose="020B0604030504040204" pitchFamily="50" charset="-128"/>
            </a:endParaRPr>
          </a:p>
          <a:p>
            <a:pPr marL="342900" indent="-342900">
              <a:lnSpc>
                <a:spcPct val="120000"/>
              </a:lnSpc>
              <a:spcAft>
                <a:spcPts val="700"/>
              </a:spcAft>
              <a:buFont typeface="Wingdings" panose="05000000000000000000" pitchFamily="2" charset="2"/>
              <a:buChar char="l"/>
            </a:pPr>
            <a:endParaRPr lang="ja-JP" altLang="en-US" sz="1400" dirty="0">
              <a:solidFill>
                <a:prstClr val="black"/>
              </a:solidFill>
              <a:latin typeface="メイリオ" panose="020B0604030504040204" pitchFamily="50" charset="-128"/>
              <a:ea typeface="メイリオ" panose="020B0604030504040204" pitchFamily="50" charset="-128"/>
            </a:endParaRPr>
          </a:p>
        </p:txBody>
      </p:sp>
      <p:sp>
        <p:nvSpPr>
          <p:cNvPr id="5" name="正方形/長方形 4"/>
          <p:cNvSpPr/>
          <p:nvPr/>
        </p:nvSpPr>
        <p:spPr>
          <a:xfrm>
            <a:off x="7378910" y="950887"/>
            <a:ext cx="2451842" cy="16222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ysClr val="windowText" lastClr="000000"/>
                </a:solidFill>
              </a:rPr>
              <a:t>事業場の写真など</a:t>
            </a:r>
          </a:p>
        </p:txBody>
      </p:sp>
      <p:sp>
        <p:nvSpPr>
          <p:cNvPr id="6" name="角丸四角形 5">
            <a:extLst>
              <a:ext uri="{FF2B5EF4-FFF2-40B4-BE49-F238E27FC236}">
                <a16:creationId xmlns:a16="http://schemas.microsoft.com/office/drawing/2014/main" id="{053B0485-00BC-3E4F-B797-35CB015D43DD}"/>
              </a:ext>
            </a:extLst>
          </p:cNvPr>
          <p:cNvSpPr/>
          <p:nvPr/>
        </p:nvSpPr>
        <p:spPr>
          <a:xfrm>
            <a:off x="76200" y="904199"/>
            <a:ext cx="3124200" cy="394874"/>
          </a:xfrm>
          <a:prstGeom prst="roundRect">
            <a:avLst>
              <a:gd name="adj" fmla="val 0"/>
            </a:avLst>
          </a:prstGeom>
          <a:solidFill>
            <a:schemeClr val="tx2"/>
          </a:solidFill>
          <a:ln w="76200">
            <a:solidFill>
              <a:schemeClr val="bg1"/>
            </a:solidFill>
          </a:ln>
        </p:spPr>
        <p:txBody>
          <a:bodyPr anchor="ctr"/>
          <a:lstStyle/>
          <a:p>
            <a:pPr algn="ctr" defTabSz="591055">
              <a:lnSpc>
                <a:spcPct val="130000"/>
              </a:lnSpc>
              <a:spcAft>
                <a:spcPts val="796"/>
              </a:spcAft>
            </a:pPr>
            <a:r>
              <a:rPr lang="ja-JP" altLang="en-US" sz="1600" b="1" spc="239" dirty="0" smtClean="0">
                <a:solidFill>
                  <a:schemeClr val="bg1"/>
                </a:solidFill>
                <a:latin typeface="+mn-ea"/>
                <a:cs typeface="Noto Sans CJK JP DemiLight" charset="-128"/>
              </a:rPr>
              <a:t>事業内容</a:t>
            </a:r>
            <a:endParaRPr lang="ja-JP" altLang="en-US" sz="1600" b="1" spc="239" dirty="0">
              <a:solidFill>
                <a:schemeClr val="bg1"/>
              </a:solidFill>
              <a:latin typeface="+mn-ea"/>
              <a:cs typeface="Noto Sans CJK JP DemiLight" charset="-128"/>
            </a:endParaRPr>
          </a:p>
        </p:txBody>
      </p:sp>
      <p:sp>
        <p:nvSpPr>
          <p:cNvPr id="7" name="角丸四角形 6">
            <a:extLst>
              <a:ext uri="{FF2B5EF4-FFF2-40B4-BE49-F238E27FC236}">
                <a16:creationId xmlns:a16="http://schemas.microsoft.com/office/drawing/2014/main" id="{053B0485-00BC-3E4F-B797-35CB015D43DD}"/>
              </a:ext>
            </a:extLst>
          </p:cNvPr>
          <p:cNvSpPr/>
          <p:nvPr/>
        </p:nvSpPr>
        <p:spPr>
          <a:xfrm>
            <a:off x="279400" y="3030999"/>
            <a:ext cx="381000" cy="358976"/>
          </a:xfrm>
          <a:prstGeom prst="roundRect">
            <a:avLst>
              <a:gd name="adj" fmla="val 0"/>
            </a:avLst>
          </a:prstGeom>
          <a:solidFill>
            <a:schemeClr val="tx2"/>
          </a:solidFill>
          <a:ln w="76200">
            <a:solidFill>
              <a:schemeClr val="bg1"/>
            </a:solidFill>
          </a:ln>
        </p:spPr>
        <p:txBody>
          <a:bodyPr anchor="ctr"/>
          <a:lstStyle/>
          <a:p>
            <a:pPr algn="ctr" defTabSz="591055">
              <a:lnSpc>
                <a:spcPct val="130000"/>
              </a:lnSpc>
              <a:spcAft>
                <a:spcPts val="796"/>
              </a:spcAft>
            </a:pPr>
            <a:r>
              <a:rPr lang="ja-JP" altLang="en-US" sz="1600" b="1" spc="239" dirty="0" smtClean="0">
                <a:solidFill>
                  <a:schemeClr val="bg1"/>
                </a:solidFill>
                <a:latin typeface="+mn-ea"/>
                <a:cs typeface="Noto Sans CJK JP DemiLight" charset="-128"/>
              </a:rPr>
              <a:t>１</a:t>
            </a:r>
            <a:endParaRPr lang="ja-JP" altLang="en-US" sz="1600" b="1" spc="239" dirty="0">
              <a:solidFill>
                <a:schemeClr val="bg1"/>
              </a:solidFill>
              <a:latin typeface="+mn-ea"/>
              <a:cs typeface="Noto Sans CJK JP DemiLight" charset="-128"/>
            </a:endParaRPr>
          </a:p>
        </p:txBody>
      </p:sp>
      <p:sp>
        <p:nvSpPr>
          <p:cNvPr id="8" name="正方形/長方形 7"/>
          <p:cNvSpPr/>
          <p:nvPr/>
        </p:nvSpPr>
        <p:spPr>
          <a:xfrm>
            <a:off x="6096000" y="114989"/>
            <a:ext cx="675283" cy="6096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ysClr val="windowText" lastClr="000000"/>
                </a:solidFill>
              </a:rPr>
              <a:t>HP</a:t>
            </a:r>
          </a:p>
          <a:p>
            <a:pPr algn="ctr"/>
            <a:r>
              <a:rPr kumimoji="1" lang="en-US" altLang="ja-JP" dirty="0" smtClean="0">
                <a:solidFill>
                  <a:sysClr val="windowText" lastClr="000000"/>
                </a:solidFill>
              </a:rPr>
              <a:t>QR</a:t>
            </a:r>
            <a:endParaRPr kumimoji="1" lang="ja-JP" altLang="en-US" dirty="0" smtClean="0">
              <a:solidFill>
                <a:sysClr val="windowText" lastClr="000000"/>
              </a:solidFill>
            </a:endParaRPr>
          </a:p>
        </p:txBody>
      </p:sp>
      <p:sp>
        <p:nvSpPr>
          <p:cNvPr id="9" name="角丸四角形 8">
            <a:extLst>
              <a:ext uri="{FF2B5EF4-FFF2-40B4-BE49-F238E27FC236}">
                <a16:creationId xmlns:a16="http://schemas.microsoft.com/office/drawing/2014/main" id="{053B0485-00BC-3E4F-B797-35CB015D43DD}"/>
              </a:ext>
            </a:extLst>
          </p:cNvPr>
          <p:cNvSpPr/>
          <p:nvPr/>
        </p:nvSpPr>
        <p:spPr>
          <a:xfrm>
            <a:off x="76200" y="2626173"/>
            <a:ext cx="3124200" cy="394874"/>
          </a:xfrm>
          <a:prstGeom prst="roundRect">
            <a:avLst>
              <a:gd name="adj" fmla="val 0"/>
            </a:avLst>
          </a:prstGeom>
          <a:solidFill>
            <a:schemeClr val="tx2"/>
          </a:solidFill>
          <a:ln w="76200">
            <a:solidFill>
              <a:schemeClr val="bg1"/>
            </a:solidFill>
          </a:ln>
        </p:spPr>
        <p:txBody>
          <a:bodyPr anchor="ctr"/>
          <a:lstStyle/>
          <a:p>
            <a:pPr algn="ctr" defTabSz="591055">
              <a:lnSpc>
                <a:spcPct val="130000"/>
              </a:lnSpc>
              <a:spcAft>
                <a:spcPts val="796"/>
              </a:spcAft>
            </a:pPr>
            <a:r>
              <a:rPr lang="ja-JP" altLang="en-US" sz="1600" b="1" spc="239" dirty="0" smtClean="0">
                <a:solidFill>
                  <a:schemeClr val="bg1"/>
                </a:solidFill>
                <a:latin typeface="+mn-ea"/>
                <a:cs typeface="Noto Sans CJK JP DemiLight" charset="-128"/>
              </a:rPr>
              <a:t>安全衛生</a:t>
            </a:r>
            <a:r>
              <a:rPr lang="ja-JP" altLang="en-US" sz="1600" b="1" spc="239" dirty="0">
                <a:solidFill>
                  <a:schemeClr val="bg1"/>
                </a:solidFill>
                <a:latin typeface="+mn-ea"/>
                <a:cs typeface="Noto Sans CJK JP DemiLight" charset="-128"/>
              </a:rPr>
              <a:t>活動</a:t>
            </a:r>
            <a:r>
              <a:rPr lang="ja-JP" altLang="en-US" sz="1600" b="1" spc="239" dirty="0" smtClean="0">
                <a:solidFill>
                  <a:schemeClr val="bg1"/>
                </a:solidFill>
                <a:latin typeface="+mn-ea"/>
                <a:cs typeface="Noto Sans CJK JP DemiLight" charset="-128"/>
              </a:rPr>
              <a:t>の内容</a:t>
            </a:r>
            <a:endParaRPr lang="ja-JP" altLang="en-US" sz="1600" b="1" spc="239" dirty="0">
              <a:solidFill>
                <a:schemeClr val="bg1"/>
              </a:solidFill>
              <a:latin typeface="+mn-ea"/>
              <a:cs typeface="Noto Sans CJK JP DemiLight" charset="-128"/>
            </a:endParaRPr>
          </a:p>
        </p:txBody>
      </p:sp>
      <p:sp>
        <p:nvSpPr>
          <p:cNvPr id="10" name="角丸四角形 9">
            <a:extLst>
              <a:ext uri="{FF2B5EF4-FFF2-40B4-BE49-F238E27FC236}">
                <a16:creationId xmlns:a16="http://schemas.microsoft.com/office/drawing/2014/main" id="{053B0485-00BC-3E4F-B797-35CB015D43DD}"/>
              </a:ext>
            </a:extLst>
          </p:cNvPr>
          <p:cNvSpPr/>
          <p:nvPr/>
        </p:nvSpPr>
        <p:spPr>
          <a:xfrm>
            <a:off x="279400" y="3989171"/>
            <a:ext cx="381000" cy="358976"/>
          </a:xfrm>
          <a:prstGeom prst="roundRect">
            <a:avLst>
              <a:gd name="adj" fmla="val 0"/>
            </a:avLst>
          </a:prstGeom>
          <a:solidFill>
            <a:schemeClr val="tx2"/>
          </a:solidFill>
          <a:ln w="76200">
            <a:solidFill>
              <a:schemeClr val="bg1"/>
            </a:solidFill>
          </a:ln>
        </p:spPr>
        <p:txBody>
          <a:bodyPr anchor="ctr"/>
          <a:lstStyle/>
          <a:p>
            <a:pPr algn="ctr" defTabSz="591055">
              <a:lnSpc>
                <a:spcPct val="130000"/>
              </a:lnSpc>
              <a:spcAft>
                <a:spcPts val="796"/>
              </a:spcAft>
            </a:pPr>
            <a:r>
              <a:rPr lang="ja-JP" altLang="en-US" sz="1600" b="1" spc="239" dirty="0" smtClean="0">
                <a:solidFill>
                  <a:schemeClr val="bg1"/>
                </a:solidFill>
                <a:latin typeface="+mn-ea"/>
                <a:cs typeface="Noto Sans CJK JP DemiLight" charset="-128"/>
              </a:rPr>
              <a:t>２</a:t>
            </a:r>
            <a:endParaRPr lang="ja-JP" altLang="en-US" sz="1600" b="1" spc="239" dirty="0">
              <a:solidFill>
                <a:schemeClr val="bg1"/>
              </a:solidFill>
              <a:latin typeface="+mn-ea"/>
              <a:cs typeface="Noto Sans CJK JP DemiLight" charset="-128"/>
            </a:endParaRPr>
          </a:p>
        </p:txBody>
      </p:sp>
      <p:sp>
        <p:nvSpPr>
          <p:cNvPr id="11" name="正方形/長方形 10"/>
          <p:cNvSpPr/>
          <p:nvPr/>
        </p:nvSpPr>
        <p:spPr>
          <a:xfrm>
            <a:off x="7378910" y="2710157"/>
            <a:ext cx="2451842" cy="23545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ysClr val="windowText" lastClr="000000"/>
                </a:solidFill>
              </a:rPr>
              <a:t>活動の写真など</a:t>
            </a:r>
          </a:p>
        </p:txBody>
      </p:sp>
      <p:sp>
        <p:nvSpPr>
          <p:cNvPr id="12" name="正方形/長方形 11">
            <a:extLst>
              <a:ext uri="{FF2B5EF4-FFF2-40B4-BE49-F238E27FC236}">
                <a16:creationId xmlns:a16="http://schemas.microsoft.com/office/drawing/2014/main" id="{A889522F-FA51-F14C-BAA2-ADEAB79DDF80}"/>
              </a:ext>
            </a:extLst>
          </p:cNvPr>
          <p:cNvSpPr/>
          <p:nvPr/>
        </p:nvSpPr>
        <p:spPr>
          <a:xfrm>
            <a:off x="114301" y="5377009"/>
            <a:ext cx="7124699" cy="1418561"/>
          </a:xfrm>
          <a:prstGeom prst="rect">
            <a:avLst/>
          </a:prstGeom>
          <a:noFill/>
          <a:ln w="25400" cap="rnd">
            <a:solidFill>
              <a:schemeClr val="tx2"/>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marL="342900" lvl="0" indent="-342900">
              <a:lnSpc>
                <a:spcPct val="120000"/>
              </a:lnSpc>
              <a:spcAft>
                <a:spcPts val="700"/>
              </a:spcAft>
              <a:buFont typeface="Wingdings" panose="05000000000000000000" pitchFamily="2" charset="2"/>
              <a:buChar char="l"/>
            </a:pPr>
            <a:r>
              <a:rPr lang="ja-JP" altLang="en-US" sz="1400" dirty="0">
                <a:solidFill>
                  <a:prstClr val="black"/>
                </a:solidFill>
                <a:latin typeface="メイリオ" panose="020B0604030504040204" pitchFamily="50" charset="-128"/>
                <a:ea typeface="メイリオ" panose="020B0604030504040204" pitchFamily="50" charset="-128"/>
              </a:rPr>
              <a:t>取組</a:t>
            </a:r>
            <a:r>
              <a:rPr lang="ja-JP" altLang="en-US" sz="1400" dirty="0" smtClean="0">
                <a:solidFill>
                  <a:prstClr val="black"/>
                </a:solidFill>
                <a:latin typeface="メイリオ" panose="020B0604030504040204" pitchFamily="50" charset="-128"/>
                <a:ea typeface="メイリオ" panose="020B0604030504040204" pitchFamily="50" charset="-128"/>
              </a:rPr>
              <a:t>を進める上での工夫や他の事業者が取り組む上での留意点などを記載してください。</a:t>
            </a:r>
            <a:endParaRPr lang="en-US" altLang="ja-JP" sz="1400" dirty="0" smtClean="0">
              <a:solidFill>
                <a:prstClr val="black"/>
              </a:solidFill>
              <a:latin typeface="メイリオ" panose="020B0604030504040204" pitchFamily="50" charset="-128"/>
              <a:ea typeface="メイリオ" panose="020B0604030504040204" pitchFamily="50" charset="-128"/>
            </a:endParaRPr>
          </a:p>
          <a:p>
            <a:pPr marL="342900" lvl="0" indent="-342900">
              <a:lnSpc>
                <a:spcPct val="120000"/>
              </a:lnSpc>
              <a:spcAft>
                <a:spcPts val="700"/>
              </a:spcAft>
              <a:buFont typeface="Wingdings" panose="05000000000000000000" pitchFamily="2" charset="2"/>
              <a:buChar char="l"/>
            </a:pPr>
            <a:r>
              <a:rPr lang="ja-JP" altLang="en-US" sz="1400" dirty="0" smtClean="0">
                <a:solidFill>
                  <a:prstClr val="black"/>
                </a:solidFill>
                <a:latin typeface="メイリオ" panose="020B0604030504040204" pitchFamily="50" charset="-128"/>
                <a:ea typeface="メイリオ" panose="020B0604030504040204" pitchFamily="50" charset="-128"/>
              </a:rPr>
              <a:t>活動の成果についても記載するとよいです。</a:t>
            </a:r>
            <a:endParaRPr lang="ja-JP" altLang="en-US" sz="1400" dirty="0">
              <a:solidFill>
                <a:prstClr val="black"/>
              </a:solidFill>
              <a:latin typeface="メイリオ" panose="020B0604030504040204" pitchFamily="50" charset="-128"/>
              <a:ea typeface="メイリオ" panose="020B0604030504040204" pitchFamily="50" charset="-128"/>
            </a:endParaRPr>
          </a:p>
        </p:txBody>
      </p:sp>
      <p:sp>
        <p:nvSpPr>
          <p:cNvPr id="13" name="角丸四角形 12">
            <a:extLst>
              <a:ext uri="{FF2B5EF4-FFF2-40B4-BE49-F238E27FC236}">
                <a16:creationId xmlns:a16="http://schemas.microsoft.com/office/drawing/2014/main" id="{053B0485-00BC-3E4F-B797-35CB015D43DD}"/>
              </a:ext>
            </a:extLst>
          </p:cNvPr>
          <p:cNvSpPr/>
          <p:nvPr/>
        </p:nvSpPr>
        <p:spPr>
          <a:xfrm>
            <a:off x="76200" y="5129626"/>
            <a:ext cx="3124200" cy="394874"/>
          </a:xfrm>
          <a:prstGeom prst="roundRect">
            <a:avLst>
              <a:gd name="adj" fmla="val 0"/>
            </a:avLst>
          </a:prstGeom>
          <a:solidFill>
            <a:schemeClr val="tx2"/>
          </a:solidFill>
          <a:ln w="76200">
            <a:solidFill>
              <a:schemeClr val="bg1"/>
            </a:solidFill>
          </a:ln>
        </p:spPr>
        <p:txBody>
          <a:bodyPr anchor="ctr"/>
          <a:lstStyle/>
          <a:p>
            <a:pPr algn="ctr" defTabSz="591055">
              <a:lnSpc>
                <a:spcPct val="130000"/>
              </a:lnSpc>
              <a:spcAft>
                <a:spcPts val="796"/>
              </a:spcAft>
            </a:pPr>
            <a:r>
              <a:rPr lang="ja-JP" altLang="en-US" sz="1600" b="1" spc="239" dirty="0" smtClean="0">
                <a:solidFill>
                  <a:schemeClr val="bg1"/>
                </a:solidFill>
                <a:latin typeface="+mn-ea"/>
                <a:cs typeface="Noto Sans CJK JP DemiLight" charset="-128"/>
              </a:rPr>
              <a:t>安全衛生責任者のコメント</a:t>
            </a:r>
            <a:endParaRPr lang="ja-JP" altLang="en-US" sz="1600" b="1" spc="239" dirty="0">
              <a:solidFill>
                <a:schemeClr val="bg1"/>
              </a:solidFill>
              <a:latin typeface="+mn-ea"/>
              <a:cs typeface="Noto Sans CJK JP DemiLight" charset="-128"/>
            </a:endParaRPr>
          </a:p>
        </p:txBody>
      </p:sp>
      <p:sp>
        <p:nvSpPr>
          <p:cNvPr id="14" name="正方形/長方形 13"/>
          <p:cNvSpPr/>
          <p:nvPr/>
        </p:nvSpPr>
        <p:spPr>
          <a:xfrm>
            <a:off x="7378910" y="5201682"/>
            <a:ext cx="2451842" cy="15938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ysClr val="windowText" lastClr="000000"/>
                </a:solidFill>
              </a:rPr>
              <a:t>安全衛生活動の取組で認定・評価されている</a:t>
            </a:r>
            <a:endParaRPr kumimoji="1" lang="en-US" altLang="ja-JP" sz="1200" dirty="0" smtClean="0">
              <a:solidFill>
                <a:sysClr val="windowText" lastClr="000000"/>
              </a:solidFill>
            </a:endParaRPr>
          </a:p>
          <a:p>
            <a:pPr marL="285750" indent="-285750">
              <a:buFont typeface="Arial" panose="020B0604020202020204" pitchFamily="34" charset="0"/>
              <a:buChar char="•"/>
            </a:pPr>
            <a:r>
              <a:rPr kumimoji="1" lang="ja-JP" altLang="en-US" sz="1200" dirty="0" smtClean="0">
                <a:solidFill>
                  <a:sysClr val="windowText" lastClr="000000"/>
                </a:solidFill>
              </a:rPr>
              <a:t>健康経営認定</a:t>
            </a:r>
            <a:endParaRPr kumimoji="1" lang="en-US" altLang="ja-JP" sz="1200" dirty="0" smtClean="0">
              <a:solidFill>
                <a:sysClr val="windowText" lastClr="000000"/>
              </a:solidFill>
            </a:endParaRPr>
          </a:p>
          <a:p>
            <a:pPr marL="285750" indent="-285750">
              <a:buFont typeface="Arial" panose="020B0604020202020204" pitchFamily="34" charset="0"/>
              <a:buChar char="•"/>
            </a:pPr>
            <a:r>
              <a:rPr kumimoji="1" lang="ja-JP" altLang="en-US" sz="1200" dirty="0" smtClean="0">
                <a:solidFill>
                  <a:sysClr val="windowText" lastClr="000000"/>
                </a:solidFill>
              </a:rPr>
              <a:t>安全衛生優良企業認定</a:t>
            </a:r>
            <a:endParaRPr kumimoji="1" lang="en-US" altLang="ja-JP" sz="1200" dirty="0" smtClean="0">
              <a:solidFill>
                <a:sysClr val="windowText" lastClr="000000"/>
              </a:solidFill>
            </a:endParaRPr>
          </a:p>
          <a:p>
            <a:pPr marL="285750" indent="-285750">
              <a:buFont typeface="Arial" panose="020B0604020202020204" pitchFamily="34" charset="0"/>
              <a:buChar char="•"/>
            </a:pPr>
            <a:r>
              <a:rPr kumimoji="1" lang="en-US" altLang="ja-JP" sz="1200" dirty="0" smtClean="0">
                <a:solidFill>
                  <a:sysClr val="windowText" lastClr="000000"/>
                </a:solidFill>
              </a:rPr>
              <a:t>SAFE</a:t>
            </a:r>
            <a:r>
              <a:rPr kumimoji="1" lang="ja-JP" altLang="en-US" sz="1200" dirty="0" smtClean="0">
                <a:solidFill>
                  <a:sysClr val="windowText" lastClr="000000"/>
                </a:solidFill>
              </a:rPr>
              <a:t>コンソーシアム</a:t>
            </a:r>
            <a:endParaRPr kumimoji="1" lang="en-US" altLang="ja-JP" sz="1200" dirty="0" smtClean="0">
              <a:solidFill>
                <a:sysClr val="windowText" lastClr="000000"/>
              </a:solidFill>
            </a:endParaRPr>
          </a:p>
          <a:p>
            <a:pPr marL="285750" indent="-285750">
              <a:buFont typeface="Arial" panose="020B0604020202020204" pitchFamily="34" charset="0"/>
              <a:buChar char="•"/>
            </a:pPr>
            <a:r>
              <a:rPr kumimoji="1" lang="ja-JP" altLang="en-US" sz="1200" dirty="0" smtClean="0">
                <a:solidFill>
                  <a:sysClr val="windowText" lastClr="000000"/>
                </a:solidFill>
              </a:rPr>
              <a:t>スポーツエールカンパニー</a:t>
            </a:r>
            <a:endParaRPr kumimoji="1" lang="en-US" altLang="ja-JP" sz="1200" dirty="0">
              <a:solidFill>
                <a:sysClr val="windowText" lastClr="000000"/>
              </a:solidFill>
            </a:endParaRPr>
          </a:p>
          <a:p>
            <a:r>
              <a:rPr kumimoji="1" lang="ja-JP" altLang="en-US" sz="1200" dirty="0" err="1" smtClean="0">
                <a:solidFill>
                  <a:sysClr val="windowText" lastClr="000000"/>
                </a:solidFill>
              </a:rPr>
              <a:t>のロゴ</a:t>
            </a:r>
            <a:r>
              <a:rPr kumimoji="1" lang="ja-JP" altLang="en-US" sz="1200" dirty="0" smtClean="0">
                <a:solidFill>
                  <a:sysClr val="windowText" lastClr="000000"/>
                </a:solidFill>
              </a:rPr>
              <a:t>マーク・写真など</a:t>
            </a:r>
          </a:p>
        </p:txBody>
      </p:sp>
      <p:grpSp>
        <p:nvGrpSpPr>
          <p:cNvPr id="15" name="グループ化 14"/>
          <p:cNvGrpSpPr/>
          <p:nvPr/>
        </p:nvGrpSpPr>
        <p:grpSpPr>
          <a:xfrm>
            <a:off x="2484899" y="3045871"/>
            <a:ext cx="364202" cy="344104"/>
            <a:chOff x="3344832" y="2919796"/>
            <a:chExt cx="364202" cy="344104"/>
          </a:xfrm>
        </p:grpSpPr>
        <p:sp>
          <p:nvSpPr>
            <p:cNvPr id="16" name="楕円 15"/>
            <p:cNvSpPr/>
            <p:nvPr/>
          </p:nvSpPr>
          <p:spPr>
            <a:xfrm>
              <a:off x="3354350" y="2919796"/>
              <a:ext cx="344104" cy="34410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sp>
          <p:nvSpPr>
            <p:cNvPr id="17" name="正方形/長方形 16"/>
            <p:cNvSpPr/>
            <p:nvPr/>
          </p:nvSpPr>
          <p:spPr>
            <a:xfrm>
              <a:off x="3344832" y="2939998"/>
              <a:ext cx="364202" cy="307777"/>
            </a:xfrm>
            <a:prstGeom prst="rect">
              <a:avLst/>
            </a:prstGeom>
          </p:spPr>
          <p:txBody>
            <a:bodyPr wrap="none">
              <a:spAutoFit/>
            </a:bodyPr>
            <a:lstStyle/>
            <a:p>
              <a:r>
                <a:rPr kumimoji="1" lang="ja-JP" altLang="en-US" sz="1400" dirty="0" smtClean="0">
                  <a:solidFill>
                    <a:sysClr val="windowText" lastClr="000000"/>
                  </a:solidFill>
                </a:rPr>
                <a:t>転</a:t>
              </a:r>
              <a:endParaRPr lang="ja-JP" altLang="en-US" sz="1400" dirty="0"/>
            </a:p>
          </p:txBody>
        </p:sp>
      </p:grpSp>
      <p:grpSp>
        <p:nvGrpSpPr>
          <p:cNvPr id="18" name="グループ化 17"/>
          <p:cNvGrpSpPr/>
          <p:nvPr/>
        </p:nvGrpSpPr>
        <p:grpSpPr>
          <a:xfrm>
            <a:off x="2916699" y="3045871"/>
            <a:ext cx="364202" cy="344104"/>
            <a:chOff x="2565400" y="3045871"/>
            <a:chExt cx="364202" cy="344104"/>
          </a:xfrm>
        </p:grpSpPr>
        <p:sp>
          <p:nvSpPr>
            <p:cNvPr id="19" name="楕円 18"/>
            <p:cNvSpPr/>
            <p:nvPr/>
          </p:nvSpPr>
          <p:spPr>
            <a:xfrm>
              <a:off x="2574918" y="3045871"/>
              <a:ext cx="344104" cy="344104"/>
            </a:xfrm>
            <a:prstGeom prst="ellipse">
              <a:avLst/>
            </a:prstGeom>
            <a:solidFill>
              <a:srgbClr val="005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sp>
          <p:nvSpPr>
            <p:cNvPr id="20" name="正方形/長方形 19"/>
            <p:cNvSpPr/>
            <p:nvPr/>
          </p:nvSpPr>
          <p:spPr>
            <a:xfrm>
              <a:off x="2565400" y="3066073"/>
              <a:ext cx="364202" cy="307777"/>
            </a:xfrm>
            <a:prstGeom prst="rect">
              <a:avLst/>
            </a:prstGeom>
          </p:spPr>
          <p:txBody>
            <a:bodyPr wrap="none">
              <a:spAutoFit/>
            </a:bodyPr>
            <a:lstStyle/>
            <a:p>
              <a:r>
                <a:rPr kumimoji="1" lang="ja-JP" altLang="en-US" sz="1400" dirty="0" smtClean="0">
                  <a:solidFill>
                    <a:schemeClr val="bg1"/>
                  </a:solidFill>
                </a:rPr>
                <a:t>腰</a:t>
              </a:r>
              <a:endParaRPr lang="ja-JP" altLang="en-US" sz="1400" dirty="0">
                <a:solidFill>
                  <a:schemeClr val="bg1"/>
                </a:solidFill>
              </a:endParaRPr>
            </a:p>
          </p:txBody>
        </p:sp>
      </p:grpSp>
      <p:grpSp>
        <p:nvGrpSpPr>
          <p:cNvPr id="21" name="グループ化 20"/>
          <p:cNvGrpSpPr/>
          <p:nvPr/>
        </p:nvGrpSpPr>
        <p:grpSpPr>
          <a:xfrm>
            <a:off x="3369598" y="3045871"/>
            <a:ext cx="364202" cy="344104"/>
            <a:chOff x="3018299" y="3045871"/>
            <a:chExt cx="364202" cy="344104"/>
          </a:xfrm>
        </p:grpSpPr>
        <p:sp>
          <p:nvSpPr>
            <p:cNvPr id="22" name="楕円 21"/>
            <p:cNvSpPr/>
            <p:nvPr/>
          </p:nvSpPr>
          <p:spPr>
            <a:xfrm>
              <a:off x="3027817" y="3045871"/>
              <a:ext cx="344104" cy="34410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sp>
          <p:nvSpPr>
            <p:cNvPr id="23" name="正方形/長方形 22"/>
            <p:cNvSpPr/>
            <p:nvPr/>
          </p:nvSpPr>
          <p:spPr>
            <a:xfrm>
              <a:off x="3018299" y="3066073"/>
              <a:ext cx="364202" cy="307777"/>
            </a:xfrm>
            <a:prstGeom prst="rect">
              <a:avLst/>
            </a:prstGeom>
          </p:spPr>
          <p:txBody>
            <a:bodyPr wrap="none">
              <a:spAutoFit/>
            </a:bodyPr>
            <a:lstStyle/>
            <a:p>
              <a:r>
                <a:rPr kumimoji="1" lang="ja-JP" altLang="en-US" sz="1400" dirty="0" smtClean="0">
                  <a:solidFill>
                    <a:schemeClr val="bg1"/>
                  </a:solidFill>
                </a:rPr>
                <a:t>健</a:t>
              </a:r>
              <a:endParaRPr lang="ja-JP" altLang="en-US" sz="1400" dirty="0">
                <a:solidFill>
                  <a:schemeClr val="bg1"/>
                </a:solidFill>
              </a:endParaRPr>
            </a:p>
          </p:txBody>
        </p:sp>
      </p:grpSp>
      <p:grpSp>
        <p:nvGrpSpPr>
          <p:cNvPr id="24" name="グループ化 23"/>
          <p:cNvGrpSpPr/>
          <p:nvPr/>
        </p:nvGrpSpPr>
        <p:grpSpPr>
          <a:xfrm>
            <a:off x="2484899" y="3977493"/>
            <a:ext cx="364202" cy="344104"/>
            <a:chOff x="3344832" y="2919796"/>
            <a:chExt cx="364202" cy="344104"/>
          </a:xfrm>
        </p:grpSpPr>
        <p:sp>
          <p:nvSpPr>
            <p:cNvPr id="25" name="楕円 24"/>
            <p:cNvSpPr/>
            <p:nvPr/>
          </p:nvSpPr>
          <p:spPr>
            <a:xfrm>
              <a:off x="3354350" y="2919796"/>
              <a:ext cx="344104" cy="34410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sp>
          <p:nvSpPr>
            <p:cNvPr id="26" name="正方形/長方形 25"/>
            <p:cNvSpPr/>
            <p:nvPr/>
          </p:nvSpPr>
          <p:spPr>
            <a:xfrm>
              <a:off x="3344832" y="2939998"/>
              <a:ext cx="364202" cy="307777"/>
            </a:xfrm>
            <a:prstGeom prst="rect">
              <a:avLst/>
            </a:prstGeom>
          </p:spPr>
          <p:txBody>
            <a:bodyPr wrap="none">
              <a:spAutoFit/>
            </a:bodyPr>
            <a:lstStyle/>
            <a:p>
              <a:r>
                <a:rPr kumimoji="1" lang="ja-JP" altLang="en-US" sz="1400" dirty="0" smtClean="0">
                  <a:solidFill>
                    <a:sysClr val="windowText" lastClr="000000"/>
                  </a:solidFill>
                </a:rPr>
                <a:t>転</a:t>
              </a:r>
              <a:endParaRPr lang="ja-JP" altLang="en-US" sz="1400" dirty="0"/>
            </a:p>
          </p:txBody>
        </p:sp>
      </p:grpSp>
      <p:grpSp>
        <p:nvGrpSpPr>
          <p:cNvPr id="27" name="グループ化 26"/>
          <p:cNvGrpSpPr/>
          <p:nvPr/>
        </p:nvGrpSpPr>
        <p:grpSpPr>
          <a:xfrm>
            <a:off x="2916699" y="3977493"/>
            <a:ext cx="364202" cy="344104"/>
            <a:chOff x="2565400" y="3045871"/>
            <a:chExt cx="364202" cy="344104"/>
          </a:xfrm>
        </p:grpSpPr>
        <p:sp>
          <p:nvSpPr>
            <p:cNvPr id="28" name="楕円 27"/>
            <p:cNvSpPr/>
            <p:nvPr/>
          </p:nvSpPr>
          <p:spPr>
            <a:xfrm>
              <a:off x="2574918" y="3045871"/>
              <a:ext cx="344104" cy="344104"/>
            </a:xfrm>
            <a:prstGeom prst="ellipse">
              <a:avLst/>
            </a:prstGeom>
            <a:solidFill>
              <a:srgbClr val="005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sp>
          <p:nvSpPr>
            <p:cNvPr id="29" name="正方形/長方形 28"/>
            <p:cNvSpPr/>
            <p:nvPr/>
          </p:nvSpPr>
          <p:spPr>
            <a:xfrm>
              <a:off x="2565400" y="3066073"/>
              <a:ext cx="364202" cy="307777"/>
            </a:xfrm>
            <a:prstGeom prst="rect">
              <a:avLst/>
            </a:prstGeom>
          </p:spPr>
          <p:txBody>
            <a:bodyPr wrap="none">
              <a:spAutoFit/>
            </a:bodyPr>
            <a:lstStyle/>
            <a:p>
              <a:r>
                <a:rPr kumimoji="1" lang="ja-JP" altLang="en-US" sz="1400" dirty="0" smtClean="0">
                  <a:solidFill>
                    <a:schemeClr val="bg1"/>
                  </a:solidFill>
                </a:rPr>
                <a:t>腰</a:t>
              </a:r>
              <a:endParaRPr lang="ja-JP" altLang="en-US" sz="1400" dirty="0">
                <a:solidFill>
                  <a:schemeClr val="bg1"/>
                </a:solidFill>
              </a:endParaRPr>
            </a:p>
          </p:txBody>
        </p:sp>
      </p:grpSp>
      <p:grpSp>
        <p:nvGrpSpPr>
          <p:cNvPr id="30" name="グループ化 29"/>
          <p:cNvGrpSpPr/>
          <p:nvPr/>
        </p:nvGrpSpPr>
        <p:grpSpPr>
          <a:xfrm>
            <a:off x="3369598" y="3977493"/>
            <a:ext cx="364202" cy="344104"/>
            <a:chOff x="3018299" y="3045871"/>
            <a:chExt cx="364202" cy="344104"/>
          </a:xfrm>
        </p:grpSpPr>
        <p:sp>
          <p:nvSpPr>
            <p:cNvPr id="31" name="楕円 30"/>
            <p:cNvSpPr/>
            <p:nvPr/>
          </p:nvSpPr>
          <p:spPr>
            <a:xfrm>
              <a:off x="3027817" y="3045871"/>
              <a:ext cx="344104" cy="34410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sp>
          <p:nvSpPr>
            <p:cNvPr id="32" name="正方形/長方形 31"/>
            <p:cNvSpPr/>
            <p:nvPr/>
          </p:nvSpPr>
          <p:spPr>
            <a:xfrm>
              <a:off x="3018299" y="3066073"/>
              <a:ext cx="364202" cy="307777"/>
            </a:xfrm>
            <a:prstGeom prst="rect">
              <a:avLst/>
            </a:prstGeom>
          </p:spPr>
          <p:txBody>
            <a:bodyPr wrap="none">
              <a:spAutoFit/>
            </a:bodyPr>
            <a:lstStyle/>
            <a:p>
              <a:r>
                <a:rPr kumimoji="1" lang="ja-JP" altLang="en-US" sz="1400" dirty="0" smtClean="0">
                  <a:solidFill>
                    <a:schemeClr val="bg1"/>
                  </a:solidFill>
                </a:rPr>
                <a:t>健</a:t>
              </a:r>
              <a:endParaRPr lang="ja-JP" altLang="en-US" sz="1400" dirty="0">
                <a:solidFill>
                  <a:schemeClr val="bg1"/>
                </a:solidFill>
              </a:endParaRPr>
            </a:p>
          </p:txBody>
        </p:sp>
      </p:grpSp>
      <p:sp>
        <p:nvSpPr>
          <p:cNvPr id="33" name="正方形/長方形 32"/>
          <p:cNvSpPr/>
          <p:nvPr/>
        </p:nvSpPr>
        <p:spPr>
          <a:xfrm>
            <a:off x="593151" y="4005117"/>
            <a:ext cx="1415772" cy="387798"/>
          </a:xfrm>
          <a:prstGeom prst="rect">
            <a:avLst/>
          </a:prstGeom>
        </p:spPr>
        <p:txBody>
          <a:bodyPr wrap="none">
            <a:spAutoFit/>
          </a:bodyPr>
          <a:lstStyle/>
          <a:p>
            <a:pPr lvl="0">
              <a:lnSpc>
                <a:spcPct val="120000"/>
              </a:lnSpc>
              <a:spcAft>
                <a:spcPts val="700"/>
              </a:spcAft>
              <a:buClr>
                <a:schemeClr val="tx2"/>
              </a:buClr>
            </a:pPr>
            <a:r>
              <a:rPr kumimoji="1" lang="ja-JP" altLang="en-US" sz="1600" b="1" dirty="0">
                <a:solidFill>
                  <a:schemeClr val="tx2"/>
                </a:solidFill>
                <a:latin typeface="Meiryo" panose="020B0604030504040204" pitchFamily="34" charset="-128"/>
                <a:ea typeface="Meiryo" panose="020B0604030504040204" pitchFamily="34" charset="-128"/>
              </a:rPr>
              <a:t>その他の取組</a:t>
            </a:r>
            <a:endParaRPr kumimoji="1" lang="en-US" altLang="ja-JP" sz="1600" b="1" dirty="0">
              <a:solidFill>
                <a:schemeClr val="tx2"/>
              </a:solidFill>
              <a:latin typeface="Meiryo" panose="020B0604030504040204" pitchFamily="34" charset="-128"/>
              <a:ea typeface="Meiryo" panose="020B0604030504040204" pitchFamily="34" charset="-128"/>
            </a:endParaRPr>
          </a:p>
        </p:txBody>
      </p:sp>
      <p:sp>
        <p:nvSpPr>
          <p:cNvPr id="34" name="正方形/長方形 33"/>
          <p:cNvSpPr/>
          <p:nvPr/>
        </p:nvSpPr>
        <p:spPr>
          <a:xfrm>
            <a:off x="593151" y="3039333"/>
            <a:ext cx="1620957" cy="387798"/>
          </a:xfrm>
          <a:prstGeom prst="rect">
            <a:avLst/>
          </a:prstGeom>
        </p:spPr>
        <p:txBody>
          <a:bodyPr wrap="none">
            <a:spAutoFit/>
          </a:bodyPr>
          <a:lstStyle/>
          <a:p>
            <a:pPr lvl="0">
              <a:lnSpc>
                <a:spcPct val="120000"/>
              </a:lnSpc>
              <a:spcAft>
                <a:spcPts val="700"/>
              </a:spcAft>
              <a:buClr>
                <a:schemeClr val="tx2"/>
              </a:buClr>
            </a:pPr>
            <a:r>
              <a:rPr kumimoji="1" lang="ja-JP" altLang="en-US" sz="1600" b="1" dirty="0" smtClean="0">
                <a:solidFill>
                  <a:schemeClr val="tx2"/>
                </a:solidFill>
                <a:latin typeface="Meiryo" panose="020B0604030504040204" pitchFamily="34" charset="-128"/>
                <a:ea typeface="Meiryo" panose="020B0604030504040204" pitchFamily="34" charset="-128"/>
              </a:rPr>
              <a:t>イチオシの</a:t>
            </a:r>
            <a:r>
              <a:rPr kumimoji="1" lang="ja-JP" altLang="en-US" sz="1600" b="1" dirty="0">
                <a:solidFill>
                  <a:schemeClr val="tx2"/>
                </a:solidFill>
                <a:latin typeface="Meiryo" panose="020B0604030504040204" pitchFamily="34" charset="-128"/>
                <a:ea typeface="Meiryo" panose="020B0604030504040204" pitchFamily="34" charset="-128"/>
              </a:rPr>
              <a:t>取組</a:t>
            </a:r>
            <a:endParaRPr kumimoji="1" lang="en-US" altLang="ja-JP" sz="1600" b="1" dirty="0">
              <a:solidFill>
                <a:schemeClr val="tx2"/>
              </a:solidFill>
              <a:latin typeface="Meiryo" panose="020B0604030504040204" pitchFamily="34" charset="-128"/>
              <a:ea typeface="Meiryo" panose="020B0604030504040204" pitchFamily="34" charset="-128"/>
            </a:endParaRPr>
          </a:p>
        </p:txBody>
      </p:sp>
      <p:sp>
        <p:nvSpPr>
          <p:cNvPr id="35" name="正方形/長方形 34">
            <a:extLst>
              <a:ext uri="{FF2B5EF4-FFF2-40B4-BE49-F238E27FC236}">
                <a16:creationId xmlns:a16="http://schemas.microsoft.com/office/drawing/2014/main" id="{A889522F-FA51-F14C-BAA2-ADEAB79DDF80}"/>
              </a:ext>
            </a:extLst>
          </p:cNvPr>
          <p:cNvSpPr/>
          <p:nvPr/>
        </p:nvSpPr>
        <p:spPr>
          <a:xfrm>
            <a:off x="6629400" y="-76202"/>
            <a:ext cx="3276600" cy="871201"/>
          </a:xfrm>
          <a:prstGeom prst="rect">
            <a:avLst/>
          </a:prstGeom>
          <a:noFill/>
          <a:ln w="25400" cap="rnd">
            <a:no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lvl="0">
              <a:buClr>
                <a:schemeClr val="tx1"/>
              </a:buClr>
            </a:pPr>
            <a:r>
              <a:rPr kumimoji="1" lang="ja-JP" altLang="en-US" sz="1200" dirty="0" smtClean="0">
                <a:solidFill>
                  <a:schemeClr val="bg1"/>
                </a:solidFill>
                <a:latin typeface="Meiryo" panose="020B0604030504040204" pitchFamily="34" charset="-128"/>
                <a:ea typeface="Meiryo" panose="020B0604030504040204" pitchFamily="34" charset="-128"/>
              </a:rPr>
              <a:t>所在地　：埼玉県○○市□□</a:t>
            </a:r>
            <a:endParaRPr kumimoji="1" lang="en-US" altLang="ja-JP" sz="1200" dirty="0" smtClean="0">
              <a:solidFill>
                <a:schemeClr val="bg1"/>
              </a:solidFill>
              <a:latin typeface="Meiryo" panose="020B0604030504040204" pitchFamily="34" charset="-128"/>
              <a:ea typeface="Meiryo" panose="020B0604030504040204" pitchFamily="34" charset="-128"/>
            </a:endParaRPr>
          </a:p>
          <a:p>
            <a:pPr lvl="0">
              <a:buClr>
                <a:schemeClr val="tx1"/>
              </a:buClr>
            </a:pPr>
            <a:r>
              <a:rPr kumimoji="1" lang="ja-JP" altLang="en-US" sz="1200" dirty="0" smtClean="0">
                <a:solidFill>
                  <a:schemeClr val="bg1"/>
                </a:solidFill>
                <a:latin typeface="Meiryo" panose="020B0604030504040204" pitchFamily="34" charset="-128"/>
                <a:ea typeface="Meiryo" panose="020B0604030504040204" pitchFamily="34" charset="-128"/>
              </a:rPr>
              <a:t>連絡先　：</a:t>
            </a:r>
            <a:r>
              <a:rPr kumimoji="1" lang="ja-JP" altLang="en-US" sz="1200" dirty="0">
                <a:solidFill>
                  <a:schemeClr val="bg1"/>
                </a:solidFill>
                <a:latin typeface="Meiryo" panose="020B0604030504040204" pitchFamily="34" charset="-128"/>
                <a:ea typeface="Meiryo" panose="020B0604030504040204" pitchFamily="34" charset="-128"/>
              </a:rPr>
              <a:t>○○</a:t>
            </a:r>
            <a:r>
              <a:rPr kumimoji="1" lang="en-US" altLang="ja-JP" sz="1200" dirty="0" smtClean="0">
                <a:solidFill>
                  <a:schemeClr val="bg1"/>
                </a:solidFill>
                <a:latin typeface="Meiryo" panose="020B0604030504040204" pitchFamily="34" charset="-128"/>
                <a:ea typeface="Meiryo" panose="020B0604030504040204" pitchFamily="34" charset="-128"/>
              </a:rPr>
              <a:t>-</a:t>
            </a:r>
            <a:r>
              <a:rPr kumimoji="1" lang="ja-JP" altLang="en-US" sz="1200" dirty="0">
                <a:solidFill>
                  <a:schemeClr val="bg1"/>
                </a:solidFill>
                <a:latin typeface="Meiryo" panose="020B0604030504040204" pitchFamily="34" charset="-128"/>
                <a:ea typeface="Meiryo" panose="020B0604030504040204" pitchFamily="34" charset="-128"/>
              </a:rPr>
              <a:t>○○</a:t>
            </a:r>
            <a:r>
              <a:rPr kumimoji="1" lang="en-US" altLang="ja-JP" sz="1200" dirty="0" smtClean="0">
                <a:solidFill>
                  <a:schemeClr val="bg1"/>
                </a:solidFill>
                <a:latin typeface="Meiryo" panose="020B0604030504040204" pitchFamily="34" charset="-128"/>
                <a:ea typeface="Meiryo" panose="020B0604030504040204" pitchFamily="34" charset="-128"/>
              </a:rPr>
              <a:t>-</a:t>
            </a:r>
            <a:r>
              <a:rPr kumimoji="1" lang="ja-JP" altLang="en-US" sz="1200" dirty="0">
                <a:solidFill>
                  <a:schemeClr val="bg1"/>
                </a:solidFill>
                <a:latin typeface="Meiryo" panose="020B0604030504040204" pitchFamily="34" charset="-128"/>
                <a:ea typeface="Meiryo" panose="020B0604030504040204" pitchFamily="34" charset="-128"/>
              </a:rPr>
              <a:t>○</a:t>
            </a:r>
            <a:r>
              <a:rPr kumimoji="1" lang="ja-JP" altLang="en-US" sz="1200" dirty="0" smtClean="0">
                <a:solidFill>
                  <a:schemeClr val="bg1"/>
                </a:solidFill>
                <a:latin typeface="Meiryo" panose="020B0604030504040204" pitchFamily="34" charset="-128"/>
                <a:ea typeface="Meiryo" panose="020B0604030504040204" pitchFamily="34" charset="-128"/>
              </a:rPr>
              <a:t>○</a:t>
            </a:r>
            <a:endParaRPr kumimoji="1" lang="en-US" altLang="ja-JP" sz="1200" dirty="0" smtClean="0">
              <a:solidFill>
                <a:schemeClr val="bg1"/>
              </a:solidFill>
              <a:latin typeface="Meiryo" panose="020B0604030504040204" pitchFamily="34" charset="-128"/>
              <a:ea typeface="Meiryo" panose="020B0604030504040204" pitchFamily="34" charset="-128"/>
            </a:endParaRPr>
          </a:p>
          <a:p>
            <a:pPr lvl="0">
              <a:buClr>
                <a:schemeClr val="tx1"/>
              </a:buClr>
            </a:pPr>
            <a:r>
              <a:rPr kumimoji="1" lang="ja-JP" altLang="en-US" sz="1200" dirty="0" smtClean="0">
                <a:solidFill>
                  <a:schemeClr val="bg1"/>
                </a:solidFill>
                <a:latin typeface="Meiryo" panose="020B0604030504040204" pitchFamily="34" charset="-128"/>
                <a:ea typeface="Meiryo" panose="020B0604030504040204" pitchFamily="34" charset="-128"/>
              </a:rPr>
              <a:t>業種　　：○○業（申込書に合わせる）</a:t>
            </a:r>
            <a:endParaRPr kumimoji="1" lang="en-US" altLang="ja-JP" sz="1200" dirty="0" smtClean="0">
              <a:solidFill>
                <a:schemeClr val="bg1"/>
              </a:solidFill>
              <a:latin typeface="Meiryo" panose="020B0604030504040204" pitchFamily="34" charset="-128"/>
              <a:ea typeface="Meiryo" panose="020B0604030504040204" pitchFamily="34" charset="-128"/>
            </a:endParaRPr>
          </a:p>
          <a:p>
            <a:pPr lvl="0">
              <a:buClr>
                <a:schemeClr val="tx1"/>
              </a:buClr>
            </a:pPr>
            <a:r>
              <a:rPr kumimoji="1" lang="ja-JP" altLang="en-US" sz="1200" dirty="0" smtClean="0">
                <a:solidFill>
                  <a:schemeClr val="bg1"/>
                </a:solidFill>
                <a:latin typeface="Meiryo" panose="020B0604030504040204" pitchFamily="34" charset="-128"/>
                <a:ea typeface="Meiryo" panose="020B0604030504040204" pitchFamily="34" charset="-128"/>
              </a:rPr>
              <a:t>労働者数：○○名</a:t>
            </a:r>
            <a:endParaRPr kumimoji="1" lang="en-US" altLang="ja-JP" sz="1200" dirty="0" smtClean="0">
              <a:solidFill>
                <a:schemeClr val="bg1"/>
              </a:solidFill>
              <a:latin typeface="Meiryo" panose="020B0604030504040204" pitchFamily="34" charset="-128"/>
              <a:ea typeface="Meiryo" panose="020B0604030504040204" pitchFamily="34" charset="-128"/>
            </a:endParaRPr>
          </a:p>
        </p:txBody>
      </p:sp>
      <p:sp>
        <p:nvSpPr>
          <p:cNvPr id="37" name="タイトル 36"/>
          <p:cNvSpPr>
            <a:spLocks noGrp="1"/>
          </p:cNvSpPr>
          <p:nvPr>
            <p:ph type="title"/>
          </p:nvPr>
        </p:nvSpPr>
        <p:spPr/>
        <p:txBody>
          <a:bodyPr/>
          <a:lstStyle/>
          <a:p>
            <a:endParaRPr kumimoji="1" lang="ja-JP" altLang="en-US" dirty="0"/>
          </a:p>
        </p:txBody>
      </p:sp>
    </p:spTree>
    <p:extLst>
      <p:ext uri="{BB962C8B-B14F-4D97-AF65-F5344CB8AC3E}">
        <p14:creationId xmlns:p14="http://schemas.microsoft.com/office/powerpoint/2010/main" val="2036749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A889522F-FA51-F14C-BAA2-ADEAB79DDF80}"/>
              </a:ext>
            </a:extLst>
          </p:cNvPr>
          <p:cNvSpPr/>
          <p:nvPr/>
        </p:nvSpPr>
        <p:spPr>
          <a:xfrm>
            <a:off x="114301" y="2825985"/>
            <a:ext cx="7124699" cy="2238726"/>
          </a:xfrm>
          <a:prstGeom prst="rect">
            <a:avLst/>
          </a:prstGeom>
          <a:noFill/>
          <a:ln w="25400" cap="rnd">
            <a:solidFill>
              <a:srgbClr val="DF637E"/>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lvl="0">
              <a:lnSpc>
                <a:spcPct val="120000"/>
              </a:lnSpc>
              <a:spcAft>
                <a:spcPts val="700"/>
              </a:spcAft>
              <a:buClr>
                <a:schemeClr val="tx2"/>
              </a:buClr>
            </a:pPr>
            <a:endParaRPr kumimoji="1" lang="en-US" altLang="ja-JP" sz="100" dirty="0" smtClean="0">
              <a:solidFill>
                <a:schemeClr val="accent2"/>
              </a:solidFill>
              <a:latin typeface="Meiryo" panose="020B0604030504040204" pitchFamily="34" charset="-128"/>
              <a:ea typeface="Meiryo" panose="020B0604030504040204" pitchFamily="34" charset="-128"/>
            </a:endParaRPr>
          </a:p>
          <a:p>
            <a:pPr lvl="0">
              <a:lnSpc>
                <a:spcPct val="120000"/>
              </a:lnSpc>
              <a:spcAft>
                <a:spcPts val="700"/>
              </a:spcAft>
              <a:buClr>
                <a:schemeClr val="tx2"/>
              </a:buClr>
            </a:pPr>
            <a:r>
              <a:rPr kumimoji="1" lang="ja-JP" altLang="en-US" sz="1400" dirty="0" smtClean="0">
                <a:solidFill>
                  <a:schemeClr val="accent2"/>
                </a:solidFill>
                <a:latin typeface="Meiryo" panose="020B0604030504040204" pitchFamily="34" charset="-128"/>
                <a:ea typeface="Meiryo" panose="020B0604030504040204" pitchFamily="34" charset="-128"/>
              </a:rPr>
              <a:t>　　</a:t>
            </a:r>
            <a:endParaRPr kumimoji="1" lang="en-US" altLang="ja-JP" sz="1400" dirty="0" smtClean="0">
              <a:solidFill>
                <a:schemeClr val="accent2"/>
              </a:solidFill>
              <a:latin typeface="Meiryo" panose="020B0604030504040204" pitchFamily="34" charset="-128"/>
              <a:ea typeface="Meiryo" panose="020B0604030504040204" pitchFamily="34" charset="-128"/>
            </a:endParaRPr>
          </a:p>
          <a:p>
            <a:pPr marL="342900" lvl="0" indent="-342900">
              <a:lnSpc>
                <a:spcPct val="120000"/>
              </a:lnSpc>
              <a:spcAft>
                <a:spcPts val="700"/>
              </a:spcAft>
              <a:buFont typeface="Wingdings" panose="05000000000000000000" pitchFamily="2" charset="2"/>
              <a:buChar char="l"/>
            </a:pPr>
            <a:r>
              <a:rPr kumimoji="1" lang="ja-JP" altLang="en-US" sz="1400" dirty="0" smtClean="0">
                <a:solidFill>
                  <a:schemeClr val="tx1"/>
                </a:solidFill>
                <a:latin typeface="Meiryo" panose="020B0604030504040204" pitchFamily="34" charset="-128"/>
                <a:ea typeface="Meiryo" panose="020B0604030504040204" pitchFamily="34" charset="-128"/>
              </a:rPr>
              <a:t>記載する取組を「転倒対策」「腰痛対策」「健康保持増進対策」で該当するマークをすべて残してください。</a:t>
            </a:r>
            <a:endParaRPr kumimoji="1" lang="en-US" altLang="ja-JP" sz="1400" dirty="0" smtClean="0">
              <a:solidFill>
                <a:schemeClr val="tx1"/>
              </a:solidFill>
              <a:latin typeface="Meiryo" panose="020B0604030504040204" pitchFamily="34" charset="-128"/>
              <a:ea typeface="Meiryo" panose="020B0604030504040204" pitchFamily="34" charset="-128"/>
            </a:endParaRPr>
          </a:p>
          <a:p>
            <a:pPr lvl="0">
              <a:lnSpc>
                <a:spcPct val="120000"/>
              </a:lnSpc>
              <a:spcAft>
                <a:spcPts val="700"/>
              </a:spcAft>
              <a:buClr>
                <a:schemeClr val="tx2"/>
              </a:buClr>
            </a:pPr>
            <a:r>
              <a:rPr kumimoji="1" lang="ja-JP" altLang="en-US" sz="1400" dirty="0" smtClean="0">
                <a:solidFill>
                  <a:schemeClr val="tx1"/>
                </a:solidFill>
                <a:latin typeface="Meiryo" panose="020B0604030504040204" pitchFamily="34" charset="-128"/>
                <a:ea typeface="Meiryo" panose="020B0604030504040204" pitchFamily="34" charset="-128"/>
              </a:rPr>
              <a:t>　　</a:t>
            </a:r>
            <a:endParaRPr kumimoji="1" lang="en-US" altLang="ja-JP" sz="1400" dirty="0" smtClean="0">
              <a:solidFill>
                <a:schemeClr val="tx1"/>
              </a:solidFill>
              <a:latin typeface="Meiryo" panose="020B0604030504040204" pitchFamily="34" charset="-128"/>
              <a:ea typeface="Meiryo" panose="020B0604030504040204" pitchFamily="34" charset="-128"/>
            </a:endParaRPr>
          </a:p>
          <a:p>
            <a:pPr marL="285750" lvl="0" indent="-285750">
              <a:lnSpc>
                <a:spcPct val="120000"/>
              </a:lnSpc>
              <a:spcAft>
                <a:spcPts val="700"/>
              </a:spcAft>
              <a:buFont typeface="Wingdings" panose="05000000000000000000" pitchFamily="2" charset="2"/>
              <a:buChar char="l"/>
            </a:pPr>
            <a:r>
              <a:rPr kumimoji="1" lang="ja-JP" altLang="en-US" sz="1400" dirty="0" smtClean="0">
                <a:solidFill>
                  <a:schemeClr val="tx1"/>
                </a:solidFill>
                <a:latin typeface="Meiryo" panose="020B0604030504040204" pitchFamily="34" charset="-128"/>
                <a:ea typeface="Meiryo" panose="020B0604030504040204" pitchFamily="34" charset="-128"/>
              </a:rPr>
              <a:t>本文</a:t>
            </a:r>
            <a:r>
              <a:rPr kumimoji="1" lang="ja-JP" altLang="en-US" sz="1400" dirty="0">
                <a:solidFill>
                  <a:schemeClr val="tx1"/>
                </a:solidFill>
                <a:latin typeface="Meiryo" panose="020B0604030504040204" pitchFamily="34" charset="-128"/>
                <a:ea typeface="Meiryo" panose="020B0604030504040204" pitchFamily="34" charset="-128"/>
              </a:rPr>
              <a:t>サイズは推奨</a:t>
            </a:r>
            <a:r>
              <a:rPr kumimoji="1" lang="en-US" altLang="ja-JP" sz="1400" dirty="0">
                <a:solidFill>
                  <a:schemeClr val="tx1"/>
                </a:solidFill>
                <a:latin typeface="Meiryo" panose="020B0604030504040204" pitchFamily="34" charset="-128"/>
                <a:ea typeface="Meiryo" panose="020B0604030504040204" pitchFamily="34" charset="-128"/>
              </a:rPr>
              <a:t>14pt</a:t>
            </a:r>
            <a:r>
              <a:rPr kumimoji="1" lang="ja-JP" altLang="en-US" sz="1400" dirty="0">
                <a:solidFill>
                  <a:schemeClr val="tx1"/>
                </a:solidFill>
                <a:latin typeface="Meiryo" panose="020B0604030504040204" pitchFamily="34" charset="-128"/>
                <a:ea typeface="Meiryo" panose="020B0604030504040204" pitchFamily="34" charset="-128"/>
              </a:rPr>
              <a:t>サイズで</a:t>
            </a:r>
            <a:r>
              <a:rPr kumimoji="1" lang="en-US" altLang="ja-JP" sz="1400" dirty="0">
                <a:solidFill>
                  <a:schemeClr val="tx1"/>
                </a:solidFill>
                <a:latin typeface="Meiryo" panose="020B0604030504040204" pitchFamily="34" charset="-128"/>
                <a:ea typeface="Meiryo" panose="020B0604030504040204" pitchFamily="34" charset="-128"/>
              </a:rPr>
              <a:t>12pt〜16pt</a:t>
            </a:r>
            <a:r>
              <a:rPr kumimoji="1" lang="ja-JP" altLang="en-US" sz="1400" dirty="0">
                <a:solidFill>
                  <a:schemeClr val="tx1"/>
                </a:solidFill>
                <a:latin typeface="Meiryo" panose="020B0604030504040204" pitchFamily="34" charset="-128"/>
                <a:ea typeface="Meiryo" panose="020B0604030504040204" pitchFamily="34" charset="-128"/>
              </a:rPr>
              <a:t>ま</a:t>
            </a:r>
            <a:r>
              <a:rPr kumimoji="1" lang="ja-JP" altLang="en-US" sz="1400" dirty="0" smtClean="0">
                <a:solidFill>
                  <a:schemeClr val="tx1"/>
                </a:solidFill>
                <a:latin typeface="Meiryo" panose="020B0604030504040204" pitchFamily="34" charset="-128"/>
                <a:ea typeface="Meiryo" panose="020B0604030504040204" pitchFamily="34" charset="-128"/>
              </a:rPr>
              <a:t>で、</a:t>
            </a:r>
            <a:r>
              <a:rPr lang="ja-JP" altLang="en-US" sz="1400" dirty="0" smtClean="0">
                <a:solidFill>
                  <a:prstClr val="black"/>
                </a:solidFill>
                <a:latin typeface="メイリオ" panose="020B0604030504040204" pitchFamily="50" charset="-128"/>
                <a:ea typeface="メイリオ" panose="020B0604030504040204" pitchFamily="50" charset="-128"/>
              </a:rPr>
              <a:t>文字列</a:t>
            </a:r>
            <a:r>
              <a:rPr lang="ja-JP" altLang="en-US" sz="1400" dirty="0">
                <a:solidFill>
                  <a:prstClr val="black"/>
                </a:solidFill>
                <a:latin typeface="メイリオ" panose="020B0604030504040204" pitchFamily="50" charset="-128"/>
                <a:ea typeface="メイリオ" panose="020B0604030504040204" pitchFamily="50" charset="-128"/>
              </a:rPr>
              <a:t>は左揃えで行間は行間のオプションより倍数指定で</a:t>
            </a:r>
            <a:r>
              <a:rPr lang="en-US" altLang="ja-JP" sz="1400" dirty="0">
                <a:solidFill>
                  <a:prstClr val="black"/>
                </a:solidFill>
                <a:latin typeface="メイリオ" panose="020B0604030504040204" pitchFamily="50" charset="-128"/>
                <a:ea typeface="メイリオ" panose="020B0604030504040204" pitchFamily="50" charset="-128"/>
              </a:rPr>
              <a:t>1.3</a:t>
            </a:r>
            <a:r>
              <a:rPr lang="ja-JP" altLang="en-US" sz="1400" dirty="0">
                <a:solidFill>
                  <a:prstClr val="black"/>
                </a:solidFill>
                <a:latin typeface="メイリオ" panose="020B0604030504040204" pitchFamily="50" charset="-128"/>
                <a:ea typeface="メイリオ" panose="020B0604030504040204" pitchFamily="50" charset="-128"/>
              </a:rPr>
              <a:t>倍に指定されています</a:t>
            </a:r>
            <a:r>
              <a:rPr lang="ja-JP" altLang="en-US" sz="1400" dirty="0" smtClean="0">
                <a:solidFill>
                  <a:prstClr val="black"/>
                </a:solidFill>
                <a:latin typeface="メイリオ" panose="020B0604030504040204" pitchFamily="50" charset="-128"/>
                <a:ea typeface="メイリオ" panose="020B0604030504040204" pitchFamily="50" charset="-128"/>
              </a:rPr>
              <a:t>。</a:t>
            </a:r>
            <a:endParaRPr lang="en-US" altLang="ja-JP" sz="1400" dirty="0" smtClean="0">
              <a:solidFill>
                <a:prstClr val="black"/>
              </a:solidFill>
              <a:latin typeface="メイリオ" panose="020B0604030504040204" pitchFamily="50" charset="-128"/>
              <a:ea typeface="メイリオ" panose="020B0604030504040204" pitchFamily="50" charset="-128"/>
            </a:endParaRPr>
          </a:p>
          <a:p>
            <a:pPr marL="342900" indent="-342900">
              <a:lnSpc>
                <a:spcPct val="120000"/>
              </a:lnSpc>
              <a:spcAft>
                <a:spcPts val="700"/>
              </a:spcAft>
              <a:buClr>
                <a:schemeClr val="tx2"/>
              </a:buClr>
              <a:buFont typeface="Arial" panose="020B0604020202020204" pitchFamily="34" charset="0"/>
              <a:buChar char="•"/>
            </a:pPr>
            <a:endParaRPr lang="ja-JP" altLang="en-US" sz="1400" dirty="0">
              <a:solidFill>
                <a:prstClr val="black"/>
              </a:solidFill>
              <a:latin typeface="メイリオ" panose="020B0604030504040204" pitchFamily="50" charset="-128"/>
              <a:ea typeface="メイリオ" panose="020B0604030504040204" pitchFamily="50" charset="-128"/>
            </a:endParaRPr>
          </a:p>
        </p:txBody>
      </p:sp>
      <p:sp>
        <p:nvSpPr>
          <p:cNvPr id="15" name="正方形/長方形 14">
            <a:extLst>
              <a:ext uri="{FF2B5EF4-FFF2-40B4-BE49-F238E27FC236}">
                <a16:creationId xmlns:a16="http://schemas.microsoft.com/office/drawing/2014/main" id="{A889522F-FA51-F14C-BAA2-ADEAB79DDF80}"/>
              </a:ext>
            </a:extLst>
          </p:cNvPr>
          <p:cNvSpPr/>
          <p:nvPr/>
        </p:nvSpPr>
        <p:spPr>
          <a:xfrm>
            <a:off x="114301" y="1154624"/>
            <a:ext cx="7124699" cy="1418561"/>
          </a:xfrm>
          <a:prstGeom prst="rect">
            <a:avLst/>
          </a:prstGeom>
          <a:noFill/>
          <a:ln w="25400" cap="rnd">
            <a:solidFill>
              <a:srgbClr val="DF637E"/>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marL="342900" lvl="0" indent="-342900">
              <a:lnSpc>
                <a:spcPct val="120000"/>
              </a:lnSpc>
              <a:spcAft>
                <a:spcPts val="700"/>
              </a:spcAft>
              <a:buFont typeface="Wingdings" panose="05000000000000000000" pitchFamily="2" charset="2"/>
              <a:buChar char="l"/>
            </a:pPr>
            <a:r>
              <a:rPr kumimoji="1" lang="ja-JP" altLang="en-US" sz="1400" dirty="0">
                <a:solidFill>
                  <a:schemeClr val="tx1"/>
                </a:solidFill>
                <a:latin typeface="Meiryo" panose="020B0604030504040204" pitchFamily="34" charset="-128"/>
                <a:ea typeface="Meiryo" panose="020B0604030504040204" pitchFamily="34" charset="-128"/>
              </a:rPr>
              <a:t>文章が少ない場合は</a:t>
            </a:r>
            <a:r>
              <a:rPr kumimoji="1" lang="en-US" altLang="ja-JP" sz="1400" dirty="0">
                <a:solidFill>
                  <a:schemeClr val="tx1"/>
                </a:solidFill>
                <a:latin typeface="Meiryo" panose="020B0604030504040204" pitchFamily="34" charset="-128"/>
                <a:ea typeface="Meiryo" panose="020B0604030504040204" pitchFamily="34" charset="-128"/>
              </a:rPr>
              <a:t>1</a:t>
            </a:r>
            <a:r>
              <a:rPr kumimoji="1" lang="ja-JP" altLang="en-US" sz="1400" dirty="0">
                <a:solidFill>
                  <a:schemeClr val="tx1"/>
                </a:solidFill>
                <a:latin typeface="Meiryo" panose="020B0604030504040204" pitchFamily="34" charset="-128"/>
                <a:ea typeface="Meiryo" panose="020B0604030504040204" pitchFamily="34" charset="-128"/>
              </a:rPr>
              <a:t>カラム（</a:t>
            </a:r>
            <a:r>
              <a:rPr kumimoji="1" lang="en-US" altLang="ja-JP" sz="1400" dirty="0">
                <a:solidFill>
                  <a:schemeClr val="tx1"/>
                </a:solidFill>
                <a:latin typeface="Meiryo" panose="020B0604030504040204" pitchFamily="34" charset="-128"/>
                <a:ea typeface="Meiryo" panose="020B0604030504040204" pitchFamily="34" charset="-128"/>
              </a:rPr>
              <a:t>2</a:t>
            </a:r>
            <a:r>
              <a:rPr kumimoji="1" lang="ja-JP" altLang="en-US" sz="1400" dirty="0">
                <a:solidFill>
                  <a:schemeClr val="tx1"/>
                </a:solidFill>
                <a:latin typeface="Meiryo" panose="020B0604030504040204" pitchFamily="34" charset="-128"/>
                <a:ea typeface="Meiryo" panose="020B0604030504040204" pitchFamily="34" charset="-128"/>
              </a:rPr>
              <a:t>段落に分けない）でレイアウトする方法も良いでしょう。</a:t>
            </a:r>
            <a:endParaRPr kumimoji="1" lang="en-US" altLang="ja-JP" sz="1400" dirty="0">
              <a:solidFill>
                <a:schemeClr val="tx1"/>
              </a:solidFill>
              <a:latin typeface="Meiryo" panose="020B0604030504040204" pitchFamily="34" charset="-128"/>
              <a:ea typeface="Meiryo" panose="020B0604030504040204" pitchFamily="34" charset="-128"/>
            </a:endParaRPr>
          </a:p>
          <a:p>
            <a:pPr marL="342900" indent="-342900">
              <a:lnSpc>
                <a:spcPct val="120000"/>
              </a:lnSpc>
              <a:spcAft>
                <a:spcPts val="700"/>
              </a:spcAft>
              <a:buFont typeface="Wingdings" panose="05000000000000000000" pitchFamily="2" charset="2"/>
              <a:buChar char="l"/>
            </a:pPr>
            <a:r>
              <a:rPr kumimoji="1" lang="ja-JP" altLang="en-US" sz="1400" dirty="0">
                <a:solidFill>
                  <a:schemeClr val="tx1"/>
                </a:solidFill>
                <a:latin typeface="Meiryo" panose="020B0604030504040204" pitchFamily="34" charset="-128"/>
                <a:ea typeface="Meiryo" panose="020B0604030504040204" pitchFamily="34" charset="-128"/>
              </a:rPr>
              <a:t>本文サイズは推奨</a:t>
            </a:r>
            <a:r>
              <a:rPr kumimoji="1" lang="en-US" altLang="ja-JP" sz="1400" dirty="0">
                <a:solidFill>
                  <a:schemeClr val="tx1"/>
                </a:solidFill>
                <a:latin typeface="Meiryo" panose="020B0604030504040204" pitchFamily="34" charset="-128"/>
                <a:ea typeface="Meiryo" panose="020B0604030504040204" pitchFamily="34" charset="-128"/>
              </a:rPr>
              <a:t>14pt</a:t>
            </a:r>
            <a:r>
              <a:rPr kumimoji="1" lang="ja-JP" altLang="en-US" sz="1400" dirty="0">
                <a:solidFill>
                  <a:schemeClr val="tx1"/>
                </a:solidFill>
                <a:latin typeface="Meiryo" panose="020B0604030504040204" pitchFamily="34" charset="-128"/>
                <a:ea typeface="Meiryo" panose="020B0604030504040204" pitchFamily="34" charset="-128"/>
              </a:rPr>
              <a:t>サイズで</a:t>
            </a:r>
            <a:r>
              <a:rPr kumimoji="1" lang="en-US" altLang="ja-JP" sz="1400" dirty="0">
                <a:solidFill>
                  <a:schemeClr val="tx1"/>
                </a:solidFill>
                <a:latin typeface="Meiryo" panose="020B0604030504040204" pitchFamily="34" charset="-128"/>
                <a:ea typeface="Meiryo" panose="020B0604030504040204" pitchFamily="34" charset="-128"/>
              </a:rPr>
              <a:t>12pt〜16pt</a:t>
            </a:r>
            <a:r>
              <a:rPr kumimoji="1" lang="ja-JP" altLang="en-US" sz="1400" dirty="0">
                <a:solidFill>
                  <a:schemeClr val="tx1"/>
                </a:solidFill>
                <a:latin typeface="Meiryo" panose="020B0604030504040204" pitchFamily="34" charset="-128"/>
                <a:ea typeface="Meiryo" panose="020B0604030504040204" pitchFamily="34" charset="-128"/>
              </a:rPr>
              <a:t>ま</a:t>
            </a:r>
            <a:r>
              <a:rPr kumimoji="1" lang="ja-JP" altLang="en-US" sz="1400" dirty="0" smtClean="0">
                <a:solidFill>
                  <a:schemeClr val="tx1"/>
                </a:solidFill>
                <a:latin typeface="Meiryo" panose="020B0604030504040204" pitchFamily="34" charset="-128"/>
                <a:ea typeface="Meiryo" panose="020B0604030504040204" pitchFamily="34" charset="-128"/>
              </a:rPr>
              <a:t>で、</a:t>
            </a:r>
            <a:r>
              <a:rPr lang="ja-JP" altLang="en-US" sz="1400" dirty="0" smtClean="0">
                <a:solidFill>
                  <a:prstClr val="black"/>
                </a:solidFill>
                <a:latin typeface="メイリオ" panose="020B0604030504040204" pitchFamily="50" charset="-128"/>
                <a:ea typeface="メイリオ" panose="020B0604030504040204" pitchFamily="50" charset="-128"/>
              </a:rPr>
              <a:t>文字列</a:t>
            </a:r>
            <a:r>
              <a:rPr lang="ja-JP" altLang="en-US" sz="1400" dirty="0">
                <a:solidFill>
                  <a:prstClr val="black"/>
                </a:solidFill>
                <a:latin typeface="メイリオ" panose="020B0604030504040204" pitchFamily="50" charset="-128"/>
                <a:ea typeface="メイリオ" panose="020B0604030504040204" pitchFamily="50" charset="-128"/>
              </a:rPr>
              <a:t>は左揃えで行間は行間のオプションより倍数指定で</a:t>
            </a:r>
            <a:r>
              <a:rPr lang="en-US" altLang="ja-JP" sz="1400" dirty="0">
                <a:solidFill>
                  <a:prstClr val="black"/>
                </a:solidFill>
                <a:latin typeface="メイリオ" panose="020B0604030504040204" pitchFamily="50" charset="-128"/>
                <a:ea typeface="メイリオ" panose="020B0604030504040204" pitchFamily="50" charset="-128"/>
              </a:rPr>
              <a:t>1.3</a:t>
            </a:r>
            <a:r>
              <a:rPr lang="ja-JP" altLang="en-US" sz="1400" dirty="0">
                <a:solidFill>
                  <a:prstClr val="black"/>
                </a:solidFill>
                <a:latin typeface="メイリオ" panose="020B0604030504040204" pitchFamily="50" charset="-128"/>
                <a:ea typeface="メイリオ" panose="020B0604030504040204" pitchFamily="50" charset="-128"/>
              </a:rPr>
              <a:t>倍に指定されています</a:t>
            </a:r>
            <a:r>
              <a:rPr lang="ja-JP" altLang="en-US" sz="1400" dirty="0" smtClean="0">
                <a:solidFill>
                  <a:prstClr val="black"/>
                </a:solidFill>
                <a:latin typeface="メイリオ" panose="020B0604030504040204" pitchFamily="50" charset="-128"/>
                <a:ea typeface="メイリオ" panose="020B0604030504040204" pitchFamily="50" charset="-128"/>
              </a:rPr>
              <a:t>。</a:t>
            </a:r>
            <a:endParaRPr lang="en-US" altLang="ja-JP" sz="1400" dirty="0" smtClean="0">
              <a:solidFill>
                <a:prstClr val="black"/>
              </a:solidFill>
              <a:latin typeface="メイリオ" panose="020B0604030504040204" pitchFamily="50" charset="-128"/>
              <a:ea typeface="メイリオ" panose="020B0604030504040204" pitchFamily="50" charset="-128"/>
            </a:endParaRPr>
          </a:p>
          <a:p>
            <a:pPr marL="342900" indent="-342900">
              <a:lnSpc>
                <a:spcPct val="120000"/>
              </a:lnSpc>
              <a:spcAft>
                <a:spcPts val="700"/>
              </a:spcAft>
              <a:buFont typeface="Wingdings" panose="05000000000000000000" pitchFamily="2" charset="2"/>
              <a:buChar char="l"/>
            </a:pPr>
            <a:endParaRPr lang="ja-JP" altLang="en-US" sz="1400" dirty="0">
              <a:solidFill>
                <a:prstClr val="black"/>
              </a:solidFill>
              <a:latin typeface="メイリオ" panose="020B0604030504040204" pitchFamily="50" charset="-128"/>
              <a:ea typeface="メイリオ" panose="020B0604030504040204" pitchFamily="50" charset="-128"/>
            </a:endParaRPr>
          </a:p>
        </p:txBody>
      </p:sp>
      <p:sp>
        <p:nvSpPr>
          <p:cNvPr id="2" name="タイトル 1"/>
          <p:cNvSpPr>
            <a:spLocks noGrp="1"/>
          </p:cNvSpPr>
          <p:nvPr>
            <p:ph type="title"/>
          </p:nvPr>
        </p:nvSpPr>
        <p:spPr/>
        <p:txBody>
          <a:bodyPr/>
          <a:lstStyle/>
          <a:p>
            <a:endParaRPr kumimoji="1" lang="ja-JP" altLang="en-US" dirty="0"/>
          </a:p>
        </p:txBody>
      </p:sp>
      <p:sp>
        <p:nvSpPr>
          <p:cNvPr id="5" name="正方形/長方形 4">
            <a:extLst>
              <a:ext uri="{FF2B5EF4-FFF2-40B4-BE49-F238E27FC236}">
                <a16:creationId xmlns:a16="http://schemas.microsoft.com/office/drawing/2014/main" id="{A889522F-FA51-F14C-BAA2-ADEAB79DDF80}"/>
              </a:ext>
            </a:extLst>
          </p:cNvPr>
          <p:cNvSpPr/>
          <p:nvPr/>
        </p:nvSpPr>
        <p:spPr>
          <a:xfrm>
            <a:off x="6629400" y="-76202"/>
            <a:ext cx="3276600" cy="871201"/>
          </a:xfrm>
          <a:prstGeom prst="rect">
            <a:avLst/>
          </a:prstGeom>
          <a:noFill/>
          <a:ln w="25400" cap="rnd">
            <a:no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lvl="0">
              <a:buClr>
                <a:schemeClr val="tx1"/>
              </a:buClr>
            </a:pPr>
            <a:r>
              <a:rPr kumimoji="1" lang="ja-JP" altLang="en-US" sz="1200" dirty="0" smtClean="0">
                <a:solidFill>
                  <a:schemeClr val="bg1"/>
                </a:solidFill>
                <a:latin typeface="Meiryo" panose="020B0604030504040204" pitchFamily="34" charset="-128"/>
                <a:ea typeface="Meiryo" panose="020B0604030504040204" pitchFamily="34" charset="-128"/>
              </a:rPr>
              <a:t>所在地　：埼玉県○○市□□</a:t>
            </a:r>
            <a:endParaRPr kumimoji="1" lang="en-US" altLang="ja-JP" sz="1200" dirty="0" smtClean="0">
              <a:solidFill>
                <a:schemeClr val="bg1"/>
              </a:solidFill>
              <a:latin typeface="Meiryo" panose="020B0604030504040204" pitchFamily="34" charset="-128"/>
              <a:ea typeface="Meiryo" panose="020B0604030504040204" pitchFamily="34" charset="-128"/>
            </a:endParaRPr>
          </a:p>
          <a:p>
            <a:pPr lvl="0">
              <a:buClr>
                <a:schemeClr val="tx1"/>
              </a:buClr>
            </a:pPr>
            <a:r>
              <a:rPr kumimoji="1" lang="ja-JP" altLang="en-US" sz="1200" dirty="0" smtClean="0">
                <a:solidFill>
                  <a:schemeClr val="bg1"/>
                </a:solidFill>
                <a:latin typeface="Meiryo" panose="020B0604030504040204" pitchFamily="34" charset="-128"/>
                <a:ea typeface="Meiryo" panose="020B0604030504040204" pitchFamily="34" charset="-128"/>
              </a:rPr>
              <a:t>連絡先　：</a:t>
            </a:r>
            <a:r>
              <a:rPr kumimoji="1" lang="ja-JP" altLang="en-US" sz="1200" dirty="0">
                <a:solidFill>
                  <a:schemeClr val="bg1"/>
                </a:solidFill>
                <a:latin typeface="Meiryo" panose="020B0604030504040204" pitchFamily="34" charset="-128"/>
                <a:ea typeface="Meiryo" panose="020B0604030504040204" pitchFamily="34" charset="-128"/>
              </a:rPr>
              <a:t>○○</a:t>
            </a:r>
            <a:r>
              <a:rPr kumimoji="1" lang="en-US" altLang="ja-JP" sz="1200" dirty="0" smtClean="0">
                <a:solidFill>
                  <a:schemeClr val="bg1"/>
                </a:solidFill>
                <a:latin typeface="Meiryo" panose="020B0604030504040204" pitchFamily="34" charset="-128"/>
                <a:ea typeface="Meiryo" panose="020B0604030504040204" pitchFamily="34" charset="-128"/>
              </a:rPr>
              <a:t>-</a:t>
            </a:r>
            <a:r>
              <a:rPr kumimoji="1" lang="ja-JP" altLang="en-US" sz="1200" dirty="0">
                <a:solidFill>
                  <a:schemeClr val="bg1"/>
                </a:solidFill>
                <a:latin typeface="Meiryo" panose="020B0604030504040204" pitchFamily="34" charset="-128"/>
                <a:ea typeface="Meiryo" panose="020B0604030504040204" pitchFamily="34" charset="-128"/>
              </a:rPr>
              <a:t>○○</a:t>
            </a:r>
            <a:r>
              <a:rPr kumimoji="1" lang="en-US" altLang="ja-JP" sz="1200" dirty="0" smtClean="0">
                <a:solidFill>
                  <a:schemeClr val="bg1"/>
                </a:solidFill>
                <a:latin typeface="Meiryo" panose="020B0604030504040204" pitchFamily="34" charset="-128"/>
                <a:ea typeface="Meiryo" panose="020B0604030504040204" pitchFamily="34" charset="-128"/>
              </a:rPr>
              <a:t>-</a:t>
            </a:r>
            <a:r>
              <a:rPr kumimoji="1" lang="ja-JP" altLang="en-US" sz="1200" dirty="0">
                <a:solidFill>
                  <a:schemeClr val="bg1"/>
                </a:solidFill>
                <a:latin typeface="Meiryo" panose="020B0604030504040204" pitchFamily="34" charset="-128"/>
                <a:ea typeface="Meiryo" panose="020B0604030504040204" pitchFamily="34" charset="-128"/>
              </a:rPr>
              <a:t>○</a:t>
            </a:r>
            <a:r>
              <a:rPr kumimoji="1" lang="ja-JP" altLang="en-US" sz="1200" dirty="0" smtClean="0">
                <a:solidFill>
                  <a:schemeClr val="bg1"/>
                </a:solidFill>
                <a:latin typeface="Meiryo" panose="020B0604030504040204" pitchFamily="34" charset="-128"/>
                <a:ea typeface="Meiryo" panose="020B0604030504040204" pitchFamily="34" charset="-128"/>
              </a:rPr>
              <a:t>○</a:t>
            </a:r>
            <a:endParaRPr kumimoji="1" lang="en-US" altLang="ja-JP" sz="1200" dirty="0" smtClean="0">
              <a:solidFill>
                <a:schemeClr val="bg1"/>
              </a:solidFill>
              <a:latin typeface="Meiryo" panose="020B0604030504040204" pitchFamily="34" charset="-128"/>
              <a:ea typeface="Meiryo" panose="020B0604030504040204" pitchFamily="34" charset="-128"/>
            </a:endParaRPr>
          </a:p>
          <a:p>
            <a:pPr lvl="0">
              <a:buClr>
                <a:schemeClr val="tx1"/>
              </a:buClr>
            </a:pPr>
            <a:r>
              <a:rPr kumimoji="1" lang="ja-JP" altLang="en-US" sz="1200" dirty="0" smtClean="0">
                <a:solidFill>
                  <a:schemeClr val="bg1"/>
                </a:solidFill>
                <a:latin typeface="Meiryo" panose="020B0604030504040204" pitchFamily="34" charset="-128"/>
                <a:ea typeface="Meiryo" panose="020B0604030504040204" pitchFamily="34" charset="-128"/>
              </a:rPr>
              <a:t>業種　　：○○業（申込書に合わせる）</a:t>
            </a:r>
            <a:endParaRPr kumimoji="1" lang="en-US" altLang="ja-JP" sz="1200" dirty="0" smtClean="0">
              <a:solidFill>
                <a:schemeClr val="bg1"/>
              </a:solidFill>
              <a:latin typeface="Meiryo" panose="020B0604030504040204" pitchFamily="34" charset="-128"/>
              <a:ea typeface="Meiryo" panose="020B0604030504040204" pitchFamily="34" charset="-128"/>
            </a:endParaRPr>
          </a:p>
          <a:p>
            <a:pPr lvl="0">
              <a:buClr>
                <a:schemeClr val="tx1"/>
              </a:buClr>
            </a:pPr>
            <a:r>
              <a:rPr kumimoji="1" lang="ja-JP" altLang="en-US" sz="1200" dirty="0" smtClean="0">
                <a:solidFill>
                  <a:schemeClr val="bg1"/>
                </a:solidFill>
                <a:latin typeface="Meiryo" panose="020B0604030504040204" pitchFamily="34" charset="-128"/>
                <a:ea typeface="Meiryo" panose="020B0604030504040204" pitchFamily="34" charset="-128"/>
              </a:rPr>
              <a:t>労働者数：○○名</a:t>
            </a:r>
            <a:endParaRPr kumimoji="1" lang="en-US" altLang="ja-JP" sz="1200" dirty="0" smtClean="0">
              <a:solidFill>
                <a:schemeClr val="bg1"/>
              </a:solidFill>
              <a:latin typeface="Meiryo" panose="020B0604030504040204" pitchFamily="34" charset="-128"/>
              <a:ea typeface="Meiryo" panose="020B0604030504040204" pitchFamily="34" charset="-128"/>
            </a:endParaRPr>
          </a:p>
        </p:txBody>
      </p:sp>
      <p:sp>
        <p:nvSpPr>
          <p:cNvPr id="7" name="正方形/長方形 6"/>
          <p:cNvSpPr/>
          <p:nvPr/>
        </p:nvSpPr>
        <p:spPr>
          <a:xfrm>
            <a:off x="7378910" y="950887"/>
            <a:ext cx="2451842" cy="16222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ysClr val="windowText" lastClr="000000"/>
                </a:solidFill>
              </a:rPr>
              <a:t>事業場の写真など</a:t>
            </a:r>
          </a:p>
        </p:txBody>
      </p:sp>
      <p:sp>
        <p:nvSpPr>
          <p:cNvPr id="8" name="角丸四角形 7">
            <a:extLst>
              <a:ext uri="{FF2B5EF4-FFF2-40B4-BE49-F238E27FC236}">
                <a16:creationId xmlns:a16="http://schemas.microsoft.com/office/drawing/2014/main" id="{053B0485-00BC-3E4F-B797-35CB015D43DD}"/>
              </a:ext>
            </a:extLst>
          </p:cNvPr>
          <p:cNvSpPr/>
          <p:nvPr/>
        </p:nvSpPr>
        <p:spPr>
          <a:xfrm>
            <a:off x="76200" y="904199"/>
            <a:ext cx="3124200" cy="394874"/>
          </a:xfrm>
          <a:prstGeom prst="roundRect">
            <a:avLst>
              <a:gd name="adj" fmla="val 0"/>
            </a:avLst>
          </a:prstGeom>
          <a:solidFill>
            <a:schemeClr val="accent2"/>
          </a:solidFill>
          <a:ln w="76200">
            <a:solidFill>
              <a:schemeClr val="bg1"/>
            </a:solidFill>
          </a:ln>
        </p:spPr>
        <p:txBody>
          <a:bodyPr anchor="ctr"/>
          <a:lstStyle/>
          <a:p>
            <a:pPr algn="ctr" defTabSz="591055">
              <a:lnSpc>
                <a:spcPct val="130000"/>
              </a:lnSpc>
              <a:spcAft>
                <a:spcPts val="796"/>
              </a:spcAft>
            </a:pPr>
            <a:r>
              <a:rPr lang="ja-JP" altLang="en-US" sz="1600" b="1" spc="239" dirty="0" smtClean="0">
                <a:solidFill>
                  <a:schemeClr val="bg1"/>
                </a:solidFill>
                <a:latin typeface="+mn-ea"/>
                <a:cs typeface="Noto Sans CJK JP DemiLight" charset="-128"/>
              </a:rPr>
              <a:t>事業内容</a:t>
            </a:r>
            <a:endParaRPr lang="ja-JP" altLang="en-US" sz="1600" b="1" spc="239" dirty="0">
              <a:solidFill>
                <a:schemeClr val="bg1"/>
              </a:solidFill>
              <a:latin typeface="+mn-ea"/>
              <a:cs typeface="Noto Sans CJK JP DemiLight" charset="-128"/>
            </a:endParaRPr>
          </a:p>
        </p:txBody>
      </p:sp>
      <p:sp>
        <p:nvSpPr>
          <p:cNvPr id="10" name="角丸四角形 9">
            <a:extLst>
              <a:ext uri="{FF2B5EF4-FFF2-40B4-BE49-F238E27FC236}">
                <a16:creationId xmlns:a16="http://schemas.microsoft.com/office/drawing/2014/main" id="{053B0485-00BC-3E4F-B797-35CB015D43DD}"/>
              </a:ext>
            </a:extLst>
          </p:cNvPr>
          <p:cNvSpPr/>
          <p:nvPr/>
        </p:nvSpPr>
        <p:spPr>
          <a:xfrm>
            <a:off x="279400" y="3030999"/>
            <a:ext cx="381000" cy="358976"/>
          </a:xfrm>
          <a:prstGeom prst="roundRect">
            <a:avLst>
              <a:gd name="adj" fmla="val 0"/>
            </a:avLst>
          </a:prstGeom>
          <a:solidFill>
            <a:schemeClr val="accent2"/>
          </a:solidFill>
          <a:ln w="76200">
            <a:solidFill>
              <a:schemeClr val="bg1"/>
            </a:solidFill>
          </a:ln>
        </p:spPr>
        <p:txBody>
          <a:bodyPr anchor="ctr"/>
          <a:lstStyle/>
          <a:p>
            <a:pPr algn="ctr" defTabSz="591055">
              <a:lnSpc>
                <a:spcPct val="130000"/>
              </a:lnSpc>
              <a:spcAft>
                <a:spcPts val="796"/>
              </a:spcAft>
            </a:pPr>
            <a:r>
              <a:rPr lang="ja-JP" altLang="en-US" sz="1600" b="1" spc="239" dirty="0" smtClean="0">
                <a:solidFill>
                  <a:schemeClr val="bg1"/>
                </a:solidFill>
                <a:latin typeface="+mn-ea"/>
                <a:cs typeface="Noto Sans CJK JP DemiLight" charset="-128"/>
              </a:rPr>
              <a:t>１</a:t>
            </a:r>
            <a:endParaRPr lang="ja-JP" altLang="en-US" sz="1600" b="1" spc="239" dirty="0">
              <a:solidFill>
                <a:schemeClr val="bg1"/>
              </a:solidFill>
              <a:latin typeface="+mn-ea"/>
              <a:cs typeface="Noto Sans CJK JP DemiLight" charset="-128"/>
            </a:endParaRPr>
          </a:p>
        </p:txBody>
      </p:sp>
      <p:sp>
        <p:nvSpPr>
          <p:cNvPr id="14" name="正方形/長方形 13"/>
          <p:cNvSpPr/>
          <p:nvPr/>
        </p:nvSpPr>
        <p:spPr>
          <a:xfrm>
            <a:off x="6096000" y="114989"/>
            <a:ext cx="675283" cy="6096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ysClr val="windowText" lastClr="000000"/>
                </a:solidFill>
              </a:rPr>
              <a:t>HP</a:t>
            </a:r>
          </a:p>
          <a:p>
            <a:pPr algn="ctr"/>
            <a:r>
              <a:rPr kumimoji="1" lang="en-US" altLang="ja-JP" dirty="0" smtClean="0">
                <a:solidFill>
                  <a:sysClr val="windowText" lastClr="000000"/>
                </a:solidFill>
              </a:rPr>
              <a:t>QR</a:t>
            </a:r>
            <a:endParaRPr kumimoji="1" lang="ja-JP" altLang="en-US" dirty="0" smtClean="0">
              <a:solidFill>
                <a:sysClr val="windowText" lastClr="000000"/>
              </a:solidFill>
            </a:endParaRPr>
          </a:p>
        </p:txBody>
      </p:sp>
      <p:sp>
        <p:nvSpPr>
          <p:cNvPr id="9" name="角丸四角形 8">
            <a:extLst>
              <a:ext uri="{FF2B5EF4-FFF2-40B4-BE49-F238E27FC236}">
                <a16:creationId xmlns:a16="http://schemas.microsoft.com/office/drawing/2014/main" id="{053B0485-00BC-3E4F-B797-35CB015D43DD}"/>
              </a:ext>
            </a:extLst>
          </p:cNvPr>
          <p:cNvSpPr/>
          <p:nvPr/>
        </p:nvSpPr>
        <p:spPr>
          <a:xfrm>
            <a:off x="76200" y="2626173"/>
            <a:ext cx="3124200" cy="394874"/>
          </a:xfrm>
          <a:prstGeom prst="roundRect">
            <a:avLst>
              <a:gd name="adj" fmla="val 0"/>
            </a:avLst>
          </a:prstGeom>
          <a:solidFill>
            <a:schemeClr val="accent2"/>
          </a:solidFill>
          <a:ln w="76200">
            <a:solidFill>
              <a:schemeClr val="bg1"/>
            </a:solidFill>
          </a:ln>
        </p:spPr>
        <p:txBody>
          <a:bodyPr anchor="ctr"/>
          <a:lstStyle/>
          <a:p>
            <a:pPr algn="ctr" defTabSz="591055">
              <a:lnSpc>
                <a:spcPct val="130000"/>
              </a:lnSpc>
              <a:spcAft>
                <a:spcPts val="796"/>
              </a:spcAft>
            </a:pPr>
            <a:r>
              <a:rPr lang="ja-JP" altLang="en-US" sz="1600" b="1" spc="239" dirty="0" smtClean="0">
                <a:solidFill>
                  <a:schemeClr val="bg1"/>
                </a:solidFill>
                <a:latin typeface="+mn-ea"/>
                <a:cs typeface="Noto Sans CJK JP DemiLight" charset="-128"/>
              </a:rPr>
              <a:t>安全衛生</a:t>
            </a:r>
            <a:r>
              <a:rPr lang="ja-JP" altLang="en-US" sz="1600" b="1" spc="239" dirty="0">
                <a:solidFill>
                  <a:schemeClr val="bg1"/>
                </a:solidFill>
                <a:latin typeface="+mn-ea"/>
                <a:cs typeface="Noto Sans CJK JP DemiLight" charset="-128"/>
              </a:rPr>
              <a:t>活動</a:t>
            </a:r>
            <a:r>
              <a:rPr lang="ja-JP" altLang="en-US" sz="1600" b="1" spc="239" dirty="0" smtClean="0">
                <a:solidFill>
                  <a:schemeClr val="bg1"/>
                </a:solidFill>
                <a:latin typeface="+mn-ea"/>
                <a:cs typeface="Noto Sans CJK JP DemiLight" charset="-128"/>
              </a:rPr>
              <a:t>の内容</a:t>
            </a:r>
            <a:endParaRPr lang="ja-JP" altLang="en-US" sz="1600" b="1" spc="239" dirty="0">
              <a:solidFill>
                <a:schemeClr val="bg1"/>
              </a:solidFill>
              <a:latin typeface="+mn-ea"/>
              <a:cs typeface="Noto Sans CJK JP DemiLight" charset="-128"/>
            </a:endParaRPr>
          </a:p>
        </p:txBody>
      </p:sp>
      <p:sp>
        <p:nvSpPr>
          <p:cNvPr id="17" name="角丸四角形 16">
            <a:extLst>
              <a:ext uri="{FF2B5EF4-FFF2-40B4-BE49-F238E27FC236}">
                <a16:creationId xmlns:a16="http://schemas.microsoft.com/office/drawing/2014/main" id="{053B0485-00BC-3E4F-B797-35CB015D43DD}"/>
              </a:ext>
            </a:extLst>
          </p:cNvPr>
          <p:cNvSpPr/>
          <p:nvPr/>
        </p:nvSpPr>
        <p:spPr>
          <a:xfrm>
            <a:off x="279400" y="3989171"/>
            <a:ext cx="381000" cy="358976"/>
          </a:xfrm>
          <a:prstGeom prst="roundRect">
            <a:avLst>
              <a:gd name="adj" fmla="val 0"/>
            </a:avLst>
          </a:prstGeom>
          <a:solidFill>
            <a:schemeClr val="accent2"/>
          </a:solidFill>
          <a:ln w="76200">
            <a:solidFill>
              <a:schemeClr val="bg1"/>
            </a:solidFill>
          </a:ln>
        </p:spPr>
        <p:txBody>
          <a:bodyPr anchor="ctr"/>
          <a:lstStyle/>
          <a:p>
            <a:pPr algn="ctr" defTabSz="591055">
              <a:lnSpc>
                <a:spcPct val="130000"/>
              </a:lnSpc>
              <a:spcAft>
                <a:spcPts val="796"/>
              </a:spcAft>
            </a:pPr>
            <a:r>
              <a:rPr lang="ja-JP" altLang="en-US" sz="1600" b="1" spc="239" dirty="0" smtClean="0">
                <a:solidFill>
                  <a:schemeClr val="bg1"/>
                </a:solidFill>
                <a:latin typeface="+mn-ea"/>
                <a:cs typeface="Noto Sans CJK JP DemiLight" charset="-128"/>
              </a:rPr>
              <a:t>２</a:t>
            </a:r>
            <a:endParaRPr lang="ja-JP" altLang="en-US" sz="1600" b="1" spc="239" dirty="0">
              <a:solidFill>
                <a:schemeClr val="bg1"/>
              </a:solidFill>
              <a:latin typeface="+mn-ea"/>
              <a:cs typeface="Noto Sans CJK JP DemiLight" charset="-128"/>
            </a:endParaRPr>
          </a:p>
        </p:txBody>
      </p:sp>
      <p:sp>
        <p:nvSpPr>
          <p:cNvPr id="18" name="正方形/長方形 17"/>
          <p:cNvSpPr/>
          <p:nvPr/>
        </p:nvSpPr>
        <p:spPr>
          <a:xfrm>
            <a:off x="7378910" y="2710157"/>
            <a:ext cx="2451842" cy="23545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ysClr val="windowText" lastClr="000000"/>
                </a:solidFill>
              </a:rPr>
              <a:t>活動の写真など</a:t>
            </a:r>
          </a:p>
        </p:txBody>
      </p:sp>
      <p:sp>
        <p:nvSpPr>
          <p:cNvPr id="19" name="正方形/長方形 18">
            <a:extLst>
              <a:ext uri="{FF2B5EF4-FFF2-40B4-BE49-F238E27FC236}">
                <a16:creationId xmlns:a16="http://schemas.microsoft.com/office/drawing/2014/main" id="{A889522F-FA51-F14C-BAA2-ADEAB79DDF80}"/>
              </a:ext>
            </a:extLst>
          </p:cNvPr>
          <p:cNvSpPr/>
          <p:nvPr/>
        </p:nvSpPr>
        <p:spPr>
          <a:xfrm>
            <a:off x="114301" y="5377009"/>
            <a:ext cx="7124699" cy="1418561"/>
          </a:xfrm>
          <a:prstGeom prst="rect">
            <a:avLst/>
          </a:prstGeom>
          <a:noFill/>
          <a:ln w="25400" cap="rnd">
            <a:solidFill>
              <a:srgbClr val="DF637E"/>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marL="342900" lvl="0" indent="-342900">
              <a:lnSpc>
                <a:spcPct val="120000"/>
              </a:lnSpc>
              <a:spcAft>
                <a:spcPts val="700"/>
              </a:spcAft>
              <a:buFont typeface="Wingdings" panose="05000000000000000000" pitchFamily="2" charset="2"/>
              <a:buChar char="l"/>
            </a:pPr>
            <a:r>
              <a:rPr lang="ja-JP" altLang="en-US" sz="1400" dirty="0">
                <a:solidFill>
                  <a:prstClr val="black"/>
                </a:solidFill>
                <a:latin typeface="メイリオ" panose="020B0604030504040204" pitchFamily="50" charset="-128"/>
                <a:ea typeface="メイリオ" panose="020B0604030504040204" pitchFamily="50" charset="-128"/>
              </a:rPr>
              <a:t>取組</a:t>
            </a:r>
            <a:r>
              <a:rPr lang="ja-JP" altLang="en-US" sz="1400" dirty="0" smtClean="0">
                <a:solidFill>
                  <a:prstClr val="black"/>
                </a:solidFill>
                <a:latin typeface="メイリオ" panose="020B0604030504040204" pitchFamily="50" charset="-128"/>
                <a:ea typeface="メイリオ" panose="020B0604030504040204" pitchFamily="50" charset="-128"/>
              </a:rPr>
              <a:t>を進める上での工夫や他の事業者が取り組む上での留意点などを記載してください。</a:t>
            </a:r>
            <a:endParaRPr lang="en-US" altLang="ja-JP" sz="1400" dirty="0" smtClean="0">
              <a:solidFill>
                <a:prstClr val="black"/>
              </a:solidFill>
              <a:latin typeface="メイリオ" panose="020B0604030504040204" pitchFamily="50" charset="-128"/>
              <a:ea typeface="メイリオ" panose="020B0604030504040204" pitchFamily="50" charset="-128"/>
            </a:endParaRPr>
          </a:p>
          <a:p>
            <a:pPr marL="342900" lvl="0" indent="-342900">
              <a:lnSpc>
                <a:spcPct val="120000"/>
              </a:lnSpc>
              <a:spcAft>
                <a:spcPts val="700"/>
              </a:spcAft>
              <a:buFont typeface="Wingdings" panose="05000000000000000000" pitchFamily="2" charset="2"/>
              <a:buChar char="l"/>
            </a:pPr>
            <a:r>
              <a:rPr lang="ja-JP" altLang="en-US" sz="1400" dirty="0" smtClean="0">
                <a:solidFill>
                  <a:prstClr val="black"/>
                </a:solidFill>
                <a:latin typeface="メイリオ" panose="020B0604030504040204" pitchFamily="50" charset="-128"/>
                <a:ea typeface="メイリオ" panose="020B0604030504040204" pitchFamily="50" charset="-128"/>
              </a:rPr>
              <a:t>活動の成果についても記載するとよいです。</a:t>
            </a:r>
            <a:endParaRPr lang="ja-JP" altLang="en-US" sz="1400" dirty="0">
              <a:solidFill>
                <a:prstClr val="black"/>
              </a:solidFill>
              <a:latin typeface="メイリオ" panose="020B0604030504040204" pitchFamily="50" charset="-128"/>
              <a:ea typeface="メイリオ" panose="020B0604030504040204" pitchFamily="50" charset="-128"/>
            </a:endParaRPr>
          </a:p>
        </p:txBody>
      </p:sp>
      <p:sp>
        <p:nvSpPr>
          <p:cNvPr id="13" name="角丸四角形 12">
            <a:extLst>
              <a:ext uri="{FF2B5EF4-FFF2-40B4-BE49-F238E27FC236}">
                <a16:creationId xmlns:a16="http://schemas.microsoft.com/office/drawing/2014/main" id="{053B0485-00BC-3E4F-B797-35CB015D43DD}"/>
              </a:ext>
            </a:extLst>
          </p:cNvPr>
          <p:cNvSpPr/>
          <p:nvPr/>
        </p:nvSpPr>
        <p:spPr>
          <a:xfrm>
            <a:off x="76200" y="5129626"/>
            <a:ext cx="3124200" cy="394874"/>
          </a:xfrm>
          <a:prstGeom prst="roundRect">
            <a:avLst>
              <a:gd name="adj" fmla="val 0"/>
            </a:avLst>
          </a:prstGeom>
          <a:solidFill>
            <a:schemeClr val="accent2"/>
          </a:solidFill>
          <a:ln w="76200">
            <a:solidFill>
              <a:schemeClr val="bg1"/>
            </a:solidFill>
          </a:ln>
        </p:spPr>
        <p:txBody>
          <a:bodyPr anchor="ctr"/>
          <a:lstStyle/>
          <a:p>
            <a:pPr algn="ctr" defTabSz="591055">
              <a:lnSpc>
                <a:spcPct val="130000"/>
              </a:lnSpc>
              <a:spcAft>
                <a:spcPts val="796"/>
              </a:spcAft>
            </a:pPr>
            <a:r>
              <a:rPr lang="ja-JP" altLang="en-US" sz="1600" b="1" spc="239" dirty="0" smtClean="0">
                <a:solidFill>
                  <a:schemeClr val="bg1"/>
                </a:solidFill>
                <a:latin typeface="+mn-ea"/>
                <a:cs typeface="Noto Sans CJK JP DemiLight" charset="-128"/>
              </a:rPr>
              <a:t>安全衛生責任者のコメント</a:t>
            </a:r>
            <a:endParaRPr lang="ja-JP" altLang="en-US" sz="1600" b="1" spc="239" dirty="0">
              <a:solidFill>
                <a:schemeClr val="bg1"/>
              </a:solidFill>
              <a:latin typeface="+mn-ea"/>
              <a:cs typeface="Noto Sans CJK JP DemiLight" charset="-128"/>
            </a:endParaRPr>
          </a:p>
        </p:txBody>
      </p:sp>
      <p:sp>
        <p:nvSpPr>
          <p:cNvPr id="20" name="正方形/長方形 19"/>
          <p:cNvSpPr/>
          <p:nvPr/>
        </p:nvSpPr>
        <p:spPr>
          <a:xfrm>
            <a:off x="7378910" y="5201682"/>
            <a:ext cx="2451842" cy="15938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ysClr val="windowText" lastClr="000000"/>
                </a:solidFill>
              </a:rPr>
              <a:t>安全衛生活動の取組で認定・評価されている</a:t>
            </a:r>
            <a:endParaRPr kumimoji="1" lang="en-US" altLang="ja-JP" sz="1200" dirty="0" smtClean="0">
              <a:solidFill>
                <a:sysClr val="windowText" lastClr="000000"/>
              </a:solidFill>
            </a:endParaRPr>
          </a:p>
          <a:p>
            <a:pPr marL="285750" indent="-285750">
              <a:buFont typeface="Arial" panose="020B0604020202020204" pitchFamily="34" charset="0"/>
              <a:buChar char="•"/>
            </a:pPr>
            <a:r>
              <a:rPr kumimoji="1" lang="ja-JP" altLang="en-US" sz="1200" dirty="0" smtClean="0">
                <a:solidFill>
                  <a:sysClr val="windowText" lastClr="000000"/>
                </a:solidFill>
              </a:rPr>
              <a:t>健康経営認定</a:t>
            </a:r>
            <a:endParaRPr kumimoji="1" lang="en-US" altLang="ja-JP" sz="1200" dirty="0" smtClean="0">
              <a:solidFill>
                <a:sysClr val="windowText" lastClr="000000"/>
              </a:solidFill>
            </a:endParaRPr>
          </a:p>
          <a:p>
            <a:pPr marL="285750" indent="-285750">
              <a:buFont typeface="Arial" panose="020B0604020202020204" pitchFamily="34" charset="0"/>
              <a:buChar char="•"/>
            </a:pPr>
            <a:r>
              <a:rPr kumimoji="1" lang="ja-JP" altLang="en-US" sz="1200" dirty="0" smtClean="0">
                <a:solidFill>
                  <a:sysClr val="windowText" lastClr="000000"/>
                </a:solidFill>
              </a:rPr>
              <a:t>安全衛生優良企業認定</a:t>
            </a:r>
            <a:endParaRPr kumimoji="1" lang="en-US" altLang="ja-JP" sz="1200" dirty="0" smtClean="0">
              <a:solidFill>
                <a:sysClr val="windowText" lastClr="000000"/>
              </a:solidFill>
            </a:endParaRPr>
          </a:p>
          <a:p>
            <a:pPr marL="285750" indent="-285750">
              <a:buFont typeface="Arial" panose="020B0604020202020204" pitchFamily="34" charset="0"/>
              <a:buChar char="•"/>
            </a:pPr>
            <a:r>
              <a:rPr kumimoji="1" lang="en-US" altLang="ja-JP" sz="1200" dirty="0" smtClean="0">
                <a:solidFill>
                  <a:sysClr val="windowText" lastClr="000000"/>
                </a:solidFill>
              </a:rPr>
              <a:t>SAFE</a:t>
            </a:r>
            <a:r>
              <a:rPr kumimoji="1" lang="ja-JP" altLang="en-US" sz="1200" dirty="0" smtClean="0">
                <a:solidFill>
                  <a:sysClr val="windowText" lastClr="000000"/>
                </a:solidFill>
              </a:rPr>
              <a:t>コンソーシアム</a:t>
            </a:r>
            <a:endParaRPr kumimoji="1" lang="en-US" altLang="ja-JP" sz="1200" dirty="0" smtClean="0">
              <a:solidFill>
                <a:sysClr val="windowText" lastClr="000000"/>
              </a:solidFill>
            </a:endParaRPr>
          </a:p>
          <a:p>
            <a:pPr marL="285750" indent="-285750">
              <a:buFont typeface="Arial" panose="020B0604020202020204" pitchFamily="34" charset="0"/>
              <a:buChar char="•"/>
            </a:pPr>
            <a:r>
              <a:rPr kumimoji="1" lang="ja-JP" altLang="en-US" sz="1200" dirty="0" smtClean="0">
                <a:solidFill>
                  <a:sysClr val="windowText" lastClr="000000"/>
                </a:solidFill>
              </a:rPr>
              <a:t>スポーツエールカンパニー</a:t>
            </a:r>
            <a:endParaRPr kumimoji="1" lang="en-US" altLang="ja-JP" sz="1200" dirty="0">
              <a:solidFill>
                <a:sysClr val="windowText" lastClr="000000"/>
              </a:solidFill>
            </a:endParaRPr>
          </a:p>
          <a:p>
            <a:r>
              <a:rPr kumimoji="1" lang="ja-JP" altLang="en-US" sz="1200" dirty="0" err="1" smtClean="0">
                <a:solidFill>
                  <a:sysClr val="windowText" lastClr="000000"/>
                </a:solidFill>
              </a:rPr>
              <a:t>のロゴ</a:t>
            </a:r>
            <a:r>
              <a:rPr kumimoji="1" lang="ja-JP" altLang="en-US" sz="1200" dirty="0" smtClean="0">
                <a:solidFill>
                  <a:sysClr val="windowText" lastClr="000000"/>
                </a:solidFill>
              </a:rPr>
              <a:t>マーク・写真など</a:t>
            </a:r>
          </a:p>
        </p:txBody>
      </p:sp>
      <p:sp>
        <p:nvSpPr>
          <p:cNvPr id="3" name="スライド番号プレースホルダー 2"/>
          <p:cNvSpPr>
            <a:spLocks noGrp="1"/>
          </p:cNvSpPr>
          <p:nvPr>
            <p:ph type="sldNum" sz="quarter" idx="4294967295"/>
          </p:nvPr>
        </p:nvSpPr>
        <p:spPr>
          <a:xfrm>
            <a:off x="8915314" y="6536158"/>
            <a:ext cx="630513" cy="278421"/>
          </a:xfrm>
        </p:spPr>
        <p:txBody>
          <a:bodyPr/>
          <a:lstStyle/>
          <a:p>
            <a:fld id="{48F63A3B-78C7-47BE-AE5E-E10140E04643}" type="slidenum">
              <a:rPr lang="en-US" smtClean="0"/>
              <a:pPr/>
              <a:t>2</a:t>
            </a:fld>
            <a:endParaRPr lang="en-US" dirty="0"/>
          </a:p>
        </p:txBody>
      </p:sp>
      <p:grpSp>
        <p:nvGrpSpPr>
          <p:cNvPr id="23" name="グループ化 22"/>
          <p:cNvGrpSpPr/>
          <p:nvPr/>
        </p:nvGrpSpPr>
        <p:grpSpPr>
          <a:xfrm>
            <a:off x="2484899" y="3045871"/>
            <a:ext cx="364202" cy="344104"/>
            <a:chOff x="3344832" y="2919796"/>
            <a:chExt cx="364202" cy="344104"/>
          </a:xfrm>
        </p:grpSpPr>
        <p:sp>
          <p:nvSpPr>
            <p:cNvPr id="4" name="楕円 3"/>
            <p:cNvSpPr/>
            <p:nvPr/>
          </p:nvSpPr>
          <p:spPr>
            <a:xfrm>
              <a:off x="3354350" y="2919796"/>
              <a:ext cx="344104" cy="34410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sp>
          <p:nvSpPr>
            <p:cNvPr id="21" name="正方形/長方形 20"/>
            <p:cNvSpPr/>
            <p:nvPr/>
          </p:nvSpPr>
          <p:spPr>
            <a:xfrm>
              <a:off x="3344832" y="2939998"/>
              <a:ext cx="364202" cy="307777"/>
            </a:xfrm>
            <a:prstGeom prst="rect">
              <a:avLst/>
            </a:prstGeom>
          </p:spPr>
          <p:txBody>
            <a:bodyPr wrap="none">
              <a:spAutoFit/>
            </a:bodyPr>
            <a:lstStyle/>
            <a:p>
              <a:r>
                <a:rPr kumimoji="1" lang="ja-JP" altLang="en-US" sz="1400" dirty="0" smtClean="0">
                  <a:solidFill>
                    <a:sysClr val="windowText" lastClr="000000"/>
                  </a:solidFill>
                </a:rPr>
                <a:t>転</a:t>
              </a:r>
              <a:endParaRPr lang="ja-JP" altLang="en-US" sz="1400" dirty="0"/>
            </a:p>
          </p:txBody>
        </p:sp>
      </p:grpSp>
      <p:grpSp>
        <p:nvGrpSpPr>
          <p:cNvPr id="34" name="グループ化 33"/>
          <p:cNvGrpSpPr/>
          <p:nvPr/>
        </p:nvGrpSpPr>
        <p:grpSpPr>
          <a:xfrm>
            <a:off x="2916699" y="3045871"/>
            <a:ext cx="364202" cy="344104"/>
            <a:chOff x="2565400" y="3045871"/>
            <a:chExt cx="364202" cy="344104"/>
          </a:xfrm>
        </p:grpSpPr>
        <p:sp>
          <p:nvSpPr>
            <p:cNvPr id="25" name="楕円 24"/>
            <p:cNvSpPr/>
            <p:nvPr/>
          </p:nvSpPr>
          <p:spPr>
            <a:xfrm>
              <a:off x="2574918" y="3045871"/>
              <a:ext cx="344104" cy="344104"/>
            </a:xfrm>
            <a:prstGeom prst="ellipse">
              <a:avLst/>
            </a:prstGeom>
            <a:solidFill>
              <a:srgbClr val="005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sp>
          <p:nvSpPr>
            <p:cNvPr id="26" name="正方形/長方形 25"/>
            <p:cNvSpPr/>
            <p:nvPr/>
          </p:nvSpPr>
          <p:spPr>
            <a:xfrm>
              <a:off x="2565400" y="3066073"/>
              <a:ext cx="364202" cy="307777"/>
            </a:xfrm>
            <a:prstGeom prst="rect">
              <a:avLst/>
            </a:prstGeom>
          </p:spPr>
          <p:txBody>
            <a:bodyPr wrap="none">
              <a:spAutoFit/>
            </a:bodyPr>
            <a:lstStyle/>
            <a:p>
              <a:r>
                <a:rPr kumimoji="1" lang="ja-JP" altLang="en-US" sz="1400" dirty="0" smtClean="0">
                  <a:solidFill>
                    <a:schemeClr val="bg1"/>
                  </a:solidFill>
                </a:rPr>
                <a:t>腰</a:t>
              </a:r>
              <a:endParaRPr lang="ja-JP" altLang="en-US" sz="1400" dirty="0">
                <a:solidFill>
                  <a:schemeClr val="bg1"/>
                </a:solidFill>
              </a:endParaRPr>
            </a:p>
          </p:txBody>
        </p:sp>
      </p:grpSp>
      <p:grpSp>
        <p:nvGrpSpPr>
          <p:cNvPr id="35" name="グループ化 34"/>
          <p:cNvGrpSpPr/>
          <p:nvPr/>
        </p:nvGrpSpPr>
        <p:grpSpPr>
          <a:xfrm>
            <a:off x="3369598" y="3045871"/>
            <a:ext cx="364202" cy="344104"/>
            <a:chOff x="3018299" y="3045871"/>
            <a:chExt cx="364202" cy="344104"/>
          </a:xfrm>
        </p:grpSpPr>
        <p:sp>
          <p:nvSpPr>
            <p:cNvPr id="29" name="楕円 28"/>
            <p:cNvSpPr/>
            <p:nvPr/>
          </p:nvSpPr>
          <p:spPr>
            <a:xfrm>
              <a:off x="3027817" y="3045871"/>
              <a:ext cx="344104" cy="34410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sp>
          <p:nvSpPr>
            <p:cNvPr id="30" name="正方形/長方形 29"/>
            <p:cNvSpPr/>
            <p:nvPr/>
          </p:nvSpPr>
          <p:spPr>
            <a:xfrm>
              <a:off x="3018299" y="3066073"/>
              <a:ext cx="364202" cy="307777"/>
            </a:xfrm>
            <a:prstGeom prst="rect">
              <a:avLst/>
            </a:prstGeom>
          </p:spPr>
          <p:txBody>
            <a:bodyPr wrap="none">
              <a:spAutoFit/>
            </a:bodyPr>
            <a:lstStyle/>
            <a:p>
              <a:r>
                <a:rPr kumimoji="1" lang="ja-JP" altLang="en-US" sz="1400" dirty="0" smtClean="0">
                  <a:solidFill>
                    <a:schemeClr val="bg1"/>
                  </a:solidFill>
                </a:rPr>
                <a:t>健</a:t>
              </a:r>
              <a:endParaRPr lang="ja-JP" altLang="en-US" sz="1400" dirty="0">
                <a:solidFill>
                  <a:schemeClr val="bg1"/>
                </a:solidFill>
              </a:endParaRPr>
            </a:p>
          </p:txBody>
        </p:sp>
      </p:grpSp>
      <p:grpSp>
        <p:nvGrpSpPr>
          <p:cNvPr id="36" name="グループ化 35"/>
          <p:cNvGrpSpPr/>
          <p:nvPr/>
        </p:nvGrpSpPr>
        <p:grpSpPr>
          <a:xfrm>
            <a:off x="2484899" y="3977493"/>
            <a:ext cx="364202" cy="344104"/>
            <a:chOff x="3344832" y="2919796"/>
            <a:chExt cx="364202" cy="344104"/>
          </a:xfrm>
        </p:grpSpPr>
        <p:sp>
          <p:nvSpPr>
            <p:cNvPr id="37" name="楕円 36"/>
            <p:cNvSpPr/>
            <p:nvPr/>
          </p:nvSpPr>
          <p:spPr>
            <a:xfrm>
              <a:off x="3354350" y="2919796"/>
              <a:ext cx="344104" cy="34410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sp>
          <p:nvSpPr>
            <p:cNvPr id="38" name="正方形/長方形 37"/>
            <p:cNvSpPr/>
            <p:nvPr/>
          </p:nvSpPr>
          <p:spPr>
            <a:xfrm>
              <a:off x="3344832" y="2939998"/>
              <a:ext cx="364202" cy="307777"/>
            </a:xfrm>
            <a:prstGeom prst="rect">
              <a:avLst/>
            </a:prstGeom>
          </p:spPr>
          <p:txBody>
            <a:bodyPr wrap="none">
              <a:spAutoFit/>
            </a:bodyPr>
            <a:lstStyle/>
            <a:p>
              <a:r>
                <a:rPr kumimoji="1" lang="ja-JP" altLang="en-US" sz="1400" dirty="0" smtClean="0">
                  <a:solidFill>
                    <a:sysClr val="windowText" lastClr="000000"/>
                  </a:solidFill>
                </a:rPr>
                <a:t>転</a:t>
              </a:r>
              <a:endParaRPr lang="ja-JP" altLang="en-US" sz="1400" dirty="0"/>
            </a:p>
          </p:txBody>
        </p:sp>
      </p:grpSp>
      <p:grpSp>
        <p:nvGrpSpPr>
          <p:cNvPr id="39" name="グループ化 38"/>
          <p:cNvGrpSpPr/>
          <p:nvPr/>
        </p:nvGrpSpPr>
        <p:grpSpPr>
          <a:xfrm>
            <a:off x="2916699" y="3977493"/>
            <a:ext cx="364202" cy="344104"/>
            <a:chOff x="2565400" y="3045871"/>
            <a:chExt cx="364202" cy="344104"/>
          </a:xfrm>
        </p:grpSpPr>
        <p:sp>
          <p:nvSpPr>
            <p:cNvPr id="40" name="楕円 39"/>
            <p:cNvSpPr/>
            <p:nvPr/>
          </p:nvSpPr>
          <p:spPr>
            <a:xfrm>
              <a:off x="2574918" y="3045871"/>
              <a:ext cx="344104" cy="344104"/>
            </a:xfrm>
            <a:prstGeom prst="ellipse">
              <a:avLst/>
            </a:prstGeom>
            <a:solidFill>
              <a:srgbClr val="005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sp>
          <p:nvSpPr>
            <p:cNvPr id="41" name="正方形/長方形 40"/>
            <p:cNvSpPr/>
            <p:nvPr/>
          </p:nvSpPr>
          <p:spPr>
            <a:xfrm>
              <a:off x="2565400" y="3066073"/>
              <a:ext cx="364202" cy="307777"/>
            </a:xfrm>
            <a:prstGeom prst="rect">
              <a:avLst/>
            </a:prstGeom>
          </p:spPr>
          <p:txBody>
            <a:bodyPr wrap="none">
              <a:spAutoFit/>
            </a:bodyPr>
            <a:lstStyle/>
            <a:p>
              <a:r>
                <a:rPr kumimoji="1" lang="ja-JP" altLang="en-US" sz="1400" dirty="0" smtClean="0">
                  <a:solidFill>
                    <a:schemeClr val="bg1"/>
                  </a:solidFill>
                </a:rPr>
                <a:t>腰</a:t>
              </a:r>
              <a:endParaRPr lang="ja-JP" altLang="en-US" sz="1400" dirty="0">
                <a:solidFill>
                  <a:schemeClr val="bg1"/>
                </a:solidFill>
              </a:endParaRPr>
            </a:p>
          </p:txBody>
        </p:sp>
      </p:grpSp>
      <p:grpSp>
        <p:nvGrpSpPr>
          <p:cNvPr id="42" name="グループ化 41"/>
          <p:cNvGrpSpPr/>
          <p:nvPr/>
        </p:nvGrpSpPr>
        <p:grpSpPr>
          <a:xfrm>
            <a:off x="3369598" y="3977493"/>
            <a:ext cx="364202" cy="344104"/>
            <a:chOff x="3018299" y="3045871"/>
            <a:chExt cx="364202" cy="344104"/>
          </a:xfrm>
        </p:grpSpPr>
        <p:sp>
          <p:nvSpPr>
            <p:cNvPr id="43" name="楕円 42"/>
            <p:cNvSpPr/>
            <p:nvPr/>
          </p:nvSpPr>
          <p:spPr>
            <a:xfrm>
              <a:off x="3027817" y="3045871"/>
              <a:ext cx="344104" cy="34410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sp>
          <p:nvSpPr>
            <p:cNvPr id="44" name="正方形/長方形 43"/>
            <p:cNvSpPr/>
            <p:nvPr/>
          </p:nvSpPr>
          <p:spPr>
            <a:xfrm>
              <a:off x="3018299" y="3066073"/>
              <a:ext cx="364202" cy="307777"/>
            </a:xfrm>
            <a:prstGeom prst="rect">
              <a:avLst/>
            </a:prstGeom>
          </p:spPr>
          <p:txBody>
            <a:bodyPr wrap="none">
              <a:spAutoFit/>
            </a:bodyPr>
            <a:lstStyle/>
            <a:p>
              <a:r>
                <a:rPr kumimoji="1" lang="ja-JP" altLang="en-US" sz="1400" dirty="0" smtClean="0">
                  <a:solidFill>
                    <a:schemeClr val="bg1"/>
                  </a:solidFill>
                </a:rPr>
                <a:t>健</a:t>
              </a:r>
              <a:endParaRPr lang="ja-JP" altLang="en-US" sz="1400" dirty="0">
                <a:solidFill>
                  <a:schemeClr val="bg1"/>
                </a:solidFill>
              </a:endParaRPr>
            </a:p>
          </p:txBody>
        </p:sp>
      </p:grpSp>
      <p:sp>
        <p:nvSpPr>
          <p:cNvPr id="45" name="正方形/長方形 44"/>
          <p:cNvSpPr/>
          <p:nvPr/>
        </p:nvSpPr>
        <p:spPr>
          <a:xfrm>
            <a:off x="593151" y="4005117"/>
            <a:ext cx="1415772" cy="375487"/>
          </a:xfrm>
          <a:prstGeom prst="rect">
            <a:avLst/>
          </a:prstGeom>
        </p:spPr>
        <p:txBody>
          <a:bodyPr wrap="none">
            <a:spAutoFit/>
          </a:bodyPr>
          <a:lstStyle/>
          <a:p>
            <a:pPr lvl="0">
              <a:lnSpc>
                <a:spcPct val="120000"/>
              </a:lnSpc>
              <a:spcAft>
                <a:spcPts val="700"/>
              </a:spcAft>
              <a:buClr>
                <a:schemeClr val="tx2"/>
              </a:buClr>
            </a:pPr>
            <a:r>
              <a:rPr kumimoji="1" lang="ja-JP" altLang="en-US" sz="1600" b="1" dirty="0">
                <a:solidFill>
                  <a:schemeClr val="accent2"/>
                </a:solidFill>
                <a:latin typeface="Meiryo" panose="020B0604030504040204" pitchFamily="34" charset="-128"/>
                <a:ea typeface="Meiryo" panose="020B0604030504040204" pitchFamily="34" charset="-128"/>
              </a:rPr>
              <a:t>その他の取組</a:t>
            </a:r>
            <a:endParaRPr kumimoji="1" lang="en-US" altLang="ja-JP" sz="1600" b="1" dirty="0">
              <a:solidFill>
                <a:schemeClr val="accent2"/>
              </a:solidFill>
              <a:latin typeface="Meiryo" panose="020B0604030504040204" pitchFamily="34" charset="-128"/>
              <a:ea typeface="Meiryo" panose="020B0604030504040204" pitchFamily="34" charset="-128"/>
            </a:endParaRPr>
          </a:p>
        </p:txBody>
      </p:sp>
      <p:sp>
        <p:nvSpPr>
          <p:cNvPr id="46" name="正方形/長方形 45"/>
          <p:cNvSpPr/>
          <p:nvPr/>
        </p:nvSpPr>
        <p:spPr>
          <a:xfrm>
            <a:off x="593151" y="3039333"/>
            <a:ext cx="1620957" cy="387798"/>
          </a:xfrm>
          <a:prstGeom prst="rect">
            <a:avLst/>
          </a:prstGeom>
        </p:spPr>
        <p:txBody>
          <a:bodyPr wrap="none">
            <a:spAutoFit/>
          </a:bodyPr>
          <a:lstStyle/>
          <a:p>
            <a:pPr lvl="0">
              <a:lnSpc>
                <a:spcPct val="120000"/>
              </a:lnSpc>
              <a:spcAft>
                <a:spcPts val="700"/>
              </a:spcAft>
              <a:buClr>
                <a:schemeClr val="tx2"/>
              </a:buClr>
            </a:pPr>
            <a:r>
              <a:rPr kumimoji="1" lang="ja-JP" altLang="en-US" sz="1600" b="1" dirty="0" smtClean="0">
                <a:solidFill>
                  <a:schemeClr val="accent2"/>
                </a:solidFill>
                <a:latin typeface="Meiryo" panose="020B0604030504040204" pitchFamily="34" charset="-128"/>
                <a:ea typeface="Meiryo" panose="020B0604030504040204" pitchFamily="34" charset="-128"/>
              </a:rPr>
              <a:t>イチオシの</a:t>
            </a:r>
            <a:r>
              <a:rPr kumimoji="1" lang="ja-JP" altLang="en-US" sz="1600" b="1" dirty="0">
                <a:solidFill>
                  <a:schemeClr val="accent2"/>
                </a:solidFill>
                <a:latin typeface="Meiryo" panose="020B0604030504040204" pitchFamily="34" charset="-128"/>
                <a:ea typeface="Meiryo" panose="020B0604030504040204" pitchFamily="34" charset="-128"/>
              </a:rPr>
              <a:t>取組</a:t>
            </a:r>
            <a:endParaRPr kumimoji="1" lang="en-US" altLang="ja-JP" sz="1600" b="1" dirty="0">
              <a:solidFill>
                <a:schemeClr val="accent2"/>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5219464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573F0D3CB47D0F40B688D5301E36CDE4" ma:contentTypeVersion="10" ma:contentTypeDescription="新しいドキュメントを作成します。" ma:contentTypeScope="" ma:versionID="73052524deda3e9b18f62a56b40a3f8d">
  <xsd:schema xmlns:xsd="http://www.w3.org/2001/XMLSchema" xmlns:xs="http://www.w3.org/2001/XMLSchema" xmlns:p="http://schemas.microsoft.com/office/2006/metadata/properties" xmlns:ns2="9e542ebf-0f02-4a5b-a3c6-60cb080530a7" targetNamespace="http://schemas.microsoft.com/office/2006/metadata/properties" ma:root="true" ma:fieldsID="2eb0a2b56d81a1b8855d252ab4930b51" ns2:_="">
    <xsd:import namespace="9e542ebf-0f02-4a5b-a3c6-60cb080530a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542ebf-0f02-4a5b-a3c6-60cb080530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A9FB2F-0580-4DD5-A697-9CFC7FCAC992}">
  <ds:schemaRefs>
    <ds:schemaRef ds:uri="9e542ebf-0f02-4a5b-a3c6-60cb080530a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BCEF1F3-83CB-4ED3-A3F4-8761232B342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9e542ebf-0f02-4a5b-a3c6-60cb080530a7"/>
    <ds:schemaRef ds:uri="http://www.w3.org/XML/1998/namespace"/>
    <ds:schemaRef ds:uri="http://purl.org/dc/dcmitype/"/>
  </ds:schemaRefs>
</ds:datastoreItem>
</file>

<file path=customXml/itemProps3.xml><?xml version="1.0" encoding="utf-8"?>
<ds:datastoreItem xmlns:ds="http://schemas.openxmlformats.org/officeDocument/2006/customXml" ds:itemID="{06D4CDE8-92CA-4D90-A2A1-0EC09C4082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13748</TotalTime>
  <Words>499</Words>
  <Application>Microsoft Office PowerPoint</Application>
  <PresentationFormat>A4 210 x 297 mm</PresentationFormat>
  <Paragraphs>73</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Noto Sans CJK JP DemiLight</vt:lpstr>
      <vt:lpstr>Meiryo</vt:lpstr>
      <vt:lpstr>Meiryo</vt:lpstr>
      <vt:lpstr>游ゴシック</vt:lpstr>
      <vt:lpstr>Arial</vt:lpstr>
      <vt:lpstr>Segoe UI</vt:lpstr>
      <vt:lpstr>Wingdings</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revision>526</cp:revision>
  <cp:lastPrinted>2021-03-23T05:00:35Z</cp:lastPrinted>
  <dcterms:created xsi:type="dcterms:W3CDTF">2021-01-07T10:15:48Z</dcterms:created>
  <dcterms:modified xsi:type="dcterms:W3CDTF">2023-01-19T23:38:36Z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0x010100573F0D3CB47D0F40B688D5301E36CDE4</vt:lpwstr>
  </property>
</Properties>
</file>