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906000" cy="6858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presProps.xml" Type="http://schemas.openxmlformats.org/officeDocument/2006/relationships/presProps"/><Relationship Id="rId7" Target="viewProps.xml" Type="http://schemas.openxmlformats.org/officeDocument/2006/relationships/viewProps"/><Relationship Id="rId8" Target="theme/theme1.xml" Type="http://schemas.openxmlformats.org/officeDocument/2006/relationships/theme"/><Relationship Id="rId9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FD07-63EB-4748-8CD4-ED2CCD51B891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5537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FD07-63EB-4748-8CD4-ED2CCD51B891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515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FD07-63EB-4748-8CD4-ED2CCD51B891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9702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FD07-63EB-4748-8CD4-ED2CCD51B891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394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FD07-63EB-4748-8CD4-ED2CCD51B891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48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FD07-63EB-4748-8CD4-ED2CCD51B891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865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FD07-63EB-4748-8CD4-ED2CCD51B891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959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FD07-63EB-4748-8CD4-ED2CCD51B891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5437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FD07-63EB-4748-8CD4-ED2CCD51B891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975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FD07-63EB-4748-8CD4-ED2CCD51B891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53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FD07-63EB-4748-8CD4-ED2CCD51B891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171244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BFD07-63EB-4748-8CD4-ED2CCD51B891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40CB6-B35E-4329-8D27-95F3981D18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053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正方形/長方形 35"/>
          <p:cNvSpPr/>
          <p:nvPr/>
        </p:nvSpPr>
        <p:spPr>
          <a:xfrm>
            <a:off x="102112" y="1786311"/>
            <a:ext cx="2568901" cy="1997051"/>
          </a:xfrm>
          <a:prstGeom prst="rect">
            <a:avLst/>
          </a:prstGeom>
          <a:solidFill>
            <a:srgbClr val="FFFF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AutoShape 1" descr="ハローワーク東松山 | 埼玉ハローワーク"/>
          <p:cNvSpPr>
            <a:spLocks noChangeAspect="1" noChangeArrowheads="1"/>
          </p:cNvSpPr>
          <p:nvPr/>
        </p:nvSpPr>
        <p:spPr bwMode="auto">
          <a:xfrm>
            <a:off x="1878965" y="23050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31" name="グループ化 30"/>
          <p:cNvGrpSpPr/>
          <p:nvPr/>
        </p:nvGrpSpPr>
        <p:grpSpPr>
          <a:xfrm>
            <a:off x="80084" y="58728"/>
            <a:ext cx="7225086" cy="8022216"/>
            <a:chOff x="81799" y="-6670465"/>
            <a:chExt cx="6902566" cy="8318290"/>
          </a:xfrm>
        </p:grpSpPr>
        <p:sp>
          <p:nvSpPr>
            <p:cNvPr id="5" name="AutoShape 3" descr="ハローワーク府中（府中公共職業安定所）【公式】 (@hw_fuchu) / X"/>
            <p:cNvSpPr>
              <a:spLocks noChangeAspect="1" noChangeArrowheads="1"/>
            </p:cNvSpPr>
            <p:nvPr/>
          </p:nvSpPr>
          <p:spPr bwMode="auto">
            <a:xfrm>
              <a:off x="1878965" y="1343025"/>
              <a:ext cx="3048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7" name="AutoShape 1" descr="ハローワーク東松山 | 埼玉ハローワーク"/>
            <p:cNvSpPr>
              <a:spLocks noChangeAspect="1" noChangeArrowheads="1"/>
            </p:cNvSpPr>
            <p:nvPr/>
          </p:nvSpPr>
          <p:spPr bwMode="auto">
            <a:xfrm>
              <a:off x="6679565" y="1095375"/>
              <a:ext cx="3048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" name="テキスト ボックス 6"/>
            <p:cNvSpPr txBox="1"/>
            <p:nvPr/>
          </p:nvSpPr>
          <p:spPr>
            <a:xfrm>
              <a:off x="81799" y="-6670465"/>
              <a:ext cx="2258000" cy="27622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1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事業所番号：</a:t>
              </a:r>
              <a:r>
                <a:rPr kumimoji="1" lang="en-US" altLang="ja-JP" sz="11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1111-</a:t>
              </a:r>
              <a:r>
                <a:rPr kumimoji="1" lang="ja-JP" altLang="en-US" sz="11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〇〇〇〇</a:t>
              </a:r>
              <a:r>
                <a:rPr kumimoji="1" lang="en-US" altLang="ja-JP" sz="11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-</a:t>
              </a:r>
              <a:r>
                <a:rPr kumimoji="1" lang="ja-JP" altLang="en-US" sz="11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〇</a:t>
              </a:r>
            </a:p>
          </p:txBody>
        </p:sp>
        <p:sp>
          <p:nvSpPr>
            <p:cNvPr id="8" name="テキスト ボックス 4"/>
            <p:cNvSpPr txBox="1"/>
            <p:nvPr/>
          </p:nvSpPr>
          <p:spPr>
            <a:xfrm>
              <a:off x="3193113" y="-5926667"/>
              <a:ext cx="1837693" cy="24480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TEL</a:t>
              </a:r>
              <a:r>
                <a:rPr kumimoji="1" lang="ja-JP" altLang="en-US" sz="1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：〇〇</a:t>
              </a:r>
              <a:r>
                <a:rPr kumimoji="1" lang="en-US" altLang="ja-JP" sz="1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-</a:t>
              </a:r>
              <a:r>
                <a:rPr kumimoji="1" lang="ja-JP" altLang="en-US" sz="1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〇〇</a:t>
              </a:r>
              <a:r>
                <a:rPr kumimoji="1" lang="en-US" altLang="ja-JP" sz="1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-</a:t>
              </a:r>
              <a:r>
                <a:rPr kumimoji="1" lang="ja-JP" altLang="en-US" sz="12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〇〇〇　</a:t>
              </a:r>
              <a:endParaRPr kumimoji="1" lang="en-US" altLang="ja-JP" sz="12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ja-JP" altLang="en-US" sz="12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7" name="テキスト ボックス 3"/>
            <p:cNvSpPr txBox="1"/>
            <p:nvPr/>
          </p:nvSpPr>
          <p:spPr>
            <a:xfrm>
              <a:off x="1001543" y="-5752275"/>
              <a:ext cx="3191186" cy="44767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2400" b="1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事業所名</a:t>
              </a:r>
              <a:endParaRPr kumimoji="1" lang="en-US" altLang="ja-JP" sz="24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ja-JP" altLang="en-US" sz="1100" dirty="0"/>
            </a:p>
          </p:txBody>
        </p:sp>
        <p:sp>
          <p:nvSpPr>
            <p:cNvPr id="9" name="テキスト ボックス 5"/>
            <p:cNvSpPr txBox="1"/>
            <p:nvPr/>
          </p:nvSpPr>
          <p:spPr>
            <a:xfrm>
              <a:off x="643368" y="-5339259"/>
              <a:ext cx="4641325" cy="256766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/>
                <a:t>https://</a:t>
              </a:r>
              <a:endParaRPr kumimoji="1" lang="ja-JP" altLang="en-US" sz="1100" dirty="0"/>
            </a:p>
          </p:txBody>
        </p:sp>
      </p:grpSp>
      <p:sp>
        <p:nvSpPr>
          <p:cNvPr id="22" name="テキスト ボックス 23"/>
          <p:cNvSpPr txBox="1"/>
          <p:nvPr/>
        </p:nvSpPr>
        <p:spPr>
          <a:xfrm>
            <a:off x="5428656" y="4069836"/>
            <a:ext cx="2085975" cy="276225"/>
          </a:xfrm>
          <a:prstGeom prst="rect">
            <a:avLst/>
          </a:prstGeom>
          <a:solidFill>
            <a:schemeClr val="lt1"/>
          </a:solidFill>
          <a:ln w="9525" cmpd="sng">
            <a:solidFill>
              <a:srgbClr val="9386F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/>
              <a:t>コメント</a:t>
            </a:r>
          </a:p>
        </p:txBody>
      </p:sp>
      <p:sp>
        <p:nvSpPr>
          <p:cNvPr id="23" name="テキスト ボックス 29"/>
          <p:cNvSpPr txBox="1"/>
          <p:nvPr/>
        </p:nvSpPr>
        <p:spPr>
          <a:xfrm>
            <a:off x="5442944" y="2054260"/>
            <a:ext cx="2057400" cy="276225"/>
          </a:xfrm>
          <a:prstGeom prst="rect">
            <a:avLst/>
          </a:prstGeom>
          <a:solidFill>
            <a:schemeClr val="lt1"/>
          </a:solidFill>
          <a:ln w="9525" cmpd="sng">
            <a:solidFill>
              <a:srgbClr val="9386F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 dirty="0"/>
              <a:t>コメント</a:t>
            </a:r>
          </a:p>
        </p:txBody>
      </p:sp>
      <p:sp>
        <p:nvSpPr>
          <p:cNvPr id="24" name="テキスト ボックス 30"/>
          <p:cNvSpPr txBox="1"/>
          <p:nvPr/>
        </p:nvSpPr>
        <p:spPr>
          <a:xfrm>
            <a:off x="7836927" y="2051819"/>
            <a:ext cx="2028825" cy="276225"/>
          </a:xfrm>
          <a:prstGeom prst="rect">
            <a:avLst/>
          </a:prstGeom>
          <a:solidFill>
            <a:schemeClr val="lt1"/>
          </a:solidFill>
          <a:ln w="9525" cmpd="sng">
            <a:solidFill>
              <a:srgbClr val="9386F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 dirty="0"/>
              <a:t>コメント</a:t>
            </a:r>
          </a:p>
        </p:txBody>
      </p:sp>
      <p:sp>
        <p:nvSpPr>
          <p:cNvPr id="25" name="テキスト ボックス 31"/>
          <p:cNvSpPr txBox="1"/>
          <p:nvPr/>
        </p:nvSpPr>
        <p:spPr>
          <a:xfrm>
            <a:off x="7815883" y="4069837"/>
            <a:ext cx="2038350" cy="276225"/>
          </a:xfrm>
          <a:prstGeom prst="rect">
            <a:avLst/>
          </a:prstGeom>
          <a:solidFill>
            <a:schemeClr val="lt1"/>
          </a:solidFill>
          <a:ln w="9525" cmpd="sng">
            <a:solidFill>
              <a:srgbClr val="9386F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 dirty="0"/>
              <a:t>コメント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4231640" y="53365"/>
            <a:ext cx="17604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企業</a:t>
            </a:r>
            <a:r>
              <a:rPr lang="en-US" altLang="ja-JP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PR</a:t>
            </a:r>
            <a:r>
              <a:rPr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シート</a:t>
            </a:r>
          </a:p>
        </p:txBody>
      </p:sp>
      <p:sp>
        <p:nvSpPr>
          <p:cNvPr id="43" name="フローチャート: 判断 42"/>
          <p:cNvSpPr/>
          <p:nvPr/>
        </p:nvSpPr>
        <p:spPr>
          <a:xfrm>
            <a:off x="3307715" y="9763919"/>
            <a:ext cx="190500" cy="171450"/>
          </a:xfrm>
          <a:prstGeom prst="flowChartDecisi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44" name="フローチャート: 判断 43"/>
          <p:cNvSpPr/>
          <p:nvPr/>
        </p:nvSpPr>
        <p:spPr>
          <a:xfrm>
            <a:off x="4136390" y="9763919"/>
            <a:ext cx="190500" cy="171450"/>
          </a:xfrm>
          <a:prstGeom prst="flowChartDecisi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grpSp>
        <p:nvGrpSpPr>
          <p:cNvPr id="45" name="グループ化 44"/>
          <p:cNvGrpSpPr/>
          <p:nvPr/>
        </p:nvGrpSpPr>
        <p:grpSpPr>
          <a:xfrm>
            <a:off x="65447" y="3839224"/>
            <a:ext cx="4925207" cy="1255890"/>
            <a:chOff x="-14490" y="3830348"/>
            <a:chExt cx="4925207" cy="1284392"/>
          </a:xfrm>
        </p:grpSpPr>
        <p:sp>
          <p:nvSpPr>
            <p:cNvPr id="37" name="テキスト ボックス 36"/>
            <p:cNvSpPr txBox="1"/>
            <p:nvPr/>
          </p:nvSpPr>
          <p:spPr>
            <a:xfrm>
              <a:off x="-14490" y="3830348"/>
              <a:ext cx="4925207" cy="28328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58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事業内容</a:t>
              </a:r>
            </a:p>
          </p:txBody>
        </p:sp>
        <p:sp>
          <p:nvSpPr>
            <p:cNvPr id="27" name="フローチャート: 判断 26"/>
            <p:cNvSpPr/>
            <p:nvPr/>
          </p:nvSpPr>
          <p:spPr>
            <a:xfrm>
              <a:off x="2872597" y="3877539"/>
              <a:ext cx="190500" cy="166255"/>
            </a:xfrm>
            <a:prstGeom prst="flowChartDecision">
              <a:avLst/>
            </a:prstGeom>
            <a:gradFill>
              <a:gsLst>
                <a:gs pos="0">
                  <a:srgbClr val="9386F2"/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-14490" y="4115650"/>
              <a:ext cx="4925206" cy="999090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</p:grpSp>
      <p:grpSp>
        <p:nvGrpSpPr>
          <p:cNvPr id="39" name="グループ化 38"/>
          <p:cNvGrpSpPr/>
          <p:nvPr/>
        </p:nvGrpSpPr>
        <p:grpSpPr>
          <a:xfrm>
            <a:off x="5306193" y="4421254"/>
            <a:ext cx="4548040" cy="2411588"/>
            <a:chOff x="5287774" y="4591359"/>
            <a:chExt cx="4548040" cy="2411588"/>
          </a:xfrm>
        </p:grpSpPr>
        <p:sp>
          <p:nvSpPr>
            <p:cNvPr id="53" name="テキスト ボックス 52"/>
            <p:cNvSpPr txBox="1"/>
            <p:nvPr/>
          </p:nvSpPr>
          <p:spPr>
            <a:xfrm>
              <a:off x="5287774" y="4879289"/>
              <a:ext cx="4548040" cy="2123658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en-US" altLang="ja-JP" sz="1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en-US" altLang="ja-JP" sz="1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en-US" altLang="ja-JP" sz="1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en-US" altLang="ja-JP" sz="1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en-US" altLang="ja-JP" sz="1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en-US" altLang="ja-JP" sz="1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en-US" altLang="ja-JP" sz="1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en-US" altLang="ja-JP" sz="1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en-US" altLang="ja-JP" sz="1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en-US" altLang="ja-JP" sz="1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en-US" altLang="ja-JP" sz="1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  <a:p>
              <a:endParaRPr kumimoji="1" lang="ja-JP" altLang="en-US" sz="1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5287774" y="4591359"/>
              <a:ext cx="4548040" cy="276999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58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kumimoji="1" lang="ja-JP" altLang="en-US" sz="12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102112" y="406014"/>
            <a:ext cx="5164184" cy="1216001"/>
            <a:chOff x="80084" y="415354"/>
            <a:chExt cx="5164184" cy="1216001"/>
          </a:xfrm>
        </p:grpSpPr>
        <p:sp>
          <p:nvSpPr>
            <p:cNvPr id="40" name="テキスト ボックス 39"/>
            <p:cNvSpPr txBox="1"/>
            <p:nvPr/>
          </p:nvSpPr>
          <p:spPr>
            <a:xfrm>
              <a:off x="80084" y="415354"/>
              <a:ext cx="5158220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222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会社名</a:t>
              </a: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80084" y="793224"/>
              <a:ext cx="5164184" cy="838131"/>
            </a:xfrm>
            <a:prstGeom prst="rect">
              <a:avLst/>
            </a:prstGeom>
            <a:noFill/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2" name="グループ化 11"/>
          <p:cNvGrpSpPr/>
          <p:nvPr/>
        </p:nvGrpSpPr>
        <p:grpSpPr>
          <a:xfrm>
            <a:off x="57221" y="5206175"/>
            <a:ext cx="4933432" cy="1621600"/>
            <a:chOff x="57221" y="5206175"/>
            <a:chExt cx="4933432" cy="1621600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57221" y="5206175"/>
              <a:ext cx="4933432" cy="1621600"/>
              <a:chOff x="-22715" y="3845969"/>
              <a:chExt cx="4925206" cy="1204910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-22715" y="3845969"/>
                <a:ext cx="4925206" cy="205821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5875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200" b="1" dirty="0"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ここが魅力！アピールポイント</a:t>
                </a:r>
              </a:p>
            </p:txBody>
          </p:sp>
          <p:sp>
            <p:nvSpPr>
              <p:cNvPr id="51" name="テキスト ボックス 50"/>
              <p:cNvSpPr txBox="1"/>
              <p:nvPr/>
            </p:nvSpPr>
            <p:spPr>
              <a:xfrm>
                <a:off x="-22715" y="4051789"/>
                <a:ext cx="4925206" cy="999090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kumimoji="1" lang="ja-JP" altLang="en-US" dirty="0"/>
              </a:p>
            </p:txBody>
          </p:sp>
        </p:grpSp>
        <p:sp>
          <p:nvSpPr>
            <p:cNvPr id="52" name="フローチャート: 判断 51"/>
            <p:cNvSpPr/>
            <p:nvPr/>
          </p:nvSpPr>
          <p:spPr>
            <a:xfrm>
              <a:off x="1196062" y="5262313"/>
              <a:ext cx="190500" cy="162566"/>
            </a:xfrm>
            <a:prstGeom prst="flowChartDecision">
              <a:avLst/>
            </a:prstGeom>
            <a:gradFill>
              <a:gsLst>
                <a:gs pos="0">
                  <a:srgbClr val="9386F2"/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54" name="フローチャート: 判断 53"/>
            <p:cNvSpPr/>
            <p:nvPr/>
          </p:nvSpPr>
          <p:spPr>
            <a:xfrm>
              <a:off x="3636998" y="5262313"/>
              <a:ext cx="190500" cy="162566"/>
            </a:xfrm>
            <a:prstGeom prst="flowChartDecision">
              <a:avLst/>
            </a:prstGeom>
            <a:gradFill>
              <a:gsLst>
                <a:gs pos="0">
                  <a:srgbClr val="9386F2"/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</p:grpSp>
      <p:sp>
        <p:nvSpPr>
          <p:cNvPr id="55" name="フローチャート: 判断 54"/>
          <p:cNvSpPr/>
          <p:nvPr/>
        </p:nvSpPr>
        <p:spPr>
          <a:xfrm>
            <a:off x="6023064" y="4473429"/>
            <a:ext cx="190500" cy="162566"/>
          </a:xfrm>
          <a:prstGeom prst="flowChartDecision">
            <a:avLst/>
          </a:prstGeom>
          <a:gradFill>
            <a:gsLst>
              <a:gs pos="0">
                <a:srgbClr val="9386F2"/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56" name="フローチャート: 判断 55"/>
          <p:cNvSpPr/>
          <p:nvPr/>
        </p:nvSpPr>
        <p:spPr>
          <a:xfrm>
            <a:off x="8943960" y="4473429"/>
            <a:ext cx="190500" cy="162566"/>
          </a:xfrm>
          <a:prstGeom prst="flowChartDecision">
            <a:avLst/>
          </a:prstGeom>
          <a:gradFill>
            <a:gsLst>
              <a:gs pos="0">
                <a:srgbClr val="9386F2"/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57" name="フローチャート: 判断 56"/>
          <p:cNvSpPr/>
          <p:nvPr/>
        </p:nvSpPr>
        <p:spPr>
          <a:xfrm>
            <a:off x="1936115" y="3885368"/>
            <a:ext cx="190500" cy="162566"/>
          </a:xfrm>
          <a:prstGeom prst="flowChartDecision">
            <a:avLst/>
          </a:prstGeom>
          <a:gradFill>
            <a:gsLst>
              <a:gs pos="0">
                <a:srgbClr val="9386F2"/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78225" y="2503922"/>
            <a:ext cx="1898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外観写真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E2B1BFF-76B3-E31D-9284-867DB030AC1F}"/>
              </a:ext>
            </a:extLst>
          </p:cNvPr>
          <p:cNvGrpSpPr/>
          <p:nvPr/>
        </p:nvGrpSpPr>
        <p:grpSpPr>
          <a:xfrm>
            <a:off x="2663901" y="2722785"/>
            <a:ext cx="2726638" cy="1045776"/>
            <a:chOff x="4356912" y="3343661"/>
            <a:chExt cx="2726638" cy="1045776"/>
          </a:xfrm>
        </p:grpSpPr>
        <p:sp>
          <p:nvSpPr>
            <p:cNvPr id="3" name="雲形吹き出し 13">
              <a:extLst>
                <a:ext uri="{FF2B5EF4-FFF2-40B4-BE49-F238E27FC236}">
                  <a16:creationId xmlns:a16="http://schemas.microsoft.com/office/drawing/2014/main" id="{1D405C03-0566-9FE2-6EAC-5D2C3BFB60A6}"/>
                </a:ext>
              </a:extLst>
            </p:cNvPr>
            <p:cNvSpPr/>
            <p:nvPr/>
          </p:nvSpPr>
          <p:spPr>
            <a:xfrm>
              <a:off x="4356912" y="3343661"/>
              <a:ext cx="2726638" cy="1045776"/>
            </a:xfrm>
            <a:prstGeom prst="cloudCallout">
              <a:avLst>
                <a:gd name="adj1" fmla="val -56066"/>
                <a:gd name="adj2" fmla="val -3290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4" name="テキスト ボックス 9">
              <a:extLst>
                <a:ext uri="{FF2B5EF4-FFF2-40B4-BE49-F238E27FC236}">
                  <a16:creationId xmlns:a16="http://schemas.microsoft.com/office/drawing/2014/main" id="{E69A896F-1A64-2F7D-59BD-A5B281B84463}"/>
                </a:ext>
              </a:extLst>
            </p:cNvPr>
            <p:cNvSpPr txBox="1"/>
            <p:nvPr/>
          </p:nvSpPr>
          <p:spPr>
            <a:xfrm>
              <a:off x="4672507" y="3512090"/>
              <a:ext cx="2096266" cy="775323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050" b="1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所在地：</a:t>
              </a:r>
              <a:br>
                <a:rPr kumimoji="1" lang="en-US" altLang="ja-JP" sz="1050" b="1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</a:br>
              <a:br>
                <a:rPr kumimoji="1" lang="en-US" altLang="ja-JP" sz="1050" b="1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</a:br>
              <a:r>
                <a:rPr kumimoji="1" lang="ja-JP" altLang="en-US" sz="1050" b="1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アクセス：</a:t>
              </a:r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92788E1-BF51-9E98-01E4-8C696EC84687}"/>
              </a:ext>
            </a:extLst>
          </p:cNvPr>
          <p:cNvSpPr txBox="1"/>
          <p:nvPr/>
        </p:nvSpPr>
        <p:spPr>
          <a:xfrm>
            <a:off x="4027220" y="1718528"/>
            <a:ext cx="1014072" cy="900246"/>
          </a:xfrm>
          <a:prstGeom prst="rect">
            <a:avLst/>
          </a:prstGeom>
          <a:noFill/>
          <a:ln w="31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企業ＨＰへのＱＲコードを貼り付けてください（掲示用）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9DE5F56-B61B-33EF-E81E-8AB9A3F90B29}"/>
              </a:ext>
            </a:extLst>
          </p:cNvPr>
          <p:cNvSpPr txBox="1"/>
          <p:nvPr/>
        </p:nvSpPr>
        <p:spPr>
          <a:xfrm>
            <a:off x="2763840" y="1727686"/>
            <a:ext cx="1014072" cy="900246"/>
          </a:xfrm>
          <a:prstGeom prst="rect">
            <a:avLst/>
          </a:prstGeom>
          <a:noFill/>
          <a:ln w="31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ハローワーク求人検索へのＱＲコードはこちら側で貼り付けます</a:t>
            </a:r>
          </a:p>
        </p:txBody>
      </p:sp>
    </p:spTree>
    <p:extLst>
      <p:ext uri="{BB962C8B-B14F-4D97-AF65-F5344CB8AC3E}">
        <p14:creationId xmlns:p14="http://schemas.microsoft.com/office/powerpoint/2010/main" val="1748517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F28287022E6F541A5FB98089380F48D" ma:contentTypeVersion="16" ma:contentTypeDescription="新しいドキュメントを作成します。" ma:contentTypeScope="" ma:versionID="5f0f134c0a5913edc40a2088900c2110">
  <xsd:schema xmlns:xsd="http://www.w3.org/2001/XMLSchema" xmlns:xs="http://www.w3.org/2001/XMLSchema" xmlns:p="http://schemas.microsoft.com/office/2006/metadata/properties" xmlns:ns2="3363e48a-08a9-4e79-a8db-db5a7486919d" xmlns:ns3="2af7db65-e281-4bdf-8fb7-478a6b55ba37" targetNamespace="http://schemas.microsoft.com/office/2006/metadata/properties" ma:root="true" ma:fieldsID="1fce921fbd92612858249b08ee3b6c4d" ns2:_="" ns3:_="">
    <xsd:import namespace="3363e48a-08a9-4e79-a8db-db5a7486919d"/>
    <xsd:import namespace="2af7db65-e281-4bdf-8fb7-478a6b55ba37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63e48a-08a9-4e79-a8db-db5a7486919d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2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7db65-e281-4bdf-8fb7-478a6b55ba37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ae5772aa-f595-4893-b8b7-48c4fd26686b}" ma:internalName="TaxCatchAll" ma:showField="CatchAllData" ma:web="2af7db65-e281-4bdf-8fb7-478a6b55ba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af7db65-e281-4bdf-8fb7-478a6b55ba37" xsi:nil="true"/>
    <Owner xmlns="3363e48a-08a9-4e79-a8db-db5a7486919d">
      <UserInfo>
        <DisplayName/>
        <AccountId xsi:nil="true"/>
        <AccountType/>
      </UserInfo>
    </Owner>
    <lcf76f155ced4ddcb4097134ff3c332f xmlns="3363e48a-08a9-4e79-a8db-db5a7486919d">
      <Terms xmlns="http://schemas.microsoft.com/office/infopath/2007/PartnerControls"/>
    </lcf76f155ced4ddcb4097134ff3c332f>
    <_Flow_SignoffStatus xmlns="3363e48a-08a9-4e79-a8db-db5a7486919d" xsi:nil="true"/>
  </documentManagement>
</p:properties>
</file>

<file path=customXml/itemProps1.xml><?xml version="1.0" encoding="utf-8"?>
<ds:datastoreItem xmlns:ds="http://schemas.openxmlformats.org/officeDocument/2006/customXml" ds:itemID="{17F1FD1A-D3A4-4621-B763-62FCD42B1C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63e48a-08a9-4e79-a8db-db5a7486919d"/>
    <ds:schemaRef ds:uri="2af7db65-e281-4bdf-8fb7-478a6b55ba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059B7F-F0CF-414D-B2DF-EA6C6D7180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B9E45B-75B8-4A59-9746-A0FFA6616F47}">
  <ds:schemaRefs>
    <ds:schemaRef ds:uri="http://www.w3.org/XML/1998/namespace"/>
    <ds:schemaRef ds:uri="http://schemas.microsoft.com/office/2006/metadata/properties"/>
    <ds:schemaRef ds:uri="2af7db65-e281-4bdf-8fb7-478a6b55ba37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3363e48a-08a9-4e79-a8db-db5a7486919d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65</Words>
  <PresentationFormat>A4 210 x 297 mm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0x0101002F28287022E6F541A5FB98089380F48D</vt:lpwstr>
  </property>
  <property fmtid="{D5CDD505-2E9C-101B-9397-08002B2CF9AE}" pid="3" name="MediaServiceImageTags">
    <vt:lpwstr/>
  </property>
</Properties>
</file>