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5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51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70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94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4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86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3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7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7124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FD07-63EB-4748-8CD4-ED2CCD51B891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0CB6-B35E-4329-8D27-95F3981D1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05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102112" y="1786311"/>
            <a:ext cx="2568901" cy="1997051"/>
          </a:xfrm>
          <a:prstGeom prst="rect">
            <a:avLst/>
          </a:prstGeom>
          <a:solidFill>
            <a:srgbClr val="FFFF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AutoShape 1" descr="ハローワーク東松山 | 埼玉ハローワーク"/>
          <p:cNvSpPr>
            <a:spLocks noChangeAspect="1" noChangeArrowheads="1"/>
          </p:cNvSpPr>
          <p:nvPr/>
        </p:nvSpPr>
        <p:spPr bwMode="auto">
          <a:xfrm>
            <a:off x="1878965" y="2305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2692711" y="1633297"/>
            <a:ext cx="2736323" cy="1917745"/>
            <a:chOff x="4343292" y="2306792"/>
            <a:chExt cx="2736323" cy="1917745"/>
          </a:xfrm>
        </p:grpSpPr>
        <p:sp>
          <p:nvSpPr>
            <p:cNvPr id="14" name="雲形吹き出し 13"/>
            <p:cNvSpPr/>
            <p:nvPr/>
          </p:nvSpPr>
          <p:spPr>
            <a:xfrm>
              <a:off x="4343292" y="2306792"/>
              <a:ext cx="2714625" cy="1917745"/>
            </a:xfrm>
            <a:prstGeom prst="cloudCallout">
              <a:avLst>
                <a:gd name="adj1" fmla="val -56423"/>
                <a:gd name="adj2" fmla="val 50814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" name="テキスト ボックス 9"/>
            <p:cNvSpPr txBox="1"/>
            <p:nvPr/>
          </p:nvSpPr>
          <p:spPr>
            <a:xfrm>
              <a:off x="4603115" y="2743200"/>
              <a:ext cx="2476500" cy="12287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4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所在地</a:t>
              </a:r>
              <a:r>
                <a:rPr kumimoji="1" lang="ja-JP" altLang="en-US" sz="12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：</a:t>
              </a:r>
              <a:r>
                <a:rPr kumimoji="1" lang="en-US" altLang="ja-JP" sz="12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/>
              </a:r>
              <a:br>
                <a:rPr kumimoji="1" lang="en-US" altLang="ja-JP" sz="12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</a:br>
              <a:r>
                <a:rPr kumimoji="1" lang="en-US" altLang="ja-JP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/>
              </a:r>
              <a:br>
                <a:rPr kumimoji="1" lang="en-US" altLang="ja-JP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</a:br>
              <a:r>
                <a:rPr kumimoji="1" lang="ja-JP" altLang="en-US" sz="14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アクセス</a:t>
              </a:r>
              <a:r>
                <a:rPr kumimoji="1" lang="ja-JP" altLang="en-US" sz="12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：</a:t>
              </a:r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/>
              </a:r>
              <a:b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</a:br>
              <a:endParaRPr kumimoji="1" lang="ja-JP" altLang="en-US" sz="12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80084" y="58728"/>
            <a:ext cx="7225086" cy="8022216"/>
            <a:chOff x="81799" y="-6670465"/>
            <a:chExt cx="6902566" cy="8318290"/>
          </a:xfrm>
        </p:grpSpPr>
        <p:sp>
          <p:nvSpPr>
            <p:cNvPr id="5" name="AutoShape 3" descr="ハローワーク府中（府中公共職業安定所）【公式】 (@hw_fuchu) / X"/>
            <p:cNvSpPr>
              <a:spLocks noChangeAspect="1" noChangeArrowheads="1"/>
            </p:cNvSpPr>
            <p:nvPr/>
          </p:nvSpPr>
          <p:spPr bwMode="auto">
            <a:xfrm>
              <a:off x="1878965" y="1343025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AutoShape 1" descr="ハローワーク東松山 | 埼玉ハローワーク"/>
            <p:cNvSpPr>
              <a:spLocks noChangeAspect="1" noChangeArrowheads="1"/>
            </p:cNvSpPr>
            <p:nvPr/>
          </p:nvSpPr>
          <p:spPr bwMode="auto">
            <a:xfrm>
              <a:off x="6679565" y="1095375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テキスト ボックス 6"/>
            <p:cNvSpPr txBox="1"/>
            <p:nvPr/>
          </p:nvSpPr>
          <p:spPr>
            <a:xfrm>
              <a:off x="81799" y="-6670465"/>
              <a:ext cx="2258000" cy="276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1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事業所番号：</a:t>
              </a:r>
              <a:r>
                <a:rPr kumimoji="1" lang="en-US" altLang="ja-JP" sz="11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1104-</a:t>
              </a:r>
              <a:r>
                <a:rPr kumimoji="1" lang="ja-JP" altLang="en-US" sz="11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〇〇〇〇</a:t>
              </a:r>
              <a:r>
                <a:rPr kumimoji="1" lang="en-US" altLang="ja-JP" sz="11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-</a:t>
              </a:r>
              <a:r>
                <a:rPr kumimoji="1" lang="ja-JP" altLang="en-US" sz="11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〇</a:t>
              </a:r>
              <a:endPara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8" name="テキスト ボックス 4"/>
            <p:cNvSpPr txBox="1"/>
            <p:nvPr/>
          </p:nvSpPr>
          <p:spPr>
            <a:xfrm>
              <a:off x="3193113" y="-5926667"/>
              <a:ext cx="1837693" cy="24480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TEL</a:t>
              </a:r>
              <a:r>
                <a:rPr kumimoji="1" lang="ja-JP" altLang="en-US" sz="12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：〇〇</a:t>
              </a:r>
              <a:r>
                <a:rPr kumimoji="1" lang="en-US" altLang="ja-JP" sz="12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-</a:t>
              </a:r>
              <a:r>
                <a:rPr kumimoji="1" lang="ja-JP" altLang="en-US" sz="12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〇〇</a:t>
              </a:r>
              <a:r>
                <a:rPr kumimoji="1" lang="en-US" altLang="ja-JP" sz="12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-</a:t>
              </a:r>
              <a:r>
                <a:rPr kumimoji="1" lang="ja-JP" altLang="en-US" sz="12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〇〇〇</a:t>
              </a:r>
              <a:r>
                <a:rPr kumimoji="1"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</a:t>
              </a:r>
              <a:endPara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7" name="テキスト ボックス 3"/>
            <p:cNvSpPr txBox="1"/>
            <p:nvPr/>
          </p:nvSpPr>
          <p:spPr>
            <a:xfrm>
              <a:off x="1001543" y="-5752275"/>
              <a:ext cx="3191186" cy="4476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4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事業所名</a:t>
              </a:r>
              <a:endParaRPr kumimoji="1" lang="en-US" altLang="ja-JP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ja-JP" altLang="en-US" sz="1100" dirty="0"/>
            </a:p>
          </p:txBody>
        </p:sp>
        <p:sp>
          <p:nvSpPr>
            <p:cNvPr id="9" name="テキスト ボックス 5"/>
            <p:cNvSpPr txBox="1"/>
            <p:nvPr/>
          </p:nvSpPr>
          <p:spPr>
            <a:xfrm>
              <a:off x="643368" y="-5339259"/>
              <a:ext cx="4641325" cy="2567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 smtClean="0"/>
                <a:t>https://</a:t>
              </a:r>
              <a:endParaRPr kumimoji="1" lang="ja-JP" altLang="en-US" sz="1100" dirty="0"/>
            </a:p>
          </p:txBody>
        </p:sp>
      </p:grpSp>
      <p:sp>
        <p:nvSpPr>
          <p:cNvPr id="22" name="テキスト ボックス 23"/>
          <p:cNvSpPr txBox="1"/>
          <p:nvPr/>
        </p:nvSpPr>
        <p:spPr>
          <a:xfrm>
            <a:off x="5428656" y="4069836"/>
            <a:ext cx="2085975" cy="276225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9386F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/>
              <a:t>コメント</a:t>
            </a:r>
          </a:p>
        </p:txBody>
      </p:sp>
      <p:sp>
        <p:nvSpPr>
          <p:cNvPr id="23" name="テキスト ボックス 29"/>
          <p:cNvSpPr txBox="1"/>
          <p:nvPr/>
        </p:nvSpPr>
        <p:spPr>
          <a:xfrm>
            <a:off x="5442944" y="2054260"/>
            <a:ext cx="2057400" cy="276225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9386F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コメント</a:t>
            </a:r>
          </a:p>
        </p:txBody>
      </p:sp>
      <p:sp>
        <p:nvSpPr>
          <p:cNvPr id="24" name="テキスト ボックス 30"/>
          <p:cNvSpPr txBox="1"/>
          <p:nvPr/>
        </p:nvSpPr>
        <p:spPr>
          <a:xfrm>
            <a:off x="7836927" y="2051819"/>
            <a:ext cx="2028825" cy="276225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9386F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コメント</a:t>
            </a:r>
          </a:p>
        </p:txBody>
      </p:sp>
      <p:sp>
        <p:nvSpPr>
          <p:cNvPr id="25" name="テキスト ボックス 31"/>
          <p:cNvSpPr txBox="1"/>
          <p:nvPr/>
        </p:nvSpPr>
        <p:spPr>
          <a:xfrm>
            <a:off x="7815883" y="4069837"/>
            <a:ext cx="2038350" cy="276225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9386F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コメント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4231640" y="53365"/>
            <a:ext cx="17604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</a:t>
            </a:r>
            <a:r>
              <a:rPr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PR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シート</a:t>
            </a:r>
          </a:p>
        </p:txBody>
      </p:sp>
      <p:sp>
        <p:nvSpPr>
          <p:cNvPr id="43" name="フローチャート: 判断 42"/>
          <p:cNvSpPr/>
          <p:nvPr/>
        </p:nvSpPr>
        <p:spPr>
          <a:xfrm>
            <a:off x="3307715" y="9763919"/>
            <a:ext cx="190500" cy="171450"/>
          </a:xfrm>
          <a:prstGeom prst="flowChartDecisi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4" name="フローチャート: 判断 43"/>
          <p:cNvSpPr/>
          <p:nvPr/>
        </p:nvSpPr>
        <p:spPr>
          <a:xfrm>
            <a:off x="4136390" y="9763919"/>
            <a:ext cx="190500" cy="171450"/>
          </a:xfrm>
          <a:prstGeom prst="flowChartDecisi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45" name="グループ化 44"/>
          <p:cNvGrpSpPr/>
          <p:nvPr/>
        </p:nvGrpSpPr>
        <p:grpSpPr>
          <a:xfrm>
            <a:off x="65447" y="3839224"/>
            <a:ext cx="4925207" cy="1255890"/>
            <a:chOff x="-14490" y="3830348"/>
            <a:chExt cx="4925207" cy="1284392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-14490" y="3830348"/>
              <a:ext cx="4925207" cy="28328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事業内容</a:t>
              </a:r>
              <a:endParaRPr kumimoji="1" lang="ja-JP" altLang="en-US" sz="12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7" name="フローチャート: 判断 26"/>
            <p:cNvSpPr/>
            <p:nvPr/>
          </p:nvSpPr>
          <p:spPr>
            <a:xfrm>
              <a:off x="2872597" y="3877539"/>
              <a:ext cx="190500" cy="166255"/>
            </a:xfrm>
            <a:prstGeom prst="flowChartDecision">
              <a:avLst/>
            </a:prstGeom>
            <a:gradFill>
              <a:gsLst>
                <a:gs pos="0">
                  <a:srgbClr val="9386F2"/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-14490" y="4115650"/>
              <a:ext cx="4925206" cy="99909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306193" y="4421254"/>
            <a:ext cx="4548040" cy="2411588"/>
            <a:chOff x="5287774" y="4591359"/>
            <a:chExt cx="4548040" cy="2411588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5287774" y="4879289"/>
              <a:ext cx="4548040" cy="212365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en-US" altLang="ja-JP" sz="1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287774" y="4591359"/>
              <a:ext cx="4548040" cy="27699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ja-JP" altLang="en-US" sz="12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102112" y="406014"/>
            <a:ext cx="5164184" cy="1216001"/>
            <a:chOff x="80084" y="415354"/>
            <a:chExt cx="5164184" cy="1216001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80084" y="415354"/>
              <a:ext cx="515822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会社名</a:t>
              </a:r>
              <a:endParaRPr kumimoji="1" lang="ja-JP" altLang="en-US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80084" y="793224"/>
              <a:ext cx="5164184" cy="838131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7221" y="5206175"/>
            <a:ext cx="4933432" cy="1621600"/>
            <a:chOff x="57221" y="5206175"/>
            <a:chExt cx="4933432" cy="1621600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57221" y="5206175"/>
              <a:ext cx="4933432" cy="1621600"/>
              <a:chOff x="-22715" y="3845969"/>
              <a:chExt cx="4925206" cy="1204910"/>
            </a:xfrm>
          </p:grpSpPr>
          <p:sp>
            <p:nvSpPr>
              <p:cNvPr id="48" name="テキスト ボックス 47"/>
              <p:cNvSpPr txBox="1"/>
              <p:nvPr/>
            </p:nvSpPr>
            <p:spPr>
              <a:xfrm>
                <a:off x="-22715" y="3845969"/>
                <a:ext cx="4925206" cy="20582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b="1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ここが魅力！アピールポイント</a:t>
                </a:r>
                <a:endParaRPr kumimoji="1" lang="ja-JP" altLang="en-US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-22715" y="4051789"/>
                <a:ext cx="4925206" cy="99909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dirty="0"/>
              </a:p>
            </p:txBody>
          </p:sp>
        </p:grpSp>
        <p:sp>
          <p:nvSpPr>
            <p:cNvPr id="52" name="フローチャート: 判断 51"/>
            <p:cNvSpPr/>
            <p:nvPr/>
          </p:nvSpPr>
          <p:spPr>
            <a:xfrm>
              <a:off x="1196062" y="5262313"/>
              <a:ext cx="190500" cy="162566"/>
            </a:xfrm>
            <a:prstGeom prst="flowChartDecision">
              <a:avLst/>
            </a:prstGeom>
            <a:gradFill>
              <a:gsLst>
                <a:gs pos="0">
                  <a:srgbClr val="9386F2"/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54" name="フローチャート: 判断 53"/>
            <p:cNvSpPr/>
            <p:nvPr/>
          </p:nvSpPr>
          <p:spPr>
            <a:xfrm>
              <a:off x="3636998" y="5262313"/>
              <a:ext cx="190500" cy="162566"/>
            </a:xfrm>
            <a:prstGeom prst="flowChartDecision">
              <a:avLst/>
            </a:prstGeom>
            <a:gradFill>
              <a:gsLst>
                <a:gs pos="0">
                  <a:srgbClr val="9386F2"/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55" name="フローチャート: 判断 54"/>
          <p:cNvSpPr/>
          <p:nvPr/>
        </p:nvSpPr>
        <p:spPr>
          <a:xfrm>
            <a:off x="6023064" y="4473429"/>
            <a:ext cx="190500" cy="162566"/>
          </a:xfrm>
          <a:prstGeom prst="flowChartDecision">
            <a:avLst/>
          </a:prstGeom>
          <a:gradFill>
            <a:gsLst>
              <a:gs pos="0">
                <a:srgbClr val="9386F2"/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6" name="フローチャート: 判断 55"/>
          <p:cNvSpPr/>
          <p:nvPr/>
        </p:nvSpPr>
        <p:spPr>
          <a:xfrm>
            <a:off x="8943960" y="4473429"/>
            <a:ext cx="190500" cy="162566"/>
          </a:xfrm>
          <a:prstGeom prst="flowChartDecision">
            <a:avLst/>
          </a:prstGeom>
          <a:gradFill>
            <a:gsLst>
              <a:gs pos="0">
                <a:srgbClr val="9386F2"/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7" name="フローチャート: 判断 56"/>
          <p:cNvSpPr/>
          <p:nvPr/>
        </p:nvSpPr>
        <p:spPr>
          <a:xfrm>
            <a:off x="1936115" y="3885368"/>
            <a:ext cx="190500" cy="162566"/>
          </a:xfrm>
          <a:prstGeom prst="flowChartDecision">
            <a:avLst/>
          </a:prstGeom>
          <a:gradFill>
            <a:gsLst>
              <a:gs pos="0">
                <a:srgbClr val="9386F2"/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225" y="2503922"/>
            <a:ext cx="1898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外観</a:t>
            </a:r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7485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F69EBD25E89649970A7220F0C5AA05" ma:contentTypeVersion="15" ma:contentTypeDescription="新しいドキュメントを作成します。" ma:contentTypeScope="" ma:versionID="e85ed01b62fe9cf07624bb3e48a404c3">
  <xsd:schema xmlns:xsd="http://www.w3.org/2001/XMLSchema" xmlns:xs="http://www.w3.org/2001/XMLSchema" xmlns:p="http://schemas.microsoft.com/office/2006/metadata/properties" xmlns:ns2="09aca61f-f8e8-4730-ab70-5b3025e23ee6" xmlns:ns3="263dbbe5-076b-4606-a03b-9598f5f2f35a" targetNamespace="http://schemas.microsoft.com/office/2006/metadata/properties" ma:root="true" ma:fieldsID="4e79b0b317769ce7073eb83129c30663" ns2:_="" ns3:_="">
    <xsd:import namespace="09aca61f-f8e8-4730-ab70-5b3025e23ee6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_Flow_SignoffStatu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ca61f-f8e8-4730-ab70-5b3025e23ee6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Flow_SignoffStatus" ma:index="9" nillable="true" ma:displayName="承認の状態" ma:internalName="_x627f__x8a8d__x306e__x72b6__x614b_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7c94657-2755-4d5e-bd77-5c46ffba664d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09aca61f-f8e8-4730-ab70-5b3025e23ee6">
      <UserInfo>
        <DisplayName/>
        <AccountId xsi:nil="true"/>
        <AccountType/>
      </UserInfo>
    </Owner>
    <TaxCatchAll xmlns="263dbbe5-076b-4606-a03b-9598f5f2f35a" xsi:nil="true"/>
    <lcf76f155ced4ddcb4097134ff3c332f xmlns="09aca61f-f8e8-4730-ab70-5b3025e23ee6">
      <Terms xmlns="http://schemas.microsoft.com/office/infopath/2007/PartnerControls"/>
    </lcf76f155ced4ddcb4097134ff3c332f>
    <_Flow_SignoffStatus xmlns="09aca61f-f8e8-4730-ab70-5b3025e23ee6" xsi:nil="true"/>
  </documentManagement>
</p:properties>
</file>

<file path=customXml/itemProps1.xml><?xml version="1.0" encoding="utf-8"?>
<ds:datastoreItem xmlns:ds="http://schemas.openxmlformats.org/officeDocument/2006/customXml" ds:itemID="{E685199C-3E6C-48D6-80DF-A72EEEBF12D0}"/>
</file>

<file path=customXml/itemProps2.xml><?xml version="1.0" encoding="utf-8"?>
<ds:datastoreItem xmlns:ds="http://schemas.openxmlformats.org/officeDocument/2006/customXml" ds:itemID="{FC4FF5A0-B996-43B8-901D-ED0FD348BAC6}"/>
</file>

<file path=customXml/itemProps3.xml><?xml version="1.0" encoding="utf-8"?>
<ds:datastoreItem xmlns:ds="http://schemas.openxmlformats.org/officeDocument/2006/customXml" ds:itemID="{7BA831A1-F5E7-452A-A596-C8743DB5C44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43</Words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0x0101008EF69EBD25E89649970A7220F0C5AA05</vt:lpwstr>
  </property>
</Properties>
</file>