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5" d="100"/>
          <a:sy n="125" d="100"/>
        </p:scale>
        <p:origin x="468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43DB-EC18-4414-B7AC-5F14C2AF99D4}" type="datetimeFigureOut">
              <a:rPr kumimoji="1" lang="ja-JP" altLang="en-US" smtClean="0"/>
              <a:t>2015/3/17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FF0B-6713-411F-B6E5-9CFA29373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818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43DB-EC18-4414-B7AC-5F14C2AF99D4}" type="datetimeFigureOut">
              <a:rPr kumimoji="1" lang="ja-JP" altLang="en-US" smtClean="0"/>
              <a:t>2015/3/17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FF0B-6713-411F-B6E5-9CFA29373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0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43DB-EC18-4414-B7AC-5F14C2AF99D4}" type="datetimeFigureOut">
              <a:rPr kumimoji="1" lang="ja-JP" altLang="en-US" smtClean="0"/>
              <a:t>2015/3/17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FF0B-6713-411F-B6E5-9CFA29373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301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43DB-EC18-4414-B7AC-5F14C2AF99D4}" type="datetimeFigureOut">
              <a:rPr kumimoji="1" lang="ja-JP" altLang="en-US" smtClean="0"/>
              <a:t>2015/3/17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FF0B-6713-411F-B6E5-9CFA29373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20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43DB-EC18-4414-B7AC-5F14C2AF99D4}" type="datetimeFigureOut">
              <a:rPr kumimoji="1" lang="ja-JP" altLang="en-US" smtClean="0"/>
              <a:t>2015/3/17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FF0B-6713-411F-B6E5-9CFA29373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378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43DB-EC18-4414-B7AC-5F14C2AF99D4}" type="datetimeFigureOut">
              <a:rPr kumimoji="1" lang="ja-JP" altLang="en-US" smtClean="0"/>
              <a:t>2015/3/17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FF0B-6713-411F-B6E5-9CFA29373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567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43DB-EC18-4414-B7AC-5F14C2AF99D4}" type="datetimeFigureOut">
              <a:rPr kumimoji="1" lang="ja-JP" altLang="en-US" smtClean="0"/>
              <a:t>2015/3/17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FF0B-6713-411F-B6E5-9CFA29373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067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43DB-EC18-4414-B7AC-5F14C2AF99D4}" type="datetimeFigureOut">
              <a:rPr kumimoji="1" lang="ja-JP" altLang="en-US" smtClean="0"/>
              <a:t>2015/3/17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FF0B-6713-411F-B6E5-9CFA29373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116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43DB-EC18-4414-B7AC-5F14C2AF99D4}" type="datetimeFigureOut">
              <a:rPr kumimoji="1" lang="ja-JP" altLang="en-US" smtClean="0"/>
              <a:t>2015/3/17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FF0B-6713-411F-B6E5-9CFA29373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2235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43DB-EC18-4414-B7AC-5F14C2AF99D4}" type="datetimeFigureOut">
              <a:rPr kumimoji="1" lang="ja-JP" altLang="en-US" smtClean="0"/>
              <a:t>2015/3/17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FF0B-6713-411F-B6E5-9CFA29373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307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43DB-EC18-4414-B7AC-5F14C2AF99D4}" type="datetimeFigureOut">
              <a:rPr kumimoji="1" lang="ja-JP" altLang="en-US" smtClean="0"/>
              <a:t>2015/3/17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FF0B-6713-411F-B6E5-9CFA29373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849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D43DB-EC18-4414-B7AC-5F14C2AF99D4}" type="datetimeFigureOut">
              <a:rPr kumimoji="1" lang="ja-JP" altLang="en-US" smtClean="0"/>
              <a:t>2015/3/17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5FF0B-6713-411F-B6E5-9CFA29373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218"/>
            <a:ext cx="6858000" cy="9859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54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528258" y="291710"/>
            <a:ext cx="6325533" cy="9508012"/>
            <a:chOff x="528258" y="291710"/>
            <a:chExt cx="6325533" cy="9508012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5082494" y="291710"/>
              <a:ext cx="159879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 smtClean="0"/>
                <a:t>１</a:t>
              </a:r>
              <a:r>
                <a:rPr lang="ja-JP" altLang="en-US" sz="900" dirty="0"/>
                <a:t>１</a:t>
              </a:r>
              <a:r>
                <a:rPr lang="ja-JP" altLang="en-US" sz="900" dirty="0" smtClean="0"/>
                <a:t>ー派</a:t>
              </a:r>
              <a:r>
                <a:rPr lang="ja-JP" altLang="en-US" sz="900" dirty="0" err="1" smtClean="0"/>
                <a:t>ー</a:t>
              </a:r>
              <a:r>
                <a:rPr lang="ja-JP" altLang="en-US" sz="900" dirty="0" smtClean="0"/>
                <a:t>００５</a:t>
              </a:r>
              <a:endParaRPr lang="ja-JP" altLang="en-US" sz="900" dirty="0"/>
            </a:p>
          </p:txBody>
        </p:sp>
        <p:grpSp>
          <p:nvGrpSpPr>
            <p:cNvPr id="2" name="グループ化 1"/>
            <p:cNvGrpSpPr/>
            <p:nvPr/>
          </p:nvGrpSpPr>
          <p:grpSpPr>
            <a:xfrm>
              <a:off x="528258" y="4274680"/>
              <a:ext cx="6325533" cy="5525042"/>
              <a:chOff x="528258" y="4274680"/>
              <a:chExt cx="6325533" cy="5525042"/>
            </a:xfrm>
          </p:grpSpPr>
          <p:sp>
            <p:nvSpPr>
              <p:cNvPr id="5" name="テキスト ボックス 4"/>
              <p:cNvSpPr txBox="1"/>
              <p:nvPr/>
            </p:nvSpPr>
            <p:spPr>
              <a:xfrm>
                <a:off x="1649286" y="4274680"/>
                <a:ext cx="245148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400" dirty="0" smtClean="0"/>
                  <a:t>株式会社</a:t>
                </a:r>
                <a:r>
                  <a:rPr lang="ja-JP" altLang="en-US" sz="1400" dirty="0" smtClean="0"/>
                  <a:t>アスカクリエート</a:t>
                </a:r>
                <a:endParaRPr lang="en-US" altLang="ja-JP" sz="1400" dirty="0" smtClean="0"/>
              </a:p>
              <a:p>
                <a:r>
                  <a:rPr lang="ja-JP" altLang="en-US" sz="1400" dirty="0" smtClean="0"/>
                  <a:t>大宮本店</a:t>
                </a:r>
                <a:endParaRPr kumimoji="1" lang="ja-JP" altLang="en-US" sz="1400" dirty="0"/>
              </a:p>
            </p:txBody>
          </p:sp>
          <p:sp>
            <p:nvSpPr>
              <p:cNvPr id="6" name="テキスト ボックス 5"/>
              <p:cNvSpPr txBox="1"/>
              <p:nvPr/>
            </p:nvSpPr>
            <p:spPr>
              <a:xfrm>
                <a:off x="5026395" y="4362845"/>
                <a:ext cx="11107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900" dirty="0" smtClean="0"/>
                  <a:t>般</a:t>
                </a:r>
                <a:r>
                  <a:rPr kumimoji="1" lang="en-US" altLang="ja-JP" sz="900" dirty="0" smtClean="0"/>
                  <a:t>11</a:t>
                </a:r>
                <a:r>
                  <a:rPr lang="en-US" altLang="ja-JP" sz="900" dirty="0"/>
                  <a:t>‐</a:t>
                </a:r>
                <a:r>
                  <a:rPr kumimoji="1" lang="en-US" altLang="ja-JP" sz="900" dirty="0" smtClean="0"/>
                  <a:t>300087</a:t>
                </a:r>
                <a:endParaRPr kumimoji="1" lang="ja-JP" altLang="en-US" sz="900" dirty="0"/>
              </a:p>
            </p:txBody>
          </p:sp>
          <p:sp>
            <p:nvSpPr>
              <p:cNvPr id="7" name="テキスト ボックス 6"/>
              <p:cNvSpPr txBox="1"/>
              <p:nvPr/>
            </p:nvSpPr>
            <p:spPr>
              <a:xfrm>
                <a:off x="1278409" y="4959076"/>
                <a:ext cx="512176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900" dirty="0"/>
                  <a:t>埼玉県さいたま市</a:t>
                </a:r>
                <a:r>
                  <a:rPr lang="ja-JP" altLang="en-US" sz="900" dirty="0" smtClean="0"/>
                  <a:t>大宮区桜木町１－７－５　ソニックシティビル２８Ｆ</a:t>
                </a:r>
                <a:endParaRPr kumimoji="1" lang="en-US" altLang="ja-JP" sz="900" dirty="0" smtClean="0"/>
              </a:p>
            </p:txBody>
          </p:sp>
          <p:sp>
            <p:nvSpPr>
              <p:cNvPr id="8" name="テキスト ボックス 7"/>
              <p:cNvSpPr txBox="1"/>
              <p:nvPr/>
            </p:nvSpPr>
            <p:spPr>
              <a:xfrm>
                <a:off x="1278409" y="5189908"/>
                <a:ext cx="1935386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900" dirty="0" smtClean="0"/>
                  <a:t>048-871-7291</a:t>
                </a:r>
              </a:p>
            </p:txBody>
          </p:sp>
          <p:sp>
            <p:nvSpPr>
              <p:cNvPr id="9" name="テキスト ボックス 8"/>
              <p:cNvSpPr txBox="1"/>
              <p:nvPr/>
            </p:nvSpPr>
            <p:spPr>
              <a:xfrm>
                <a:off x="4614074" y="5189908"/>
                <a:ext cx="1935386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900" dirty="0" smtClean="0"/>
                  <a:t>営業部</a:t>
                </a:r>
                <a:r>
                  <a:rPr lang="ja-JP" altLang="en-US" sz="900" dirty="0"/>
                  <a:t>　</a:t>
                </a:r>
                <a:r>
                  <a:rPr lang="ja-JP" altLang="en-US" sz="900" dirty="0" smtClean="0"/>
                  <a:t>清水　千鶴</a:t>
                </a:r>
                <a:endParaRPr kumimoji="1" lang="en-US" altLang="ja-JP" sz="900" dirty="0" smtClean="0"/>
              </a:p>
            </p:txBody>
          </p:sp>
          <p:sp>
            <p:nvSpPr>
              <p:cNvPr id="10" name="テキスト ボックス 9"/>
              <p:cNvSpPr txBox="1"/>
              <p:nvPr/>
            </p:nvSpPr>
            <p:spPr>
              <a:xfrm>
                <a:off x="528258" y="9346887"/>
                <a:ext cx="512176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900" dirty="0" smtClean="0"/>
                  <a:t>株式会社アスカクリエート大宮本店　埼玉県さいたま市大宮区桜木町１－７－５ソニックシティビル２８Ｆ</a:t>
                </a:r>
                <a:endParaRPr kumimoji="1" lang="en-US" altLang="ja-JP" sz="900" dirty="0" smtClean="0"/>
              </a:p>
            </p:txBody>
          </p:sp>
          <p:sp>
            <p:nvSpPr>
              <p:cNvPr id="11" name="テキスト ボックス 10"/>
              <p:cNvSpPr txBox="1"/>
              <p:nvPr/>
            </p:nvSpPr>
            <p:spPr>
              <a:xfrm>
                <a:off x="528258" y="9560060"/>
                <a:ext cx="99761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900" dirty="0" smtClean="0"/>
                  <a:t>048-871-7291</a:t>
                </a:r>
              </a:p>
            </p:txBody>
          </p:sp>
          <p:sp>
            <p:nvSpPr>
              <p:cNvPr id="12" name="テキスト ボックス 11"/>
              <p:cNvSpPr txBox="1"/>
              <p:nvPr/>
            </p:nvSpPr>
            <p:spPr>
              <a:xfrm>
                <a:off x="2050155" y="9568890"/>
                <a:ext cx="99761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900" dirty="0" smtClean="0"/>
                  <a:t>048-871-7292</a:t>
                </a:r>
              </a:p>
            </p:txBody>
          </p:sp>
          <p:sp>
            <p:nvSpPr>
              <p:cNvPr id="13" name="テキスト ボックス 12"/>
              <p:cNvSpPr txBox="1"/>
              <p:nvPr/>
            </p:nvSpPr>
            <p:spPr>
              <a:xfrm>
                <a:off x="3576260" y="9562914"/>
                <a:ext cx="1382817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900" dirty="0" smtClean="0"/>
                  <a:t>omiya@asuka-hu.co.jp</a:t>
                </a:r>
                <a:endParaRPr kumimoji="1" lang="en-US" altLang="ja-JP" sz="900" dirty="0" smtClean="0"/>
              </a:p>
            </p:txBody>
          </p:sp>
          <p:sp>
            <p:nvSpPr>
              <p:cNvPr id="14" name="テキスト ボックス 13"/>
              <p:cNvSpPr txBox="1"/>
              <p:nvPr/>
            </p:nvSpPr>
            <p:spPr>
              <a:xfrm>
                <a:off x="5650020" y="9537434"/>
                <a:ext cx="120377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900" dirty="0" smtClean="0"/>
                  <a:t>2015</a:t>
                </a:r>
                <a:r>
                  <a:rPr lang="ja-JP" altLang="en-US" sz="900" dirty="0" smtClean="0"/>
                  <a:t>年</a:t>
                </a:r>
                <a:r>
                  <a:rPr lang="en-US" altLang="ja-JP" sz="900" dirty="0" smtClean="0"/>
                  <a:t>2</a:t>
                </a:r>
                <a:r>
                  <a:rPr lang="ja-JP" altLang="en-US" sz="900" dirty="0" smtClean="0"/>
                  <a:t>月</a:t>
                </a:r>
                <a:r>
                  <a:rPr lang="en-US" altLang="ja-JP" sz="900" dirty="0" smtClean="0"/>
                  <a:t>28</a:t>
                </a:r>
                <a:r>
                  <a:rPr lang="ja-JP" altLang="en-US" sz="900" dirty="0" smtClean="0"/>
                  <a:t>日</a:t>
                </a:r>
                <a:endParaRPr kumimoji="1" lang="en-US" altLang="ja-JP" sz="900" dirty="0" smtClean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9929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2" id="{0B965D30-3AC8-41E1-9057-DFA39B20ABB9}" vid="{19A05A28-47CF-4685-BAA3-C437AC82E7E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32</Words>
  <Application>Microsoft Office PowerPoint</Application>
  <PresentationFormat>A4 210 x 297 mm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yoshiyuki asami</dc:creator>
  <cp:lastModifiedBy>takazawa</cp:lastModifiedBy>
  <cp:revision>10</cp:revision>
  <dcterms:created xsi:type="dcterms:W3CDTF">2015-02-27T11:00:58Z</dcterms:created>
  <dcterms:modified xsi:type="dcterms:W3CDTF">2015-03-17T10:58:10Z</dcterms:modified>
</cp:coreProperties>
</file>