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 id="2147483660" r:id="rId5"/>
    <p:sldMasterId id="2147483672" r:id="rId6"/>
    <p:sldMasterId id="2147483685" r:id="rId7"/>
  </p:sldMasterIdLst>
  <p:notesMasterIdLst>
    <p:notesMasterId r:id="rId26"/>
  </p:notesMasterIdLst>
  <p:handoutMasterIdLst>
    <p:handoutMasterId r:id="rId27"/>
  </p:handoutMasterIdLst>
  <p:sldIdLst>
    <p:sldId id="839" r:id="rId8"/>
    <p:sldId id="842" r:id="rId9"/>
    <p:sldId id="867" r:id="rId10"/>
    <p:sldId id="761" r:id="rId11"/>
    <p:sldId id="862" r:id="rId12"/>
    <p:sldId id="860" r:id="rId13"/>
    <p:sldId id="850" r:id="rId14"/>
    <p:sldId id="823" r:id="rId15"/>
    <p:sldId id="870" r:id="rId16"/>
    <p:sldId id="871" r:id="rId17"/>
    <p:sldId id="869" r:id="rId18"/>
    <p:sldId id="872" r:id="rId19"/>
    <p:sldId id="865" r:id="rId20"/>
    <p:sldId id="866" r:id="rId21"/>
    <p:sldId id="868" r:id="rId22"/>
    <p:sldId id="729" r:id="rId23"/>
    <p:sldId id="831" r:id="rId24"/>
    <p:sldId id="833" r:id="rId25"/>
  </p:sldIdLst>
  <p:sldSz cx="7200900" cy="10333038"/>
  <p:notesSz cx="6807200" cy="9939338"/>
  <p:defaultTex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2" pos="2268">
          <p15:clr>
            <a:srgbClr val="A4A3A4"/>
          </p15:clr>
        </p15:guide>
        <p15:guide id="3" orient="horz" pos="3255"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成者" initials="A" lastIdx="143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B9"/>
    <a:srgbClr val="FE672A"/>
    <a:srgbClr val="FFD653"/>
    <a:srgbClr val="009944"/>
    <a:srgbClr val="003399"/>
    <a:srgbClr val="A3F7ED"/>
    <a:srgbClr val="7A60A0"/>
    <a:srgbClr val="A391BD"/>
    <a:srgbClr val="B3A4C8"/>
    <a:srgbClr val="C0B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B43D4-F39C-4374-9748-456F8064CC19}" v="4" dt="2025-06-30T02:11:11.045"/>
    <p1510:client id="{72394D27-AF68-4FBD-90AC-532AE60455F4}" v="1" dt="2025-06-30T00:50:54.403"/>
    <p1510:client id="{9073A534-710C-49C2-89F5-EADBBB77CE71}" v="16" dt="2025-06-30T01:39:45.166"/>
    <p1510:client id="{ACB50DA2-AF2D-6D17-6CE5-4769D823B0FF}" v="11" dt="2025-06-30T00:48:08.065"/>
    <p1510:client id="{D058E569-7C97-E5E6-28C4-7A2BB6BFC64D}" v="2" dt="2025-06-30T01:29:26.89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62" y="108"/>
      </p:cViewPr>
      <p:guideLst>
        <p:guide pos="2268"/>
        <p:guide orient="horz" pos="3255"/>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5"/>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3.xml" Type="http://schemas.openxmlformats.org/officeDocument/2006/relationships/slide"/><Relationship Id="rId11" Target="slides/slide4.xml" Type="http://schemas.openxmlformats.org/officeDocument/2006/relationships/slide"/><Relationship Id="rId12" Target="slides/slide5.xml" Type="http://schemas.openxmlformats.org/officeDocument/2006/relationships/slide"/><Relationship Id="rId13" Target="slides/slide6.xml" Type="http://schemas.openxmlformats.org/officeDocument/2006/relationships/slide"/><Relationship Id="rId14" Target="slides/slide7.xml" Type="http://schemas.openxmlformats.org/officeDocument/2006/relationships/slide"/><Relationship Id="rId15" Target="slides/slide8.xml" Type="http://schemas.openxmlformats.org/officeDocument/2006/relationships/slide"/><Relationship Id="rId16" Target="slides/slide9.xml" Type="http://schemas.openxmlformats.org/officeDocument/2006/relationships/slide"/><Relationship Id="rId17" Target="slides/slide10.xml" Type="http://schemas.openxmlformats.org/officeDocument/2006/relationships/slide"/><Relationship Id="rId18" Target="slides/slide11.xml" Type="http://schemas.openxmlformats.org/officeDocument/2006/relationships/slide"/><Relationship Id="rId19" Target="slides/slide12.xml" Type="http://schemas.openxmlformats.org/officeDocument/2006/relationships/slide"/><Relationship Id="rId2" Target="../customXml/item2.xml" Type="http://schemas.openxmlformats.org/officeDocument/2006/relationships/customXml"/><Relationship Id="rId20" Target="slides/slide13.xml" Type="http://schemas.openxmlformats.org/officeDocument/2006/relationships/slide"/><Relationship Id="rId21" Target="slides/slide14.xml" Type="http://schemas.openxmlformats.org/officeDocument/2006/relationships/slide"/><Relationship Id="rId22" Target="slides/slide15.xml" Type="http://schemas.openxmlformats.org/officeDocument/2006/relationships/slide"/><Relationship Id="rId23" Target="slides/slide16.xml" Type="http://schemas.openxmlformats.org/officeDocument/2006/relationships/slide"/><Relationship Id="rId24" Target="slides/slide17.xml" Type="http://schemas.openxmlformats.org/officeDocument/2006/relationships/slide"/><Relationship Id="rId25" Target="slides/slide18.xml" Type="http://schemas.openxmlformats.org/officeDocument/2006/relationships/slide"/><Relationship Id="rId26" Target="notesMasters/notesMaster1.xml" Type="http://schemas.openxmlformats.org/officeDocument/2006/relationships/notesMaster"/><Relationship Id="rId27" Target="handoutMasters/handoutMaster1.xml" Type="http://schemas.openxmlformats.org/officeDocument/2006/relationships/handoutMaster"/><Relationship Id="rId28" Target="commentAuthors.xml" Type="http://schemas.openxmlformats.org/officeDocument/2006/relationships/commentAuthors"/><Relationship Id="rId29" Target="presProps.xml" Type="http://schemas.openxmlformats.org/officeDocument/2006/relationships/presProps"/><Relationship Id="rId3" Target="../customXml/item3.xml" Type="http://schemas.openxmlformats.org/officeDocument/2006/relationships/customXml"/><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changesInfos/changesInfo1.xml" Type="http://schemas.microsoft.com/office/2016/11/relationships/changesInfo"/><Relationship Id="rId34" Target="revisionInfo.xml" Type="http://schemas.microsoft.com/office/2015/10/relationships/revisionInfo"/><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Masters/slideMaster3.xml" Type="http://schemas.openxmlformats.org/officeDocument/2006/relationships/slideMaster"/><Relationship Id="rId7" Target="slideMasters/slideMaster4.xml" Type="http://schemas.openxmlformats.org/officeDocument/2006/relationships/slideMaster"/><Relationship Id="rId8" Target="slides/slide1.xml" Type="http://schemas.openxmlformats.org/officeDocument/2006/relationships/slide"/><Relationship Id="rId9" Target="slides/slide2.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岡本 絢香(okamoto-ayaka.t34)" userId="ed43467e-174d-4b43-8377-3815fdd41f80" providerId="ADAL" clId="{F86E1496-27B4-408C-975D-F4A31915C18E}"/>
    <pc:docChg chg="undo custSel modSld">
      <pc:chgData name="岡本 絢香(okamoto-ayaka.t34)" userId="ed43467e-174d-4b43-8377-3815fdd41f80" providerId="ADAL" clId="{F86E1496-27B4-408C-975D-F4A31915C18E}" dt="2025-06-26T11:11:39.184" v="6" actId="1076"/>
      <pc:docMkLst>
        <pc:docMk/>
      </pc:docMkLst>
      <pc:sldChg chg="addSp delSp modSp mod">
        <pc:chgData name="岡本 絢香(okamoto-ayaka.t34)" userId="ed43467e-174d-4b43-8377-3815fdd41f80" providerId="ADAL" clId="{F86E1496-27B4-408C-975D-F4A31915C18E}" dt="2025-06-26T11:11:39.184" v="6" actId="1076"/>
        <pc:sldMkLst>
          <pc:docMk/>
          <pc:sldMk cId="2128228488" sldId="842"/>
        </pc:sldMkLst>
        <pc:spChg chg="add mod">
          <ac:chgData name="岡本 絢香(okamoto-ayaka.t34)" userId="ed43467e-174d-4b43-8377-3815fdd41f80" providerId="ADAL" clId="{F86E1496-27B4-408C-975D-F4A31915C18E}" dt="2025-06-26T11:11:39.184" v="6" actId="1076"/>
          <ac:spMkLst>
            <pc:docMk/>
            <pc:sldMk cId="2128228488" sldId="842"/>
            <ac:spMk id="2" creationId="{B43D0F4F-D8F5-C516-B13E-BE1B86E67926}"/>
          </ac:spMkLst>
        </pc:spChg>
        <pc:grpChg chg="add del mod">
          <ac:chgData name="岡本 絢香(okamoto-ayaka.t34)" userId="ed43467e-174d-4b43-8377-3815fdd41f80" providerId="ADAL" clId="{F86E1496-27B4-408C-975D-F4A31915C18E}" dt="2025-06-26T11:11:29.452" v="5" actId="1076"/>
          <ac:grpSpMkLst>
            <pc:docMk/>
            <pc:sldMk cId="2128228488" sldId="842"/>
            <ac:grpSpMk id="62" creationId="{B23E1726-52B6-CC96-0FFB-33123DCDA538}"/>
          </ac:grpSpMkLst>
        </pc:grpChg>
      </pc:sldChg>
    </pc:docChg>
  </pc:docChgLst>
  <pc:docChgLst>
    <pc:chgData name="田中 風多(tanaka-fuuta.hu4)" userId="91d1db75-5b4e-486b-8e8e-da2a0db6dcf6" providerId="ADAL" clId="{80535EE0-C271-4456-9743-126DA05386AB}"/>
    <pc:docChg chg="custSel modSld">
      <pc:chgData name="田中 風多(tanaka-fuuta.hu4)" userId="91d1db75-5b4e-486b-8e8e-da2a0db6dcf6" providerId="ADAL" clId="{80535EE0-C271-4456-9743-126DA05386AB}" dt="2025-06-27T13:49:32.501" v="25" actId="1035"/>
      <pc:docMkLst>
        <pc:docMk/>
      </pc:docMkLst>
      <pc:sldChg chg="addSp delSp modSp mod">
        <pc:chgData name="田中 風多(tanaka-fuuta.hu4)" userId="91d1db75-5b4e-486b-8e8e-da2a0db6dcf6" providerId="ADAL" clId="{80535EE0-C271-4456-9743-126DA05386AB}" dt="2025-06-27T13:47:25.134" v="7" actId="478"/>
        <pc:sldMkLst>
          <pc:docMk/>
          <pc:sldMk cId="2128228488" sldId="842"/>
        </pc:sldMkLst>
        <pc:spChg chg="add mod">
          <ac:chgData name="田中 風多(tanaka-fuuta.hu4)" userId="91d1db75-5b4e-486b-8e8e-da2a0db6dcf6" providerId="ADAL" clId="{80535EE0-C271-4456-9743-126DA05386AB}" dt="2025-06-27T13:47:20.010" v="6" actId="1076"/>
          <ac:spMkLst>
            <pc:docMk/>
            <pc:sldMk cId="2128228488" sldId="842"/>
            <ac:spMk id="83" creationId="{81756A46-D647-EB0D-AD19-B5480C14F4BC}"/>
          </ac:spMkLst>
        </pc:spChg>
        <pc:spChg chg="add mod">
          <ac:chgData name="田中 風多(tanaka-fuuta.hu4)" userId="91d1db75-5b4e-486b-8e8e-da2a0db6dcf6" providerId="ADAL" clId="{80535EE0-C271-4456-9743-126DA05386AB}" dt="2025-06-27T13:47:20.010" v="6" actId="1076"/>
          <ac:spMkLst>
            <pc:docMk/>
            <pc:sldMk cId="2128228488" sldId="842"/>
            <ac:spMk id="85" creationId="{8082A800-001E-D7F0-B3BB-1AC25B1CD01C}"/>
          </ac:spMkLst>
        </pc:spChg>
        <pc:spChg chg="add mod">
          <ac:chgData name="田中 風多(tanaka-fuuta.hu4)" userId="91d1db75-5b4e-486b-8e8e-da2a0db6dcf6" providerId="ADAL" clId="{80535EE0-C271-4456-9743-126DA05386AB}" dt="2025-06-27T13:47:20.010" v="6" actId="1076"/>
          <ac:spMkLst>
            <pc:docMk/>
            <pc:sldMk cId="2128228488" sldId="842"/>
            <ac:spMk id="86" creationId="{E62024BC-D039-F082-DD6F-1804AD98BC75}"/>
          </ac:spMkLst>
        </pc:spChg>
        <pc:spChg chg="add mod">
          <ac:chgData name="田中 風多(tanaka-fuuta.hu4)" userId="91d1db75-5b4e-486b-8e8e-da2a0db6dcf6" providerId="ADAL" clId="{80535EE0-C271-4456-9743-126DA05386AB}" dt="2025-06-27T13:47:20.010" v="6" actId="1076"/>
          <ac:spMkLst>
            <pc:docMk/>
            <pc:sldMk cId="2128228488" sldId="842"/>
            <ac:spMk id="87" creationId="{A5E11FB7-38CD-DEC8-EBD8-7704B642A003}"/>
          </ac:spMkLst>
        </pc:spChg>
        <pc:spChg chg="add mod">
          <ac:chgData name="田中 風多(tanaka-fuuta.hu4)" userId="91d1db75-5b4e-486b-8e8e-da2a0db6dcf6" providerId="ADAL" clId="{80535EE0-C271-4456-9743-126DA05386AB}" dt="2025-06-27T13:47:20.010" v="6" actId="1076"/>
          <ac:spMkLst>
            <pc:docMk/>
            <pc:sldMk cId="2128228488" sldId="842"/>
            <ac:spMk id="88" creationId="{B901E3EF-314C-A727-60B9-9A6D509D1DCC}"/>
          </ac:spMkLst>
        </pc:spChg>
        <pc:spChg chg="add mod">
          <ac:chgData name="田中 風多(tanaka-fuuta.hu4)" userId="91d1db75-5b4e-486b-8e8e-da2a0db6dcf6" providerId="ADAL" clId="{80535EE0-C271-4456-9743-126DA05386AB}" dt="2025-06-27T13:47:20.010" v="6" actId="1076"/>
          <ac:spMkLst>
            <pc:docMk/>
            <pc:sldMk cId="2128228488" sldId="842"/>
            <ac:spMk id="91" creationId="{E77B5137-4768-FFAA-AA06-53D0B4C854AA}"/>
          </ac:spMkLst>
        </pc:spChg>
        <pc:spChg chg="add mod">
          <ac:chgData name="田中 風多(tanaka-fuuta.hu4)" userId="91d1db75-5b4e-486b-8e8e-da2a0db6dcf6" providerId="ADAL" clId="{80535EE0-C271-4456-9743-126DA05386AB}" dt="2025-06-27T13:47:20.010" v="6" actId="1076"/>
          <ac:spMkLst>
            <pc:docMk/>
            <pc:sldMk cId="2128228488" sldId="842"/>
            <ac:spMk id="92" creationId="{A7A09F84-D221-F473-ACB2-2D35D139C876}"/>
          </ac:spMkLst>
        </pc:spChg>
        <pc:spChg chg="add mod">
          <ac:chgData name="田中 風多(tanaka-fuuta.hu4)" userId="91d1db75-5b4e-486b-8e8e-da2a0db6dcf6" providerId="ADAL" clId="{80535EE0-C271-4456-9743-126DA05386AB}" dt="2025-06-27T13:47:20.010" v="6" actId="1076"/>
          <ac:spMkLst>
            <pc:docMk/>
            <pc:sldMk cId="2128228488" sldId="842"/>
            <ac:spMk id="93" creationId="{6AF578AE-437E-6A88-51CC-8524B1CC4DA7}"/>
          </ac:spMkLst>
        </pc:spChg>
        <pc:spChg chg="add mod">
          <ac:chgData name="田中 風多(tanaka-fuuta.hu4)" userId="91d1db75-5b4e-486b-8e8e-da2a0db6dcf6" providerId="ADAL" clId="{80535EE0-C271-4456-9743-126DA05386AB}" dt="2025-06-27T13:47:20.010" v="6" actId="1076"/>
          <ac:spMkLst>
            <pc:docMk/>
            <pc:sldMk cId="2128228488" sldId="842"/>
            <ac:spMk id="94" creationId="{21696C53-89DE-875F-8B6B-0E01FF716010}"/>
          </ac:spMkLst>
        </pc:spChg>
        <pc:spChg chg="add mod">
          <ac:chgData name="田中 風多(tanaka-fuuta.hu4)" userId="91d1db75-5b4e-486b-8e8e-da2a0db6dcf6" providerId="ADAL" clId="{80535EE0-C271-4456-9743-126DA05386AB}" dt="2025-06-27T13:47:20.010" v="6" actId="1076"/>
          <ac:spMkLst>
            <pc:docMk/>
            <pc:sldMk cId="2128228488" sldId="842"/>
            <ac:spMk id="95" creationId="{F6902853-FDE8-B180-A05A-235CAAD785C4}"/>
          </ac:spMkLst>
        </pc:spChg>
        <pc:spChg chg="add mod">
          <ac:chgData name="田中 風多(tanaka-fuuta.hu4)" userId="91d1db75-5b4e-486b-8e8e-da2a0db6dcf6" providerId="ADAL" clId="{80535EE0-C271-4456-9743-126DA05386AB}" dt="2025-06-27T13:47:20.010" v="6" actId="1076"/>
          <ac:spMkLst>
            <pc:docMk/>
            <pc:sldMk cId="2128228488" sldId="842"/>
            <ac:spMk id="96" creationId="{570515C4-4102-D161-0E57-E055F2F037AD}"/>
          </ac:spMkLst>
        </pc:spChg>
        <pc:spChg chg="add mod">
          <ac:chgData name="田中 風多(tanaka-fuuta.hu4)" userId="91d1db75-5b4e-486b-8e8e-da2a0db6dcf6" providerId="ADAL" clId="{80535EE0-C271-4456-9743-126DA05386AB}" dt="2025-06-27T13:47:20.010" v="6" actId="1076"/>
          <ac:spMkLst>
            <pc:docMk/>
            <pc:sldMk cId="2128228488" sldId="842"/>
            <ac:spMk id="97" creationId="{7A5BC750-4449-A534-54D2-2302C86722FE}"/>
          </ac:spMkLst>
        </pc:spChg>
        <pc:spChg chg="add mod">
          <ac:chgData name="田中 風多(tanaka-fuuta.hu4)" userId="91d1db75-5b4e-486b-8e8e-da2a0db6dcf6" providerId="ADAL" clId="{80535EE0-C271-4456-9743-126DA05386AB}" dt="2025-06-27T13:47:20.010" v="6" actId="1076"/>
          <ac:spMkLst>
            <pc:docMk/>
            <pc:sldMk cId="2128228488" sldId="842"/>
            <ac:spMk id="98" creationId="{6C6CCDA4-2719-C944-BD18-C3712E9E0871}"/>
          </ac:spMkLst>
        </pc:spChg>
        <pc:spChg chg="add mod">
          <ac:chgData name="田中 風多(tanaka-fuuta.hu4)" userId="91d1db75-5b4e-486b-8e8e-da2a0db6dcf6" providerId="ADAL" clId="{80535EE0-C271-4456-9743-126DA05386AB}" dt="2025-06-27T13:47:20.010" v="6" actId="1076"/>
          <ac:spMkLst>
            <pc:docMk/>
            <pc:sldMk cId="2128228488" sldId="842"/>
            <ac:spMk id="99" creationId="{FF12F8BE-9278-7991-DE2E-1ACC50FF6A06}"/>
          </ac:spMkLst>
        </pc:spChg>
        <pc:graphicFrameChg chg="add mod">
          <ac:chgData name="田中 風多(tanaka-fuuta.hu4)" userId="91d1db75-5b4e-486b-8e8e-da2a0db6dcf6" providerId="ADAL" clId="{80535EE0-C271-4456-9743-126DA05386AB}" dt="2025-06-27T13:47:20.010" v="6" actId="1076"/>
          <ac:graphicFrameMkLst>
            <pc:docMk/>
            <pc:sldMk cId="2128228488" sldId="842"/>
            <ac:graphicFrameMk id="89" creationId="{828B995B-02B6-A2B9-FA17-6791642B41DC}"/>
          </ac:graphicFrameMkLst>
        </pc:graphicFrameChg>
        <pc:graphicFrameChg chg="add mod">
          <ac:chgData name="田中 風多(tanaka-fuuta.hu4)" userId="91d1db75-5b4e-486b-8e8e-da2a0db6dcf6" providerId="ADAL" clId="{80535EE0-C271-4456-9743-126DA05386AB}" dt="2025-06-27T13:47:20.010" v="6" actId="1076"/>
          <ac:graphicFrameMkLst>
            <pc:docMk/>
            <pc:sldMk cId="2128228488" sldId="842"/>
            <ac:graphicFrameMk id="90" creationId="{68BEE63A-3E7C-71B7-4A93-8EF270649A5E}"/>
          </ac:graphicFrameMkLst>
        </pc:graphicFrameChg>
      </pc:sldChg>
      <pc:sldChg chg="addSp delSp modSp mod">
        <pc:chgData name="田中 風多(tanaka-fuuta.hu4)" userId="91d1db75-5b4e-486b-8e8e-da2a0db6dcf6" providerId="ADAL" clId="{80535EE0-C271-4456-9743-126DA05386AB}" dt="2025-06-27T13:49:32.501" v="25" actId="1035"/>
        <pc:sldMkLst>
          <pc:docMk/>
          <pc:sldMk cId="187323505" sldId="867"/>
        </pc:sldMkLst>
        <pc:spChg chg="add mod">
          <ac:chgData name="田中 風多(tanaka-fuuta.hu4)" userId="91d1db75-5b4e-486b-8e8e-da2a0db6dcf6" providerId="ADAL" clId="{80535EE0-C271-4456-9743-126DA05386AB}" dt="2025-06-27T13:48:53.027" v="10" actId="1076"/>
          <ac:spMkLst>
            <pc:docMk/>
            <pc:sldMk cId="187323505" sldId="867"/>
            <ac:spMk id="2" creationId="{5F2C9E53-9B12-3442-2F89-72251D18DEDF}"/>
          </ac:spMkLst>
        </pc:spChg>
        <pc:spChg chg="add mod">
          <ac:chgData name="田中 風多(tanaka-fuuta.hu4)" userId="91d1db75-5b4e-486b-8e8e-da2a0db6dcf6" providerId="ADAL" clId="{80535EE0-C271-4456-9743-126DA05386AB}" dt="2025-06-27T13:48:53.027" v="10" actId="1076"/>
          <ac:spMkLst>
            <pc:docMk/>
            <pc:sldMk cId="187323505" sldId="867"/>
            <ac:spMk id="3" creationId="{E9A7E7C2-67F8-6DD3-BD88-EB210760AA42}"/>
          </ac:spMkLst>
        </pc:spChg>
        <pc:spChg chg="add mod">
          <ac:chgData name="田中 風多(tanaka-fuuta.hu4)" userId="91d1db75-5b4e-486b-8e8e-da2a0db6dcf6" providerId="ADAL" clId="{80535EE0-C271-4456-9743-126DA05386AB}" dt="2025-06-27T13:48:53.027" v="10" actId="1076"/>
          <ac:spMkLst>
            <pc:docMk/>
            <pc:sldMk cId="187323505" sldId="867"/>
            <ac:spMk id="6" creationId="{977F17B5-8830-CEEA-606E-6DC5DA0F588D}"/>
          </ac:spMkLst>
        </pc:spChg>
        <pc:spChg chg="add mod">
          <ac:chgData name="田中 風多(tanaka-fuuta.hu4)" userId="91d1db75-5b4e-486b-8e8e-da2a0db6dcf6" providerId="ADAL" clId="{80535EE0-C271-4456-9743-126DA05386AB}" dt="2025-06-27T13:48:53.027" v="10" actId="1076"/>
          <ac:spMkLst>
            <pc:docMk/>
            <pc:sldMk cId="187323505" sldId="867"/>
            <ac:spMk id="7" creationId="{C74D51E8-58EF-FBE9-FFAA-F482A23258B9}"/>
          </ac:spMkLst>
        </pc:spChg>
        <pc:spChg chg="add mod">
          <ac:chgData name="田中 風多(tanaka-fuuta.hu4)" userId="91d1db75-5b4e-486b-8e8e-da2a0db6dcf6" providerId="ADAL" clId="{80535EE0-C271-4456-9743-126DA05386AB}" dt="2025-06-27T13:48:53.027" v="10" actId="1076"/>
          <ac:spMkLst>
            <pc:docMk/>
            <pc:sldMk cId="187323505" sldId="867"/>
            <ac:spMk id="8" creationId="{78DBB160-05B8-641A-6992-CE13C98C7AAC}"/>
          </ac:spMkLst>
        </pc:spChg>
        <pc:spChg chg="add mod">
          <ac:chgData name="田中 風多(tanaka-fuuta.hu4)" userId="91d1db75-5b4e-486b-8e8e-da2a0db6dcf6" providerId="ADAL" clId="{80535EE0-C271-4456-9743-126DA05386AB}" dt="2025-06-27T13:48:53.027" v="10" actId="1076"/>
          <ac:spMkLst>
            <pc:docMk/>
            <pc:sldMk cId="187323505" sldId="867"/>
            <ac:spMk id="9" creationId="{4FD0F69B-A320-9842-E909-D749DBE242D0}"/>
          </ac:spMkLst>
        </pc:spChg>
        <pc:spChg chg="add mod">
          <ac:chgData name="田中 風多(tanaka-fuuta.hu4)" userId="91d1db75-5b4e-486b-8e8e-da2a0db6dcf6" providerId="ADAL" clId="{80535EE0-C271-4456-9743-126DA05386AB}" dt="2025-06-27T13:48:53.027" v="10" actId="1076"/>
          <ac:spMkLst>
            <pc:docMk/>
            <pc:sldMk cId="187323505" sldId="867"/>
            <ac:spMk id="10" creationId="{A7D135ED-4629-DC99-C1F7-7ADB9C2AF754}"/>
          </ac:spMkLst>
        </pc:spChg>
        <pc:spChg chg="add mod">
          <ac:chgData name="田中 風多(tanaka-fuuta.hu4)" userId="91d1db75-5b4e-486b-8e8e-da2a0db6dcf6" providerId="ADAL" clId="{80535EE0-C271-4456-9743-126DA05386AB}" dt="2025-06-27T13:48:53.027" v="10" actId="1076"/>
          <ac:spMkLst>
            <pc:docMk/>
            <pc:sldMk cId="187323505" sldId="867"/>
            <ac:spMk id="11" creationId="{B77FE466-3A9A-D6DF-90BF-7CA504F518DC}"/>
          </ac:spMkLst>
        </pc:spChg>
        <pc:spChg chg="add mod">
          <ac:chgData name="田中 風多(tanaka-fuuta.hu4)" userId="91d1db75-5b4e-486b-8e8e-da2a0db6dcf6" providerId="ADAL" clId="{80535EE0-C271-4456-9743-126DA05386AB}" dt="2025-06-27T13:48:53.027" v="10" actId="1076"/>
          <ac:spMkLst>
            <pc:docMk/>
            <pc:sldMk cId="187323505" sldId="867"/>
            <ac:spMk id="13" creationId="{89961593-8299-CDD6-4B74-F5952CD3BA9E}"/>
          </ac:spMkLst>
        </pc:spChg>
        <pc:spChg chg="add mod">
          <ac:chgData name="田中 風多(tanaka-fuuta.hu4)" userId="91d1db75-5b4e-486b-8e8e-da2a0db6dcf6" providerId="ADAL" clId="{80535EE0-C271-4456-9743-126DA05386AB}" dt="2025-06-27T13:48:53.027" v="10" actId="1076"/>
          <ac:spMkLst>
            <pc:docMk/>
            <pc:sldMk cId="187323505" sldId="867"/>
            <ac:spMk id="15" creationId="{E0FA9E87-DEE3-D9B3-D799-876FD2BD6839}"/>
          </ac:spMkLst>
        </pc:spChg>
        <pc:spChg chg="add mod">
          <ac:chgData name="田中 風多(tanaka-fuuta.hu4)" userId="91d1db75-5b4e-486b-8e8e-da2a0db6dcf6" providerId="ADAL" clId="{80535EE0-C271-4456-9743-126DA05386AB}" dt="2025-06-27T13:48:53.027" v="10" actId="1076"/>
          <ac:spMkLst>
            <pc:docMk/>
            <pc:sldMk cId="187323505" sldId="867"/>
            <ac:spMk id="16" creationId="{CC9C8944-5494-5682-C734-C45658F7FA1C}"/>
          </ac:spMkLst>
        </pc:spChg>
        <pc:spChg chg="add mod">
          <ac:chgData name="田中 風多(tanaka-fuuta.hu4)" userId="91d1db75-5b4e-486b-8e8e-da2a0db6dcf6" providerId="ADAL" clId="{80535EE0-C271-4456-9743-126DA05386AB}" dt="2025-06-27T13:48:53.027" v="10" actId="1076"/>
          <ac:spMkLst>
            <pc:docMk/>
            <pc:sldMk cId="187323505" sldId="867"/>
            <ac:spMk id="20" creationId="{8EB6B4A8-5450-DB0C-78EB-51F6EB9A116E}"/>
          </ac:spMkLst>
        </pc:spChg>
        <pc:spChg chg="add mod">
          <ac:chgData name="田中 風多(tanaka-fuuta.hu4)" userId="91d1db75-5b4e-486b-8e8e-da2a0db6dcf6" providerId="ADAL" clId="{80535EE0-C271-4456-9743-126DA05386AB}" dt="2025-06-27T13:48:53.027" v="10" actId="1076"/>
          <ac:spMkLst>
            <pc:docMk/>
            <pc:sldMk cId="187323505" sldId="867"/>
            <ac:spMk id="22" creationId="{3139ACE7-C165-AC12-0FEA-EDEC6672B5CD}"/>
          </ac:spMkLst>
        </pc:spChg>
        <pc:spChg chg="add mod">
          <ac:chgData name="田中 風多(tanaka-fuuta.hu4)" userId="91d1db75-5b4e-486b-8e8e-da2a0db6dcf6" providerId="ADAL" clId="{80535EE0-C271-4456-9743-126DA05386AB}" dt="2025-06-27T13:48:53.027" v="10" actId="1076"/>
          <ac:spMkLst>
            <pc:docMk/>
            <pc:sldMk cId="187323505" sldId="867"/>
            <ac:spMk id="24" creationId="{1E4CED95-E360-EC28-F7DF-CA7EC88E1131}"/>
          </ac:spMkLst>
        </pc:spChg>
        <pc:spChg chg="add mod">
          <ac:chgData name="田中 風多(tanaka-fuuta.hu4)" userId="91d1db75-5b4e-486b-8e8e-da2a0db6dcf6" providerId="ADAL" clId="{80535EE0-C271-4456-9743-126DA05386AB}" dt="2025-06-27T13:48:53.027" v="10" actId="1076"/>
          <ac:spMkLst>
            <pc:docMk/>
            <pc:sldMk cId="187323505" sldId="867"/>
            <ac:spMk id="26" creationId="{4DEFEFA5-DC4E-95E1-768E-E93D98B2598A}"/>
          </ac:spMkLst>
        </pc:spChg>
        <pc:spChg chg="add mod">
          <ac:chgData name="田中 風多(tanaka-fuuta.hu4)" userId="91d1db75-5b4e-486b-8e8e-da2a0db6dcf6" providerId="ADAL" clId="{80535EE0-C271-4456-9743-126DA05386AB}" dt="2025-06-27T13:48:53.027" v="10" actId="1076"/>
          <ac:spMkLst>
            <pc:docMk/>
            <pc:sldMk cId="187323505" sldId="867"/>
            <ac:spMk id="28" creationId="{F04C3CA9-CA53-270E-4467-A2C2C8F8BD4D}"/>
          </ac:spMkLst>
        </pc:spChg>
        <pc:spChg chg="add mod">
          <ac:chgData name="田中 風多(tanaka-fuuta.hu4)" userId="91d1db75-5b4e-486b-8e8e-da2a0db6dcf6" providerId="ADAL" clId="{80535EE0-C271-4456-9743-126DA05386AB}" dt="2025-06-27T13:49:32.501" v="25" actId="1035"/>
          <ac:spMkLst>
            <pc:docMk/>
            <pc:sldMk cId="187323505" sldId="867"/>
            <ac:spMk id="30" creationId="{BE05E35B-000D-1D23-596F-61878A6FF515}"/>
          </ac:spMkLst>
        </pc:spChg>
        <pc:spChg chg="add mod">
          <ac:chgData name="田中 風多(tanaka-fuuta.hu4)" userId="91d1db75-5b4e-486b-8e8e-da2a0db6dcf6" providerId="ADAL" clId="{80535EE0-C271-4456-9743-126DA05386AB}" dt="2025-06-27T13:49:26.840" v="20" actId="1035"/>
          <ac:spMkLst>
            <pc:docMk/>
            <pc:sldMk cId="187323505" sldId="867"/>
            <ac:spMk id="31" creationId="{7089A9CB-C64C-6EB7-D9AB-0F06ED6AF5C1}"/>
          </ac:spMkLst>
        </pc:spChg>
        <pc:spChg chg="add mod">
          <ac:chgData name="田中 風多(tanaka-fuuta.hu4)" userId="91d1db75-5b4e-486b-8e8e-da2a0db6dcf6" providerId="ADAL" clId="{80535EE0-C271-4456-9743-126DA05386AB}" dt="2025-06-27T13:49:26.840" v="20" actId="1035"/>
          <ac:spMkLst>
            <pc:docMk/>
            <pc:sldMk cId="187323505" sldId="867"/>
            <ac:spMk id="34" creationId="{6BCCC64D-3387-4BC6-9BF3-50A7AB5EBFEE}"/>
          </ac:spMkLst>
        </pc:spChg>
        <pc:spChg chg="add mod">
          <ac:chgData name="田中 風多(tanaka-fuuta.hu4)" userId="91d1db75-5b4e-486b-8e8e-da2a0db6dcf6" providerId="ADAL" clId="{80535EE0-C271-4456-9743-126DA05386AB}" dt="2025-06-27T13:49:26.840" v="20" actId="1035"/>
          <ac:spMkLst>
            <pc:docMk/>
            <pc:sldMk cId="187323505" sldId="867"/>
            <ac:spMk id="35" creationId="{465DBDCA-5C6C-E5FE-B821-139468C68710}"/>
          </ac:spMkLst>
        </pc:spChg>
        <pc:spChg chg="add mod">
          <ac:chgData name="田中 風多(tanaka-fuuta.hu4)" userId="91d1db75-5b4e-486b-8e8e-da2a0db6dcf6" providerId="ADAL" clId="{80535EE0-C271-4456-9743-126DA05386AB}" dt="2025-06-27T13:49:26.840" v="20" actId="1035"/>
          <ac:spMkLst>
            <pc:docMk/>
            <pc:sldMk cId="187323505" sldId="867"/>
            <ac:spMk id="36" creationId="{49FAD56F-31B1-FEC6-D6DE-A55BC49673F3}"/>
          </ac:spMkLst>
        </pc:spChg>
        <pc:spChg chg="add mod">
          <ac:chgData name="田中 風多(tanaka-fuuta.hu4)" userId="91d1db75-5b4e-486b-8e8e-da2a0db6dcf6" providerId="ADAL" clId="{80535EE0-C271-4456-9743-126DA05386AB}" dt="2025-06-27T13:49:26.840" v="20" actId="1035"/>
          <ac:spMkLst>
            <pc:docMk/>
            <pc:sldMk cId="187323505" sldId="867"/>
            <ac:spMk id="37" creationId="{6E178424-C1F7-7D89-E33C-B7A536CE2A6C}"/>
          </ac:spMkLst>
        </pc:spChg>
        <pc:spChg chg="add mod">
          <ac:chgData name="田中 風多(tanaka-fuuta.hu4)" userId="91d1db75-5b4e-486b-8e8e-da2a0db6dcf6" providerId="ADAL" clId="{80535EE0-C271-4456-9743-126DA05386AB}" dt="2025-06-27T13:49:26.840" v="20" actId="1035"/>
          <ac:spMkLst>
            <pc:docMk/>
            <pc:sldMk cId="187323505" sldId="867"/>
            <ac:spMk id="38" creationId="{BF6FB3BC-457D-B6E9-3E45-6B93FAAE6C5D}"/>
          </ac:spMkLst>
        </pc:spChg>
        <pc:spChg chg="add mod">
          <ac:chgData name="田中 風多(tanaka-fuuta.hu4)" userId="91d1db75-5b4e-486b-8e8e-da2a0db6dcf6" providerId="ADAL" clId="{80535EE0-C271-4456-9743-126DA05386AB}" dt="2025-06-27T13:49:26.840" v="20" actId="1035"/>
          <ac:spMkLst>
            <pc:docMk/>
            <pc:sldMk cId="187323505" sldId="867"/>
            <ac:spMk id="39" creationId="{7E0DDDE1-3EC9-DFA8-28CB-A995B71D063D}"/>
          </ac:spMkLst>
        </pc:spChg>
        <pc:spChg chg="add mod">
          <ac:chgData name="田中 風多(tanaka-fuuta.hu4)" userId="91d1db75-5b4e-486b-8e8e-da2a0db6dcf6" providerId="ADAL" clId="{80535EE0-C271-4456-9743-126DA05386AB}" dt="2025-06-27T13:49:26.840" v="20" actId="1035"/>
          <ac:spMkLst>
            <pc:docMk/>
            <pc:sldMk cId="187323505" sldId="867"/>
            <ac:spMk id="40" creationId="{AFB195C2-E720-10F5-0189-296DB3555E82}"/>
          </ac:spMkLst>
        </pc:spChg>
        <pc:spChg chg="add mod">
          <ac:chgData name="田中 風多(tanaka-fuuta.hu4)" userId="91d1db75-5b4e-486b-8e8e-da2a0db6dcf6" providerId="ADAL" clId="{80535EE0-C271-4456-9743-126DA05386AB}" dt="2025-06-27T13:49:26.840" v="20" actId="1035"/>
          <ac:spMkLst>
            <pc:docMk/>
            <pc:sldMk cId="187323505" sldId="867"/>
            <ac:spMk id="41" creationId="{2281B0DE-72AB-D50F-4862-D3278BF59C4B}"/>
          </ac:spMkLst>
        </pc:spChg>
        <pc:spChg chg="add mod">
          <ac:chgData name="田中 風多(tanaka-fuuta.hu4)" userId="91d1db75-5b4e-486b-8e8e-da2a0db6dcf6" providerId="ADAL" clId="{80535EE0-C271-4456-9743-126DA05386AB}" dt="2025-06-27T13:49:26.840" v="20" actId="1035"/>
          <ac:spMkLst>
            <pc:docMk/>
            <pc:sldMk cId="187323505" sldId="867"/>
            <ac:spMk id="43" creationId="{87858BA6-7C60-9315-1397-ACB58758AAB2}"/>
          </ac:spMkLst>
        </pc:spChg>
        <pc:spChg chg="add mod">
          <ac:chgData name="田中 風多(tanaka-fuuta.hu4)" userId="91d1db75-5b4e-486b-8e8e-da2a0db6dcf6" providerId="ADAL" clId="{80535EE0-C271-4456-9743-126DA05386AB}" dt="2025-06-27T13:49:26.840" v="20" actId="1035"/>
          <ac:spMkLst>
            <pc:docMk/>
            <pc:sldMk cId="187323505" sldId="867"/>
            <ac:spMk id="44" creationId="{438F4924-1F5A-E2DC-94D1-0A159C5D3B84}"/>
          </ac:spMkLst>
        </pc:spChg>
        <pc:spChg chg="add mod">
          <ac:chgData name="田中 風多(tanaka-fuuta.hu4)" userId="91d1db75-5b4e-486b-8e8e-da2a0db6dcf6" providerId="ADAL" clId="{80535EE0-C271-4456-9743-126DA05386AB}" dt="2025-06-27T13:49:26.840" v="20" actId="1035"/>
          <ac:spMkLst>
            <pc:docMk/>
            <pc:sldMk cId="187323505" sldId="867"/>
            <ac:spMk id="46" creationId="{1105BDE8-8D6E-233E-5185-7A7C2F439DDE}"/>
          </ac:spMkLst>
        </pc:spChg>
        <pc:spChg chg="add mod">
          <ac:chgData name="田中 風多(tanaka-fuuta.hu4)" userId="91d1db75-5b4e-486b-8e8e-da2a0db6dcf6" providerId="ADAL" clId="{80535EE0-C271-4456-9743-126DA05386AB}" dt="2025-06-27T13:49:26.840" v="20" actId="1035"/>
          <ac:spMkLst>
            <pc:docMk/>
            <pc:sldMk cId="187323505" sldId="867"/>
            <ac:spMk id="47" creationId="{BEFEE26E-7262-36B1-CC70-082FB6AA3A11}"/>
          </ac:spMkLst>
        </pc:spChg>
        <pc:spChg chg="add mod">
          <ac:chgData name="田中 風多(tanaka-fuuta.hu4)" userId="91d1db75-5b4e-486b-8e8e-da2a0db6dcf6" providerId="ADAL" clId="{80535EE0-C271-4456-9743-126DA05386AB}" dt="2025-06-27T13:49:26.840" v="20" actId="1035"/>
          <ac:spMkLst>
            <pc:docMk/>
            <pc:sldMk cId="187323505" sldId="867"/>
            <ac:spMk id="48" creationId="{FB20FD8A-FCB8-0F89-EA17-F7439CD20A47}"/>
          </ac:spMkLst>
        </pc:spChg>
        <pc:spChg chg="add mod">
          <ac:chgData name="田中 風多(tanaka-fuuta.hu4)" userId="91d1db75-5b4e-486b-8e8e-da2a0db6dcf6" providerId="ADAL" clId="{80535EE0-C271-4456-9743-126DA05386AB}" dt="2025-06-27T13:49:26.840" v="20" actId="1035"/>
          <ac:spMkLst>
            <pc:docMk/>
            <pc:sldMk cId="187323505" sldId="867"/>
            <ac:spMk id="49" creationId="{19C1DFDB-94F8-F005-9550-59EB997FCC85}"/>
          </ac:spMkLst>
        </pc:spChg>
        <pc:spChg chg="add mod">
          <ac:chgData name="田中 風多(tanaka-fuuta.hu4)" userId="91d1db75-5b4e-486b-8e8e-da2a0db6dcf6" providerId="ADAL" clId="{80535EE0-C271-4456-9743-126DA05386AB}" dt="2025-06-27T13:49:26.840" v="20" actId="1035"/>
          <ac:spMkLst>
            <pc:docMk/>
            <pc:sldMk cId="187323505" sldId="867"/>
            <ac:spMk id="50" creationId="{C3056B0F-ED29-FC0B-DBCF-34F8C8DFF011}"/>
          </ac:spMkLst>
        </pc:spChg>
        <pc:spChg chg="add mod">
          <ac:chgData name="田中 風多(tanaka-fuuta.hu4)" userId="91d1db75-5b4e-486b-8e8e-da2a0db6dcf6" providerId="ADAL" clId="{80535EE0-C271-4456-9743-126DA05386AB}" dt="2025-06-27T13:49:26.840" v="20" actId="1035"/>
          <ac:spMkLst>
            <pc:docMk/>
            <pc:sldMk cId="187323505" sldId="867"/>
            <ac:spMk id="51" creationId="{0A05AEAF-8118-2A9A-52BC-BA1E6E83BF95}"/>
          </ac:spMkLst>
        </pc:spChg>
        <pc:spChg chg="add mod">
          <ac:chgData name="田中 風多(tanaka-fuuta.hu4)" userId="91d1db75-5b4e-486b-8e8e-da2a0db6dcf6" providerId="ADAL" clId="{80535EE0-C271-4456-9743-126DA05386AB}" dt="2025-06-27T13:49:26.840" v="20" actId="1035"/>
          <ac:spMkLst>
            <pc:docMk/>
            <pc:sldMk cId="187323505" sldId="867"/>
            <ac:spMk id="52" creationId="{44B60D8D-9A2F-AB89-BA8B-EEBFFB43F364}"/>
          </ac:spMkLst>
        </pc:spChg>
        <pc:spChg chg="add mod">
          <ac:chgData name="田中 風多(tanaka-fuuta.hu4)" userId="91d1db75-5b4e-486b-8e8e-da2a0db6dcf6" providerId="ADAL" clId="{80535EE0-C271-4456-9743-126DA05386AB}" dt="2025-06-27T13:49:26.840" v="20" actId="1035"/>
          <ac:spMkLst>
            <pc:docMk/>
            <pc:sldMk cId="187323505" sldId="867"/>
            <ac:spMk id="53" creationId="{E0148835-8799-EE2C-D396-686E87A48462}"/>
          </ac:spMkLst>
        </pc:spChg>
        <pc:spChg chg="add mod">
          <ac:chgData name="田中 風多(tanaka-fuuta.hu4)" userId="91d1db75-5b4e-486b-8e8e-da2a0db6dcf6" providerId="ADAL" clId="{80535EE0-C271-4456-9743-126DA05386AB}" dt="2025-06-27T13:49:26.840" v="20" actId="1035"/>
          <ac:spMkLst>
            <pc:docMk/>
            <pc:sldMk cId="187323505" sldId="867"/>
            <ac:spMk id="55" creationId="{372F9F12-4D08-48D8-6819-29573C97238E}"/>
          </ac:spMkLst>
        </pc:spChg>
        <pc:spChg chg="add mod">
          <ac:chgData name="田中 風多(tanaka-fuuta.hu4)" userId="91d1db75-5b4e-486b-8e8e-da2a0db6dcf6" providerId="ADAL" clId="{80535EE0-C271-4456-9743-126DA05386AB}" dt="2025-06-27T13:49:26.840" v="20" actId="1035"/>
          <ac:spMkLst>
            <pc:docMk/>
            <pc:sldMk cId="187323505" sldId="867"/>
            <ac:spMk id="56" creationId="{D415671C-150D-E9F9-A969-BCD7E7C4FE57}"/>
          </ac:spMkLst>
        </pc:spChg>
        <pc:spChg chg="add mod">
          <ac:chgData name="田中 風多(tanaka-fuuta.hu4)" userId="91d1db75-5b4e-486b-8e8e-da2a0db6dcf6" providerId="ADAL" clId="{80535EE0-C271-4456-9743-126DA05386AB}" dt="2025-06-27T13:49:26.840" v="20" actId="1035"/>
          <ac:spMkLst>
            <pc:docMk/>
            <pc:sldMk cId="187323505" sldId="867"/>
            <ac:spMk id="57" creationId="{8A5081CD-E93F-2E2B-E554-9C89FCF936A9}"/>
          </ac:spMkLst>
        </pc:spChg>
        <pc:spChg chg="add mod">
          <ac:chgData name="田中 風多(tanaka-fuuta.hu4)" userId="91d1db75-5b4e-486b-8e8e-da2a0db6dcf6" providerId="ADAL" clId="{80535EE0-C271-4456-9743-126DA05386AB}" dt="2025-06-27T13:49:26.840" v="20" actId="1035"/>
          <ac:spMkLst>
            <pc:docMk/>
            <pc:sldMk cId="187323505" sldId="867"/>
            <ac:spMk id="58" creationId="{247D03E1-2430-6E18-256F-774294A6968D}"/>
          </ac:spMkLst>
        </pc:spChg>
        <pc:spChg chg="add mod">
          <ac:chgData name="田中 風多(tanaka-fuuta.hu4)" userId="91d1db75-5b4e-486b-8e8e-da2a0db6dcf6" providerId="ADAL" clId="{80535EE0-C271-4456-9743-126DA05386AB}" dt="2025-06-27T13:49:26.840" v="20" actId="1035"/>
          <ac:spMkLst>
            <pc:docMk/>
            <pc:sldMk cId="187323505" sldId="867"/>
            <ac:spMk id="59" creationId="{AAFAF763-F7ED-B64D-036C-2363A4BCEB6C}"/>
          </ac:spMkLst>
        </pc:spChg>
        <pc:spChg chg="add mod">
          <ac:chgData name="田中 風多(tanaka-fuuta.hu4)" userId="91d1db75-5b4e-486b-8e8e-da2a0db6dcf6" providerId="ADAL" clId="{80535EE0-C271-4456-9743-126DA05386AB}" dt="2025-06-27T13:49:26.840" v="20" actId="1035"/>
          <ac:spMkLst>
            <pc:docMk/>
            <pc:sldMk cId="187323505" sldId="867"/>
            <ac:spMk id="60" creationId="{79B58977-C91B-6E53-9002-631332D357D2}"/>
          </ac:spMkLst>
        </pc:spChg>
        <pc:spChg chg="add mod">
          <ac:chgData name="田中 風多(tanaka-fuuta.hu4)" userId="91d1db75-5b4e-486b-8e8e-da2a0db6dcf6" providerId="ADAL" clId="{80535EE0-C271-4456-9743-126DA05386AB}" dt="2025-06-27T13:49:26.840" v="20" actId="1035"/>
          <ac:spMkLst>
            <pc:docMk/>
            <pc:sldMk cId="187323505" sldId="867"/>
            <ac:spMk id="61" creationId="{1435AE4F-03E5-AED2-15D8-6177A082D075}"/>
          </ac:spMkLst>
        </pc:spChg>
        <pc:spChg chg="add mod">
          <ac:chgData name="田中 風多(tanaka-fuuta.hu4)" userId="91d1db75-5b4e-486b-8e8e-da2a0db6dcf6" providerId="ADAL" clId="{80535EE0-C271-4456-9743-126DA05386AB}" dt="2025-06-27T13:49:26.840" v="20" actId="1035"/>
          <ac:spMkLst>
            <pc:docMk/>
            <pc:sldMk cId="187323505" sldId="867"/>
            <ac:spMk id="62" creationId="{2ED39CF1-8C55-3D42-6F6C-A50AB0A4359B}"/>
          </ac:spMkLst>
        </pc:spChg>
        <pc:spChg chg="add mod">
          <ac:chgData name="田中 風多(tanaka-fuuta.hu4)" userId="91d1db75-5b4e-486b-8e8e-da2a0db6dcf6" providerId="ADAL" clId="{80535EE0-C271-4456-9743-126DA05386AB}" dt="2025-06-27T13:49:26.840" v="20" actId="1035"/>
          <ac:spMkLst>
            <pc:docMk/>
            <pc:sldMk cId="187323505" sldId="867"/>
            <ac:spMk id="63" creationId="{CCCD2058-474E-D699-9471-5978B07C0FD0}"/>
          </ac:spMkLst>
        </pc:spChg>
        <pc:spChg chg="add mod">
          <ac:chgData name="田中 風多(tanaka-fuuta.hu4)" userId="91d1db75-5b4e-486b-8e8e-da2a0db6dcf6" providerId="ADAL" clId="{80535EE0-C271-4456-9743-126DA05386AB}" dt="2025-06-27T13:49:26.840" v="20" actId="1035"/>
          <ac:spMkLst>
            <pc:docMk/>
            <pc:sldMk cId="187323505" sldId="867"/>
            <ac:spMk id="128" creationId="{4E68BC8D-CD9F-2695-99E3-05AD679BEAE1}"/>
          </ac:spMkLst>
        </pc:spChg>
        <pc:spChg chg="add mod">
          <ac:chgData name="田中 風多(tanaka-fuuta.hu4)" userId="91d1db75-5b4e-486b-8e8e-da2a0db6dcf6" providerId="ADAL" clId="{80535EE0-C271-4456-9743-126DA05386AB}" dt="2025-06-27T13:49:26.840" v="20" actId="1035"/>
          <ac:spMkLst>
            <pc:docMk/>
            <pc:sldMk cId="187323505" sldId="867"/>
            <ac:spMk id="129" creationId="{52ECB0C4-5357-8983-41C3-DB4D956B9818}"/>
          </ac:spMkLst>
        </pc:spChg>
        <pc:spChg chg="add mod">
          <ac:chgData name="田中 風多(tanaka-fuuta.hu4)" userId="91d1db75-5b4e-486b-8e8e-da2a0db6dcf6" providerId="ADAL" clId="{80535EE0-C271-4456-9743-126DA05386AB}" dt="2025-06-27T13:49:26.840" v="20" actId="1035"/>
          <ac:spMkLst>
            <pc:docMk/>
            <pc:sldMk cId="187323505" sldId="867"/>
            <ac:spMk id="132" creationId="{2681B986-BA09-E862-0FD8-4B09BBB1576D}"/>
          </ac:spMkLst>
        </pc:spChg>
        <pc:spChg chg="add mod">
          <ac:chgData name="田中 風多(tanaka-fuuta.hu4)" userId="91d1db75-5b4e-486b-8e8e-da2a0db6dcf6" providerId="ADAL" clId="{80535EE0-C271-4456-9743-126DA05386AB}" dt="2025-06-27T13:49:26.840" v="20" actId="1035"/>
          <ac:spMkLst>
            <pc:docMk/>
            <pc:sldMk cId="187323505" sldId="867"/>
            <ac:spMk id="133" creationId="{E986FF69-1C97-B677-79C7-443D21FC1850}"/>
          </ac:spMkLst>
        </pc:spChg>
        <pc:spChg chg="add mod">
          <ac:chgData name="田中 風多(tanaka-fuuta.hu4)" userId="91d1db75-5b4e-486b-8e8e-da2a0db6dcf6" providerId="ADAL" clId="{80535EE0-C271-4456-9743-126DA05386AB}" dt="2025-06-27T13:49:26.840" v="20" actId="1035"/>
          <ac:spMkLst>
            <pc:docMk/>
            <pc:sldMk cId="187323505" sldId="867"/>
            <ac:spMk id="134" creationId="{81D6229C-71E7-B9D9-EE9B-206567AEAC92}"/>
          </ac:spMkLst>
        </pc:spChg>
        <pc:spChg chg="add mod">
          <ac:chgData name="田中 風多(tanaka-fuuta.hu4)" userId="91d1db75-5b4e-486b-8e8e-da2a0db6dcf6" providerId="ADAL" clId="{80535EE0-C271-4456-9743-126DA05386AB}" dt="2025-06-27T13:49:26.840" v="20" actId="1035"/>
          <ac:spMkLst>
            <pc:docMk/>
            <pc:sldMk cId="187323505" sldId="867"/>
            <ac:spMk id="137" creationId="{D798B20D-9B8B-22A2-B9D5-243BCFB57DE7}"/>
          </ac:spMkLst>
        </pc:spChg>
        <pc:spChg chg="add mod">
          <ac:chgData name="田中 風多(tanaka-fuuta.hu4)" userId="91d1db75-5b4e-486b-8e8e-da2a0db6dcf6" providerId="ADAL" clId="{80535EE0-C271-4456-9743-126DA05386AB}" dt="2025-06-27T13:49:26.840" v="20" actId="1035"/>
          <ac:spMkLst>
            <pc:docMk/>
            <pc:sldMk cId="187323505" sldId="867"/>
            <ac:spMk id="141" creationId="{2FFAC7B2-E135-68FA-06B4-CAADEDEEE4D9}"/>
          </ac:spMkLst>
        </pc:spChg>
        <pc:spChg chg="add mod">
          <ac:chgData name="田中 風多(tanaka-fuuta.hu4)" userId="91d1db75-5b4e-486b-8e8e-da2a0db6dcf6" providerId="ADAL" clId="{80535EE0-C271-4456-9743-126DA05386AB}" dt="2025-06-27T13:49:26.840" v="20" actId="1035"/>
          <ac:spMkLst>
            <pc:docMk/>
            <pc:sldMk cId="187323505" sldId="867"/>
            <ac:spMk id="142" creationId="{A5B14E7F-82B4-7909-645D-6CEABF4F2258}"/>
          </ac:spMkLst>
        </pc:spChg>
        <pc:spChg chg="add mod">
          <ac:chgData name="田中 風多(tanaka-fuuta.hu4)" userId="91d1db75-5b4e-486b-8e8e-da2a0db6dcf6" providerId="ADAL" clId="{80535EE0-C271-4456-9743-126DA05386AB}" dt="2025-06-27T13:49:26.840" v="20" actId="1035"/>
          <ac:spMkLst>
            <pc:docMk/>
            <pc:sldMk cId="187323505" sldId="867"/>
            <ac:spMk id="143" creationId="{0B4CFFED-D581-2040-F5F0-655EE9244065}"/>
          </ac:spMkLst>
        </pc:spChg>
        <pc:spChg chg="mod">
          <ac:chgData name="田中 風多(tanaka-fuuta.hu4)" userId="91d1db75-5b4e-486b-8e8e-da2a0db6dcf6" providerId="ADAL" clId="{80535EE0-C271-4456-9743-126DA05386AB}" dt="2025-06-27T13:49:09.889" v="12"/>
          <ac:spMkLst>
            <pc:docMk/>
            <pc:sldMk cId="187323505" sldId="867"/>
            <ac:spMk id="146" creationId="{2ECB09BD-2589-8F55-DBB5-3705C09C18F3}"/>
          </ac:spMkLst>
        </pc:spChg>
        <pc:spChg chg="mod">
          <ac:chgData name="田中 風多(tanaka-fuuta.hu4)" userId="91d1db75-5b4e-486b-8e8e-da2a0db6dcf6" providerId="ADAL" clId="{80535EE0-C271-4456-9743-126DA05386AB}" dt="2025-06-27T13:49:09.889" v="12"/>
          <ac:spMkLst>
            <pc:docMk/>
            <pc:sldMk cId="187323505" sldId="867"/>
            <ac:spMk id="151" creationId="{27BE04A8-C4A6-C865-7AF5-F370BAA85DBF}"/>
          </ac:spMkLst>
        </pc:spChg>
        <pc:grpChg chg="add mod">
          <ac:chgData name="田中 風多(tanaka-fuuta.hu4)" userId="91d1db75-5b4e-486b-8e8e-da2a0db6dcf6" providerId="ADAL" clId="{80535EE0-C271-4456-9743-126DA05386AB}" dt="2025-06-27T13:49:26.840" v="20" actId="1035"/>
          <ac:grpSpMkLst>
            <pc:docMk/>
            <pc:sldMk cId="187323505" sldId="867"/>
            <ac:grpSpMk id="145" creationId="{FF9BAD92-EC06-A253-C62F-6EB3291492A8}"/>
          </ac:grpSpMkLst>
        </pc:grpChg>
        <pc:grpChg chg="add mod">
          <ac:chgData name="田中 風多(tanaka-fuuta.hu4)" userId="91d1db75-5b4e-486b-8e8e-da2a0db6dcf6" providerId="ADAL" clId="{80535EE0-C271-4456-9743-126DA05386AB}" dt="2025-06-27T13:49:26.840" v="20" actId="1035"/>
          <ac:grpSpMkLst>
            <pc:docMk/>
            <pc:sldMk cId="187323505" sldId="867"/>
            <ac:grpSpMk id="150" creationId="{76C1D30A-F496-E37B-BDDB-2AB152DBA74C}"/>
          </ac:grpSpMkLst>
        </pc:grpChg>
        <pc:cxnChg chg="add mod">
          <ac:chgData name="田中 風多(tanaka-fuuta.hu4)" userId="91d1db75-5b4e-486b-8e8e-da2a0db6dcf6" providerId="ADAL" clId="{80535EE0-C271-4456-9743-126DA05386AB}" dt="2025-06-27T13:48:53.027" v="10" actId="1076"/>
          <ac:cxnSpMkLst>
            <pc:docMk/>
            <pc:sldMk cId="187323505" sldId="867"/>
            <ac:cxnSpMk id="4" creationId="{8A289836-D35F-F031-CBA9-DE9101A7BB8C}"/>
          </ac:cxnSpMkLst>
        </pc:cxnChg>
        <pc:cxnChg chg="add mod">
          <ac:chgData name="田中 風多(tanaka-fuuta.hu4)" userId="91d1db75-5b4e-486b-8e8e-da2a0db6dcf6" providerId="ADAL" clId="{80535EE0-C271-4456-9743-126DA05386AB}" dt="2025-06-27T13:48:53.027" v="10" actId="1076"/>
          <ac:cxnSpMkLst>
            <pc:docMk/>
            <pc:sldMk cId="187323505" sldId="867"/>
            <ac:cxnSpMk id="5" creationId="{37EA83DA-74EA-7E52-D04C-8A055F004DAE}"/>
          </ac:cxnSpMkLst>
        </pc:cxnChg>
        <pc:cxnChg chg="add mod">
          <ac:chgData name="田中 風多(tanaka-fuuta.hu4)" userId="91d1db75-5b4e-486b-8e8e-da2a0db6dcf6" providerId="ADAL" clId="{80535EE0-C271-4456-9743-126DA05386AB}" dt="2025-06-27T13:48:53.027" v="10" actId="1076"/>
          <ac:cxnSpMkLst>
            <pc:docMk/>
            <pc:sldMk cId="187323505" sldId="867"/>
            <ac:cxnSpMk id="12" creationId="{0E4A009A-ECE2-EC77-9DD7-C1A6BF91F5F0}"/>
          </ac:cxnSpMkLst>
        </pc:cxnChg>
        <pc:cxnChg chg="add mod">
          <ac:chgData name="田中 風多(tanaka-fuuta.hu4)" userId="91d1db75-5b4e-486b-8e8e-da2a0db6dcf6" providerId="ADAL" clId="{80535EE0-C271-4456-9743-126DA05386AB}" dt="2025-06-27T13:48:53.027" v="10" actId="1076"/>
          <ac:cxnSpMkLst>
            <pc:docMk/>
            <pc:sldMk cId="187323505" sldId="867"/>
            <ac:cxnSpMk id="14" creationId="{0C3BDFBC-3507-29A4-2918-A48A5B431A02}"/>
          </ac:cxnSpMkLst>
        </pc:cxnChg>
        <pc:cxnChg chg="add mod">
          <ac:chgData name="田中 風多(tanaka-fuuta.hu4)" userId="91d1db75-5b4e-486b-8e8e-da2a0db6dcf6" providerId="ADAL" clId="{80535EE0-C271-4456-9743-126DA05386AB}" dt="2025-06-27T13:48:53.027" v="10" actId="1076"/>
          <ac:cxnSpMkLst>
            <pc:docMk/>
            <pc:sldMk cId="187323505" sldId="867"/>
            <ac:cxnSpMk id="21" creationId="{3D03FECA-5B95-993C-E206-EF84D5A75D6F}"/>
          </ac:cxnSpMkLst>
        </pc:cxnChg>
        <pc:cxnChg chg="add mod">
          <ac:chgData name="田中 風多(tanaka-fuuta.hu4)" userId="91d1db75-5b4e-486b-8e8e-da2a0db6dcf6" providerId="ADAL" clId="{80535EE0-C271-4456-9743-126DA05386AB}" dt="2025-06-27T13:48:53.027" v="10" actId="1076"/>
          <ac:cxnSpMkLst>
            <pc:docMk/>
            <pc:sldMk cId="187323505" sldId="867"/>
            <ac:cxnSpMk id="23" creationId="{EE767174-84C5-E380-ADF5-FB2C9FA605EB}"/>
          </ac:cxnSpMkLst>
        </pc:cxnChg>
        <pc:cxnChg chg="add mod">
          <ac:chgData name="田中 風多(tanaka-fuuta.hu4)" userId="91d1db75-5b4e-486b-8e8e-da2a0db6dcf6" providerId="ADAL" clId="{80535EE0-C271-4456-9743-126DA05386AB}" dt="2025-06-27T13:48:53.027" v="10" actId="1076"/>
          <ac:cxnSpMkLst>
            <pc:docMk/>
            <pc:sldMk cId="187323505" sldId="867"/>
            <ac:cxnSpMk id="25" creationId="{1DA653D9-F666-BB82-55D0-85CD8AB87815}"/>
          </ac:cxnSpMkLst>
        </pc:cxnChg>
        <pc:cxnChg chg="add mod">
          <ac:chgData name="田中 風多(tanaka-fuuta.hu4)" userId="91d1db75-5b4e-486b-8e8e-da2a0db6dcf6" providerId="ADAL" clId="{80535EE0-C271-4456-9743-126DA05386AB}" dt="2025-06-27T13:48:53.027" v="10" actId="1076"/>
          <ac:cxnSpMkLst>
            <pc:docMk/>
            <pc:sldMk cId="187323505" sldId="867"/>
            <ac:cxnSpMk id="27" creationId="{7D3F2436-7D08-A6C3-0BD5-6EB7EFA4CBD5}"/>
          </ac:cxnSpMkLst>
        </pc:cxnChg>
        <pc:cxnChg chg="add mod">
          <ac:chgData name="田中 風多(tanaka-fuuta.hu4)" userId="91d1db75-5b4e-486b-8e8e-da2a0db6dcf6" providerId="ADAL" clId="{80535EE0-C271-4456-9743-126DA05386AB}" dt="2025-06-27T13:48:53.027" v="10" actId="1076"/>
          <ac:cxnSpMkLst>
            <pc:docMk/>
            <pc:sldMk cId="187323505" sldId="867"/>
            <ac:cxnSpMk id="29" creationId="{A89A5CAE-DB32-3197-3996-89F76B2BB3A0}"/>
          </ac:cxnSpMkLst>
        </pc:cxnChg>
        <pc:cxnChg chg="add mod">
          <ac:chgData name="田中 風多(tanaka-fuuta.hu4)" userId="91d1db75-5b4e-486b-8e8e-da2a0db6dcf6" providerId="ADAL" clId="{80535EE0-C271-4456-9743-126DA05386AB}" dt="2025-06-27T13:49:26.840" v="20" actId="1035"/>
          <ac:cxnSpMkLst>
            <pc:docMk/>
            <pc:sldMk cId="187323505" sldId="867"/>
            <ac:cxnSpMk id="42" creationId="{F56164D9-559F-5C22-21A7-44F8F1257834}"/>
          </ac:cxnSpMkLst>
        </pc:cxnChg>
        <pc:cxnChg chg="add mod">
          <ac:chgData name="田中 風多(tanaka-fuuta.hu4)" userId="91d1db75-5b4e-486b-8e8e-da2a0db6dcf6" providerId="ADAL" clId="{80535EE0-C271-4456-9743-126DA05386AB}" dt="2025-06-27T13:49:26.840" v="20" actId="1035"/>
          <ac:cxnSpMkLst>
            <pc:docMk/>
            <pc:sldMk cId="187323505" sldId="867"/>
            <ac:cxnSpMk id="130" creationId="{36DE22DE-F714-DEF0-0787-9D3373E45607}"/>
          </ac:cxnSpMkLst>
        </pc:cxnChg>
        <pc:cxnChg chg="add mod">
          <ac:chgData name="田中 風多(tanaka-fuuta.hu4)" userId="91d1db75-5b4e-486b-8e8e-da2a0db6dcf6" providerId="ADAL" clId="{80535EE0-C271-4456-9743-126DA05386AB}" dt="2025-06-27T13:49:26.840" v="20" actId="1035"/>
          <ac:cxnSpMkLst>
            <pc:docMk/>
            <pc:sldMk cId="187323505" sldId="867"/>
            <ac:cxnSpMk id="135" creationId="{CE6F21EA-4BD2-1215-B30B-1B541C9D8658}"/>
          </ac:cxnSpMkLst>
        </pc:cxnChg>
        <pc:cxnChg chg="add mod">
          <ac:chgData name="田中 風多(tanaka-fuuta.hu4)" userId="91d1db75-5b4e-486b-8e8e-da2a0db6dcf6" providerId="ADAL" clId="{80535EE0-C271-4456-9743-126DA05386AB}" dt="2025-06-27T13:49:26.840" v="20" actId="1035"/>
          <ac:cxnSpMkLst>
            <pc:docMk/>
            <pc:sldMk cId="187323505" sldId="867"/>
            <ac:cxnSpMk id="136" creationId="{08E3AEAE-275F-A37A-E3D2-5CB68BB283E0}"/>
          </ac:cxnSpMkLst>
        </pc:cxnChg>
        <pc:cxnChg chg="add mod">
          <ac:chgData name="田中 風多(tanaka-fuuta.hu4)" userId="91d1db75-5b4e-486b-8e8e-da2a0db6dcf6" providerId="ADAL" clId="{80535EE0-C271-4456-9743-126DA05386AB}" dt="2025-06-27T13:49:26.840" v="20" actId="1035"/>
          <ac:cxnSpMkLst>
            <pc:docMk/>
            <pc:sldMk cId="187323505" sldId="867"/>
            <ac:cxnSpMk id="138" creationId="{264A07F8-D81F-2ADF-5486-84431B3F7FBD}"/>
          </ac:cxnSpMkLst>
        </pc:cxnChg>
        <pc:cxnChg chg="add mod">
          <ac:chgData name="田中 風多(tanaka-fuuta.hu4)" userId="91d1db75-5b4e-486b-8e8e-da2a0db6dcf6" providerId="ADAL" clId="{80535EE0-C271-4456-9743-126DA05386AB}" dt="2025-06-27T13:49:26.840" v="20" actId="1035"/>
          <ac:cxnSpMkLst>
            <pc:docMk/>
            <pc:sldMk cId="187323505" sldId="867"/>
            <ac:cxnSpMk id="139" creationId="{D1F7396C-58E9-8585-0266-0EA800475B98}"/>
          </ac:cxnSpMkLst>
        </pc:cxnChg>
        <pc:cxnChg chg="add mod">
          <ac:chgData name="田中 風多(tanaka-fuuta.hu4)" userId="91d1db75-5b4e-486b-8e8e-da2a0db6dcf6" providerId="ADAL" clId="{80535EE0-C271-4456-9743-126DA05386AB}" dt="2025-06-27T13:49:26.840" v="20" actId="1035"/>
          <ac:cxnSpMkLst>
            <pc:docMk/>
            <pc:sldMk cId="187323505" sldId="867"/>
            <ac:cxnSpMk id="140" creationId="{4CFF3018-92A4-BB1E-6843-EF71E9111B62}"/>
          </ac:cxnSpMkLst>
        </pc:cxnChg>
        <pc:cxnChg chg="mod">
          <ac:chgData name="田中 風多(tanaka-fuuta.hu4)" userId="91d1db75-5b4e-486b-8e8e-da2a0db6dcf6" providerId="ADAL" clId="{80535EE0-C271-4456-9743-126DA05386AB}" dt="2025-06-27T13:49:09.889" v="12"/>
          <ac:cxnSpMkLst>
            <pc:docMk/>
            <pc:sldMk cId="187323505" sldId="867"/>
            <ac:cxnSpMk id="147" creationId="{51148729-81CF-F160-0924-BD1B9C7577DF}"/>
          </ac:cxnSpMkLst>
        </pc:cxnChg>
        <pc:cxnChg chg="mod">
          <ac:chgData name="田中 風多(tanaka-fuuta.hu4)" userId="91d1db75-5b4e-486b-8e8e-da2a0db6dcf6" providerId="ADAL" clId="{80535EE0-C271-4456-9743-126DA05386AB}" dt="2025-06-27T13:49:26.840" v="20" actId="1035"/>
          <ac:cxnSpMkLst>
            <pc:docMk/>
            <pc:sldMk cId="187323505" sldId="867"/>
            <ac:cxnSpMk id="148" creationId="{F86B570F-5D54-E7BF-FDCF-A8897EC46C0C}"/>
          </ac:cxnSpMkLst>
        </pc:cxnChg>
        <pc:cxnChg chg="mod">
          <ac:chgData name="田中 風多(tanaka-fuuta.hu4)" userId="91d1db75-5b4e-486b-8e8e-da2a0db6dcf6" providerId="ADAL" clId="{80535EE0-C271-4456-9743-126DA05386AB}" dt="2025-06-27T13:49:09.889" v="12"/>
          <ac:cxnSpMkLst>
            <pc:docMk/>
            <pc:sldMk cId="187323505" sldId="867"/>
            <ac:cxnSpMk id="149" creationId="{4EA45A7B-644D-2421-043A-A094F42DF582}"/>
          </ac:cxnSpMkLst>
        </pc:cxnChg>
        <pc:cxnChg chg="mod">
          <ac:chgData name="田中 風多(tanaka-fuuta.hu4)" userId="91d1db75-5b4e-486b-8e8e-da2a0db6dcf6" providerId="ADAL" clId="{80535EE0-C271-4456-9743-126DA05386AB}" dt="2025-06-27T13:49:09.889" v="12"/>
          <ac:cxnSpMkLst>
            <pc:docMk/>
            <pc:sldMk cId="187323505" sldId="867"/>
            <ac:cxnSpMk id="152" creationId="{58BAE16F-718B-DBD0-6122-75DE3D951CAF}"/>
          </ac:cxnSpMkLst>
        </pc:cxnChg>
        <pc:cxnChg chg="mod">
          <ac:chgData name="田中 風多(tanaka-fuuta.hu4)" userId="91d1db75-5b4e-486b-8e8e-da2a0db6dcf6" providerId="ADAL" clId="{80535EE0-C271-4456-9743-126DA05386AB}" dt="2025-06-27T13:49:09.889" v="12"/>
          <ac:cxnSpMkLst>
            <pc:docMk/>
            <pc:sldMk cId="187323505" sldId="867"/>
            <ac:cxnSpMk id="153" creationId="{5A4A8449-010E-1D0A-A2DC-B2B30CB4FE63}"/>
          </ac:cxnSpMkLst>
        </pc:cxnChg>
        <pc:cxnChg chg="mod">
          <ac:chgData name="田中 風多(tanaka-fuuta.hu4)" userId="91d1db75-5b4e-486b-8e8e-da2a0db6dcf6" providerId="ADAL" clId="{80535EE0-C271-4456-9743-126DA05386AB}" dt="2025-06-27T13:49:09.889" v="12"/>
          <ac:cxnSpMkLst>
            <pc:docMk/>
            <pc:sldMk cId="187323505" sldId="867"/>
            <ac:cxnSpMk id="154" creationId="{9A9C6CA1-AC69-7FEB-A9BE-921D86C83C28}"/>
          </ac:cxnSpMkLst>
        </pc:cxnChg>
        <pc:cxnChg chg="add mod">
          <ac:chgData name="田中 風多(tanaka-fuuta.hu4)" userId="91d1db75-5b4e-486b-8e8e-da2a0db6dcf6" providerId="ADAL" clId="{80535EE0-C271-4456-9743-126DA05386AB}" dt="2025-06-27T13:49:26.840" v="20" actId="1035"/>
          <ac:cxnSpMkLst>
            <pc:docMk/>
            <pc:sldMk cId="187323505" sldId="867"/>
            <ac:cxnSpMk id="155" creationId="{F05B7AE1-5DEB-BB3C-FBB5-D095CDBF49F2}"/>
          </ac:cxnSpMkLst>
        </pc:cxnChg>
      </pc:sldChg>
    </pc:docChg>
  </pc:docChgLst>
  <pc:docChgLst>
    <pc:chgData name="田中 風多(tanaka-fuuta.hu4)" userId="91d1db75-5b4e-486b-8e8e-da2a0db6dcf6" providerId="ADAL" clId="{72394D27-AF68-4FBD-90AC-532AE60455F4}"/>
    <pc:docChg chg="modSld">
      <pc:chgData name="田中 風多(tanaka-fuuta.hu4)" userId="91d1db75-5b4e-486b-8e8e-da2a0db6dcf6" providerId="ADAL" clId="{72394D27-AF68-4FBD-90AC-532AE60455F4}" dt="2025-06-30T00:50:54.403" v="0" actId="13926"/>
      <pc:docMkLst>
        <pc:docMk/>
      </pc:docMkLst>
      <pc:sldChg chg="modSp mod">
        <pc:chgData name="田中 風多(tanaka-fuuta.hu4)" userId="91d1db75-5b4e-486b-8e8e-da2a0db6dcf6" providerId="ADAL" clId="{72394D27-AF68-4FBD-90AC-532AE60455F4}" dt="2025-06-30T00:50:54.403" v="0" actId="13926"/>
        <pc:sldMkLst>
          <pc:docMk/>
          <pc:sldMk cId="3524657035" sldId="839"/>
        </pc:sldMkLst>
        <pc:spChg chg="mod">
          <ac:chgData name="田中 風多(tanaka-fuuta.hu4)" userId="91d1db75-5b4e-486b-8e8e-da2a0db6dcf6" providerId="ADAL" clId="{72394D27-AF68-4FBD-90AC-532AE60455F4}" dt="2025-06-30T00:50:54.403" v="0" actId="13926"/>
          <ac:spMkLst>
            <pc:docMk/>
            <pc:sldMk cId="3524657035" sldId="839"/>
            <ac:spMk id="32" creationId="{0C2CA4E4-6650-0D54-7665-E8C07AF8B886}"/>
          </ac:spMkLst>
        </pc:spChg>
      </pc:sldChg>
    </pc:docChg>
  </pc:docChgLst>
  <pc:docChgLst>
    <pc:chgData name="田中 風多(tanaka-fuuta.hu4)" userId="S::tfbto@lansys.mhlw.go.jp::91d1db75-5b4e-486b-8e8e-da2a0db6dcf6" providerId="AD" clId="Web-{D058E569-7C97-E5E6-28C4-7A2BB6BFC64D}"/>
    <pc:docChg chg="modSld">
      <pc:chgData name="田中 風多(tanaka-fuuta.hu4)" userId="S::tfbto@lansys.mhlw.go.jp::91d1db75-5b4e-486b-8e8e-da2a0db6dcf6" providerId="AD" clId="Web-{D058E569-7C97-E5E6-28C4-7A2BB6BFC64D}" dt="2025-06-30T01:29:26.897" v="1" actId="20577"/>
      <pc:docMkLst>
        <pc:docMk/>
      </pc:docMkLst>
      <pc:sldChg chg="modSp">
        <pc:chgData name="田中 風多(tanaka-fuuta.hu4)" userId="S::tfbto@lansys.mhlw.go.jp::91d1db75-5b4e-486b-8e8e-da2a0db6dcf6" providerId="AD" clId="Web-{D058E569-7C97-E5E6-28C4-7A2BB6BFC64D}" dt="2025-06-30T01:29:26.897" v="1" actId="20577"/>
        <pc:sldMkLst>
          <pc:docMk/>
          <pc:sldMk cId="187323505" sldId="867"/>
        </pc:sldMkLst>
        <pc:spChg chg="mod">
          <ac:chgData name="田中 風多(tanaka-fuuta.hu4)" userId="S::tfbto@lansys.mhlw.go.jp::91d1db75-5b4e-486b-8e8e-da2a0db6dcf6" providerId="AD" clId="Web-{D058E569-7C97-E5E6-28C4-7A2BB6BFC64D}" dt="2025-06-30T01:29:26.897" v="1" actId="20577"/>
          <ac:spMkLst>
            <pc:docMk/>
            <pc:sldMk cId="187323505" sldId="867"/>
            <ac:spMk id="133" creationId="{E986FF69-1C97-B677-79C7-443D21FC1850}"/>
          </ac:spMkLst>
        </pc:spChg>
      </pc:sldChg>
    </pc:docChg>
  </pc:docChgLst>
  <pc:docChgLst>
    <pc:chgData name="田中 風多(tanaka-fuuta.hu4)" userId="91d1db75-5b4e-486b-8e8e-da2a0db6dcf6" providerId="ADAL" clId="{6D1E6474-CF8D-482B-BD74-F5A4035E2080}"/>
    <pc:docChg chg="modSld">
      <pc:chgData name="田中 風多(tanaka-fuuta.hu4)" userId="91d1db75-5b4e-486b-8e8e-da2a0db6dcf6" providerId="ADAL" clId="{6D1E6474-CF8D-482B-BD74-F5A4035E2080}" dt="2025-06-28T02:21:27.352" v="3"/>
      <pc:docMkLst>
        <pc:docMk/>
      </pc:docMkLst>
      <pc:sldChg chg="modSp mod">
        <pc:chgData name="田中 風多(tanaka-fuuta.hu4)" userId="91d1db75-5b4e-486b-8e8e-da2a0db6dcf6" providerId="ADAL" clId="{6D1E6474-CF8D-482B-BD74-F5A4035E2080}" dt="2025-06-28T02:21:27.352" v="3"/>
        <pc:sldMkLst>
          <pc:docMk/>
          <pc:sldMk cId="600865556" sldId="862"/>
        </pc:sldMkLst>
        <pc:graphicFrameChg chg="mod modGraphic">
          <ac:chgData name="田中 風多(tanaka-fuuta.hu4)" userId="91d1db75-5b4e-486b-8e8e-da2a0db6dcf6" providerId="ADAL" clId="{6D1E6474-CF8D-482B-BD74-F5A4035E2080}" dt="2025-06-28T02:21:27.352" v="3"/>
          <ac:graphicFrameMkLst>
            <pc:docMk/>
            <pc:sldMk cId="600865556" sldId="862"/>
            <ac:graphicFrameMk id="40" creationId="{31EE9DD1-2838-4F6D-9160-C4E1A7C1EFCC}"/>
          </ac:graphicFrameMkLst>
        </pc:graphicFrameChg>
      </pc:sldChg>
    </pc:docChg>
  </pc:docChgLst>
  <pc:docChgLst>
    <pc:chgData name="田中 風多(tanaka-fuuta.hu4)" userId="91d1db75-5b4e-486b-8e8e-da2a0db6dcf6" providerId="ADAL" clId="{AEE8EE56-33CE-4590-85FF-7EF71449F2ED}"/>
    <pc:docChg chg="custSel addSld delSld modSld">
      <pc:chgData name="田中 風多(tanaka-fuuta.hu4)" userId="91d1db75-5b4e-486b-8e8e-da2a0db6dcf6" providerId="ADAL" clId="{AEE8EE56-33CE-4590-85FF-7EF71449F2ED}" dt="2025-06-27T00:48:10.540" v="30" actId="207"/>
      <pc:docMkLst>
        <pc:docMk/>
      </pc:docMkLst>
      <pc:sldChg chg="modSp mod">
        <pc:chgData name="田中 風多(tanaka-fuuta.hu4)" userId="91d1db75-5b4e-486b-8e8e-da2a0db6dcf6" providerId="ADAL" clId="{AEE8EE56-33CE-4590-85FF-7EF71449F2ED}" dt="2025-06-27T00:48:10.540" v="30" actId="207"/>
        <pc:sldMkLst>
          <pc:docMk/>
          <pc:sldMk cId="555789714" sldId="729"/>
        </pc:sldMkLst>
        <pc:graphicFrameChg chg="modGraphic">
          <ac:chgData name="田中 風多(tanaka-fuuta.hu4)" userId="91d1db75-5b4e-486b-8e8e-da2a0db6dcf6" providerId="ADAL" clId="{AEE8EE56-33CE-4590-85FF-7EF71449F2ED}" dt="2025-06-27T00:48:10.540" v="30" actId="207"/>
          <ac:graphicFrameMkLst>
            <pc:docMk/>
            <pc:sldMk cId="555789714" sldId="729"/>
            <ac:graphicFrameMk id="17" creationId="{02EFA048-8212-5B41-12CF-C65FEF57562F}"/>
          </ac:graphicFrameMkLst>
        </pc:graphicFrameChg>
      </pc:sldChg>
      <pc:sldChg chg="modSp mod">
        <pc:chgData name="田中 風多(tanaka-fuuta.hu4)" userId="91d1db75-5b4e-486b-8e8e-da2a0db6dcf6" providerId="ADAL" clId="{AEE8EE56-33CE-4590-85FF-7EF71449F2ED}" dt="2025-06-27T00:27:28.966" v="12"/>
        <pc:sldMkLst>
          <pc:docMk/>
          <pc:sldMk cId="1138524925" sldId="831"/>
        </pc:sldMkLst>
        <pc:spChg chg="mod">
          <ac:chgData name="田中 風多(tanaka-fuuta.hu4)" userId="91d1db75-5b4e-486b-8e8e-da2a0db6dcf6" providerId="ADAL" clId="{AEE8EE56-33CE-4590-85FF-7EF71449F2ED}" dt="2025-06-27T00:27:28.966" v="12"/>
          <ac:spMkLst>
            <pc:docMk/>
            <pc:sldMk cId="1138524925" sldId="831"/>
            <ac:spMk id="14" creationId="{1B09B620-D2BD-A944-A904-EB1284FB379E}"/>
          </ac:spMkLst>
        </pc:spChg>
      </pc:sldChg>
      <pc:sldChg chg="del">
        <pc:chgData name="田中 風多(tanaka-fuuta.hu4)" userId="91d1db75-5b4e-486b-8e8e-da2a0db6dcf6" providerId="ADAL" clId="{AEE8EE56-33CE-4590-85FF-7EF71449F2ED}" dt="2025-06-27T00:43:04.563" v="16" actId="47"/>
        <pc:sldMkLst>
          <pc:docMk/>
          <pc:sldMk cId="382636036" sldId="852"/>
        </pc:sldMkLst>
      </pc:sldChg>
      <pc:sldChg chg="del">
        <pc:chgData name="田中 風多(tanaka-fuuta.hu4)" userId="91d1db75-5b4e-486b-8e8e-da2a0db6dcf6" providerId="ADAL" clId="{AEE8EE56-33CE-4590-85FF-7EF71449F2ED}" dt="2025-06-27T00:43:32.868" v="18" actId="47"/>
        <pc:sldMkLst>
          <pc:docMk/>
          <pc:sldMk cId="2933718241" sldId="853"/>
        </pc:sldMkLst>
      </pc:sldChg>
      <pc:sldChg chg="modSp mod">
        <pc:chgData name="田中 風多(tanaka-fuuta.hu4)" userId="91d1db75-5b4e-486b-8e8e-da2a0db6dcf6" providerId="ADAL" clId="{AEE8EE56-33CE-4590-85FF-7EF71449F2ED}" dt="2025-06-27T00:39:37.019" v="14" actId="13926"/>
        <pc:sldMkLst>
          <pc:docMk/>
          <pc:sldMk cId="600865556" sldId="862"/>
        </pc:sldMkLst>
        <pc:graphicFrameChg chg="modGraphic">
          <ac:chgData name="田中 風多(tanaka-fuuta.hu4)" userId="91d1db75-5b4e-486b-8e8e-da2a0db6dcf6" providerId="ADAL" clId="{AEE8EE56-33CE-4590-85FF-7EF71449F2ED}" dt="2025-06-27T00:39:37.019" v="14" actId="13926"/>
          <ac:graphicFrameMkLst>
            <pc:docMk/>
            <pc:sldMk cId="600865556" sldId="862"/>
            <ac:graphicFrameMk id="40" creationId="{31EE9DD1-2838-4F6D-9160-C4E1A7C1EFCC}"/>
          </ac:graphicFrameMkLst>
        </pc:graphicFrameChg>
      </pc:sldChg>
      <pc:sldChg chg="del">
        <pc:chgData name="田中 風多(tanaka-fuuta.hu4)" userId="91d1db75-5b4e-486b-8e8e-da2a0db6dcf6" providerId="ADAL" clId="{AEE8EE56-33CE-4590-85FF-7EF71449F2ED}" dt="2025-06-27T00:44:49.790" v="23" actId="47"/>
        <pc:sldMkLst>
          <pc:docMk/>
          <pc:sldMk cId="3526744421" sldId="864"/>
        </pc:sldMkLst>
      </pc:sldChg>
      <pc:sldChg chg="modSp mod">
        <pc:chgData name="田中 風多(tanaka-fuuta.hu4)" userId="91d1db75-5b4e-486b-8e8e-da2a0db6dcf6" providerId="ADAL" clId="{AEE8EE56-33CE-4590-85FF-7EF71449F2ED}" dt="2025-06-27T00:26:52.986" v="5"/>
        <pc:sldMkLst>
          <pc:docMk/>
          <pc:sldMk cId="187323505" sldId="867"/>
        </pc:sldMkLst>
      </pc:sldChg>
      <pc:sldChg chg="modSp mod">
        <pc:chgData name="田中 風多(tanaka-fuuta.hu4)" userId="91d1db75-5b4e-486b-8e8e-da2a0db6dcf6" providerId="ADAL" clId="{AEE8EE56-33CE-4590-85FF-7EF71449F2ED}" dt="2025-06-27T00:27:16.682" v="11" actId="1037"/>
        <pc:sldMkLst>
          <pc:docMk/>
          <pc:sldMk cId="3534273012" sldId="868"/>
        </pc:sldMkLst>
        <pc:spChg chg="mod">
          <ac:chgData name="田中 風多(tanaka-fuuta.hu4)" userId="91d1db75-5b4e-486b-8e8e-da2a0db6dcf6" providerId="ADAL" clId="{AEE8EE56-33CE-4590-85FF-7EF71449F2ED}" dt="2025-06-27T00:27:10.632" v="6" actId="20577"/>
          <ac:spMkLst>
            <pc:docMk/>
            <pc:sldMk cId="3534273012" sldId="868"/>
            <ac:spMk id="15" creationId="{9DC3BE17-AD94-1AFE-FA2F-40FBF9526CB0}"/>
          </ac:spMkLst>
        </pc:spChg>
        <pc:spChg chg="mod">
          <ac:chgData name="田中 風多(tanaka-fuuta.hu4)" userId="91d1db75-5b4e-486b-8e8e-da2a0db6dcf6" providerId="ADAL" clId="{AEE8EE56-33CE-4590-85FF-7EF71449F2ED}" dt="2025-06-27T00:27:16.682" v="11" actId="1037"/>
          <ac:spMkLst>
            <pc:docMk/>
            <pc:sldMk cId="3534273012" sldId="868"/>
            <ac:spMk id="19" creationId="{AEAA8C3C-0C7A-E339-D9D7-B930406EC6E0}"/>
          </ac:spMkLst>
        </pc:spChg>
      </pc:sldChg>
      <pc:sldChg chg="modSp mod">
        <pc:chgData name="田中 風多(tanaka-fuuta.hu4)" userId="91d1db75-5b4e-486b-8e8e-da2a0db6dcf6" providerId="ADAL" clId="{AEE8EE56-33CE-4590-85FF-7EF71449F2ED}" dt="2025-06-27T00:43:52.953" v="21" actId="1036"/>
        <pc:sldMkLst>
          <pc:docMk/>
          <pc:sldMk cId="2592442228" sldId="869"/>
        </pc:sldMkLst>
        <pc:picChg chg="mod">
          <ac:chgData name="田中 風多(tanaka-fuuta.hu4)" userId="91d1db75-5b4e-486b-8e8e-da2a0db6dcf6" providerId="ADAL" clId="{AEE8EE56-33CE-4590-85FF-7EF71449F2ED}" dt="2025-06-27T00:43:52.953" v="21" actId="1036"/>
          <ac:picMkLst>
            <pc:docMk/>
            <pc:sldMk cId="2592442228" sldId="869"/>
            <ac:picMk id="8" creationId="{878348A7-AF9D-FF8B-BCA9-883E2008BC0C}"/>
          </ac:picMkLst>
        </pc:picChg>
      </pc:sldChg>
      <pc:sldChg chg="add">
        <pc:chgData name="田中 風多(tanaka-fuuta.hu4)" userId="91d1db75-5b4e-486b-8e8e-da2a0db6dcf6" providerId="ADAL" clId="{AEE8EE56-33CE-4590-85FF-7EF71449F2ED}" dt="2025-06-27T00:42:41.111" v="15"/>
        <pc:sldMkLst>
          <pc:docMk/>
          <pc:sldMk cId="1860497092" sldId="870"/>
        </pc:sldMkLst>
      </pc:sldChg>
      <pc:sldChg chg="add">
        <pc:chgData name="田中 風多(tanaka-fuuta.hu4)" userId="91d1db75-5b4e-486b-8e8e-da2a0db6dcf6" providerId="ADAL" clId="{AEE8EE56-33CE-4590-85FF-7EF71449F2ED}" dt="2025-06-27T00:43:13.466" v="17"/>
        <pc:sldMkLst>
          <pc:docMk/>
          <pc:sldMk cId="1838414964" sldId="871"/>
        </pc:sldMkLst>
      </pc:sldChg>
      <pc:sldChg chg="add">
        <pc:chgData name="田中 風多(tanaka-fuuta.hu4)" userId="91d1db75-5b4e-486b-8e8e-da2a0db6dcf6" providerId="ADAL" clId="{AEE8EE56-33CE-4590-85FF-7EF71449F2ED}" dt="2025-06-27T00:44:33.686" v="22"/>
        <pc:sldMkLst>
          <pc:docMk/>
          <pc:sldMk cId="3168137451" sldId="872"/>
        </pc:sldMkLst>
      </pc:sldChg>
      <pc:sldChg chg="add del">
        <pc:chgData name="田中 風多(tanaka-fuuta.hu4)" userId="91d1db75-5b4e-486b-8e8e-da2a0db6dcf6" providerId="ADAL" clId="{AEE8EE56-33CE-4590-85FF-7EF71449F2ED}" dt="2025-06-27T00:45:32.726" v="25" actId="47"/>
        <pc:sldMkLst>
          <pc:docMk/>
          <pc:sldMk cId="328973108" sldId="873"/>
        </pc:sldMkLst>
      </pc:sldChg>
      <pc:sldChg chg="add del">
        <pc:chgData name="田中 風多(tanaka-fuuta.hu4)" userId="91d1db75-5b4e-486b-8e8e-da2a0db6dcf6" providerId="ADAL" clId="{AEE8EE56-33CE-4590-85FF-7EF71449F2ED}" dt="2025-06-27T00:47:03.211" v="29"/>
        <pc:sldMkLst>
          <pc:docMk/>
          <pc:sldMk cId="2427952861" sldId="873"/>
        </pc:sldMkLst>
      </pc:sldChg>
      <pc:sldChg chg="add del">
        <pc:chgData name="田中 風多(tanaka-fuuta.hu4)" userId="91d1db75-5b4e-486b-8e8e-da2a0db6dcf6" providerId="ADAL" clId="{AEE8EE56-33CE-4590-85FF-7EF71449F2ED}" dt="2025-06-27T00:45:53.618" v="27"/>
        <pc:sldMkLst>
          <pc:docMk/>
          <pc:sldMk cId="3880450418" sldId="873"/>
        </pc:sldMkLst>
      </pc:sldChg>
    </pc:docChg>
  </pc:docChgLst>
  <pc:docChgLst>
    <pc:chgData name="岡本 絢香(okamoto-ayaka.t34)" userId="S::oallf@lansys.mhlw.go.jp::ed43467e-174d-4b43-8377-3815fdd41f80" providerId="AD" clId="Web-{ACB50DA2-AF2D-6D17-6CE5-4769D823B0FF}"/>
    <pc:docChg chg="modSld">
      <pc:chgData name="岡本 絢香(okamoto-ayaka.t34)" userId="S::oallf@lansys.mhlw.go.jp::ed43467e-174d-4b43-8377-3815fdd41f80" providerId="AD" clId="Web-{ACB50DA2-AF2D-6D17-6CE5-4769D823B0FF}" dt="2025-06-30T00:48:08.065" v="10" actId="20577"/>
      <pc:docMkLst>
        <pc:docMk/>
      </pc:docMkLst>
      <pc:sldChg chg="modSp">
        <pc:chgData name="岡本 絢香(okamoto-ayaka.t34)" userId="S::oallf@lansys.mhlw.go.jp::ed43467e-174d-4b43-8377-3815fdd41f80" providerId="AD" clId="Web-{ACB50DA2-AF2D-6D17-6CE5-4769D823B0FF}" dt="2025-06-30T00:48:08.065" v="10" actId="20577"/>
        <pc:sldMkLst>
          <pc:docMk/>
          <pc:sldMk cId="3524657035" sldId="839"/>
        </pc:sldMkLst>
        <pc:spChg chg="mod">
          <ac:chgData name="岡本 絢香(okamoto-ayaka.t34)" userId="S::oallf@lansys.mhlw.go.jp::ed43467e-174d-4b43-8377-3815fdd41f80" providerId="AD" clId="Web-{ACB50DA2-AF2D-6D17-6CE5-4769D823B0FF}" dt="2025-06-30T00:48:08.065" v="10" actId="20577"/>
          <ac:spMkLst>
            <pc:docMk/>
            <pc:sldMk cId="3524657035" sldId="839"/>
            <ac:spMk id="32" creationId="{0C2CA4E4-6650-0D54-7665-E8C07AF8B886}"/>
          </ac:spMkLst>
        </pc:spChg>
      </pc:sldChg>
    </pc:docChg>
  </pc:docChgLst>
  <pc:docChgLst>
    <pc:chgData name="田中 風多(tanaka-fuuta.hu4)" userId="91d1db75-5b4e-486b-8e8e-da2a0db6dcf6" providerId="ADAL" clId="{E791DDC6-2383-40B1-AFB4-2C91AD96BDF8}"/>
    <pc:docChg chg="undo custSel modSld">
      <pc:chgData name="田中 風多(tanaka-fuuta.hu4)" userId="91d1db75-5b4e-486b-8e8e-da2a0db6dcf6" providerId="ADAL" clId="{E791DDC6-2383-40B1-AFB4-2C91AD96BDF8}" dt="2025-06-29T03:53:17.578" v="2" actId="1076"/>
      <pc:docMkLst>
        <pc:docMk/>
      </pc:docMkLst>
      <pc:sldChg chg="modSp mod">
        <pc:chgData name="田中 風多(tanaka-fuuta.hu4)" userId="91d1db75-5b4e-486b-8e8e-da2a0db6dcf6" providerId="ADAL" clId="{E791DDC6-2383-40B1-AFB4-2C91AD96BDF8}" dt="2025-06-29T03:53:17.578" v="2" actId="1076"/>
        <pc:sldMkLst>
          <pc:docMk/>
          <pc:sldMk cId="187323505" sldId="867"/>
        </pc:sldMkLst>
        <pc:grpChg chg="mod">
          <ac:chgData name="田中 風多(tanaka-fuuta.hu4)" userId="91d1db75-5b4e-486b-8e8e-da2a0db6dcf6" providerId="ADAL" clId="{E791DDC6-2383-40B1-AFB4-2C91AD96BDF8}" dt="2025-06-29T03:53:12.423" v="1" actId="1076"/>
          <ac:grpSpMkLst>
            <pc:docMk/>
            <pc:sldMk cId="187323505" sldId="867"/>
            <ac:grpSpMk id="145" creationId="{FF9BAD92-EC06-A253-C62F-6EB3291492A8}"/>
          </ac:grpSpMkLst>
        </pc:grpChg>
        <pc:cxnChg chg="mod">
          <ac:chgData name="田中 風多(tanaka-fuuta.hu4)" userId="91d1db75-5b4e-486b-8e8e-da2a0db6dcf6" providerId="ADAL" clId="{E791DDC6-2383-40B1-AFB4-2C91AD96BDF8}" dt="2025-06-29T03:53:17.578" v="2" actId="1076"/>
          <ac:cxnSpMkLst>
            <pc:docMk/>
            <pc:sldMk cId="187323505" sldId="867"/>
            <ac:cxnSpMk id="148" creationId="{F86B570F-5D54-E7BF-FDCF-A8897EC46C0C}"/>
          </ac:cxnSpMkLst>
        </pc:cxnChg>
      </pc:sldChg>
    </pc:docChg>
  </pc:docChgLst>
  <pc:docChgLst>
    <pc:chgData name="川上 みちる(kawakami-michiru.oc4)" userId="044684d9-2db6-4fa7-8dea-7128807c13c2" providerId="ADAL" clId="{9073A534-710C-49C2-89F5-EADBBB77CE71}"/>
    <pc:docChg chg="undo custSel modSld">
      <pc:chgData name="川上 みちる(kawakami-michiru.oc4)" userId="044684d9-2db6-4fa7-8dea-7128807c13c2" providerId="ADAL" clId="{9073A534-710C-49C2-89F5-EADBBB77CE71}" dt="2025-06-30T01:39:45.166" v="15" actId="14100"/>
      <pc:docMkLst>
        <pc:docMk/>
      </pc:docMkLst>
      <pc:sldChg chg="modSp mod">
        <pc:chgData name="川上 みちる(kawakami-michiru.oc4)" userId="044684d9-2db6-4fa7-8dea-7128807c13c2" providerId="ADAL" clId="{9073A534-710C-49C2-89F5-EADBBB77CE71}" dt="2025-06-30T01:39:45.166" v="15" actId="14100"/>
        <pc:sldMkLst>
          <pc:docMk/>
          <pc:sldMk cId="2592442228" sldId="869"/>
        </pc:sldMkLst>
        <pc:spChg chg="mod">
          <ac:chgData name="川上 みちる(kawakami-michiru.oc4)" userId="044684d9-2db6-4fa7-8dea-7128807c13c2" providerId="ADAL" clId="{9073A534-710C-49C2-89F5-EADBBB77CE71}" dt="2025-06-30T01:39:32.644" v="13" actId="1035"/>
          <ac:spMkLst>
            <pc:docMk/>
            <pc:sldMk cId="2592442228" sldId="869"/>
            <ac:spMk id="20" creationId="{A3036D29-9DAB-42C4-96F4-2DF75ED16031}"/>
          </ac:spMkLst>
        </pc:spChg>
        <pc:spChg chg="mod">
          <ac:chgData name="川上 みちる(kawakami-michiru.oc4)" userId="044684d9-2db6-4fa7-8dea-7128807c13c2" providerId="ADAL" clId="{9073A534-710C-49C2-89F5-EADBBB77CE71}" dt="2025-06-30T01:39:45.166" v="15" actId="14100"/>
          <ac:spMkLst>
            <pc:docMk/>
            <pc:sldMk cId="2592442228" sldId="869"/>
            <ac:spMk id="22" creationId="{6FC9BC01-F7E5-463C-8E69-6BADC9E5BE7D}"/>
          </ac:spMkLst>
        </pc:spChg>
        <pc:spChg chg="mod">
          <ac:chgData name="川上 みちる(kawakami-michiru.oc4)" userId="044684d9-2db6-4fa7-8dea-7128807c13c2" providerId="ADAL" clId="{9073A534-710C-49C2-89F5-EADBBB77CE71}" dt="2025-06-30T01:39:38.301" v="14" actId="14100"/>
          <ac:spMkLst>
            <pc:docMk/>
            <pc:sldMk cId="2592442228" sldId="869"/>
            <ac:spMk id="23" creationId="{8037D2D4-3FC4-4594-BF2C-841CD4EB8482}"/>
          </ac:spMkLst>
        </pc:spChg>
      </pc:sldChg>
    </pc:docChg>
  </pc:docChgLst>
  <pc:docChgLst>
    <pc:chgData name="田中 風多(tanaka-fuuta.hu4)" userId="91d1db75-5b4e-486b-8e8e-da2a0db6dcf6" providerId="ADAL" clId="{586C5E99-31BB-4322-98E8-2AAC8BA5A04C}"/>
    <pc:docChg chg="modSld">
      <pc:chgData name="田中 風多(tanaka-fuuta.hu4)" userId="91d1db75-5b4e-486b-8e8e-da2a0db6dcf6" providerId="ADAL" clId="{586C5E99-31BB-4322-98E8-2AAC8BA5A04C}" dt="2025-06-27T02:55:30.819" v="1" actId="20577"/>
      <pc:docMkLst>
        <pc:docMk/>
      </pc:docMkLst>
      <pc:sldChg chg="modSp mod">
        <pc:chgData name="田中 風多(tanaka-fuuta.hu4)" userId="91d1db75-5b4e-486b-8e8e-da2a0db6dcf6" providerId="ADAL" clId="{586C5E99-31BB-4322-98E8-2AAC8BA5A04C}" dt="2025-06-27T02:55:30.819" v="1" actId="20577"/>
        <pc:sldMkLst>
          <pc:docMk/>
          <pc:sldMk cId="2128228488" sldId="842"/>
        </pc:sldMkLst>
      </pc:sldChg>
    </pc:docChg>
  </pc:docChgLst>
  <pc:docChgLst>
    <pc:chgData name="田中 風多(tanaka-fuuta.hu4)" userId="91d1db75-5b4e-486b-8e8e-da2a0db6dcf6" providerId="ADAL" clId="{9BC96210-3666-472F-B383-AEBC5A782DBC}"/>
    <pc:docChg chg="undo redo custSel modSld">
      <pc:chgData name="田中 風多(tanaka-fuuta.hu4)" userId="91d1db75-5b4e-486b-8e8e-da2a0db6dcf6" providerId="ADAL" clId="{9BC96210-3666-472F-B383-AEBC5A782DBC}" dt="2025-06-26T12:10:11.982" v="322"/>
      <pc:docMkLst>
        <pc:docMk/>
      </pc:docMkLst>
      <pc:sldChg chg="modSp mod">
        <pc:chgData name="田中 風多(tanaka-fuuta.hu4)" userId="91d1db75-5b4e-486b-8e8e-da2a0db6dcf6" providerId="ADAL" clId="{9BC96210-3666-472F-B383-AEBC5A782DBC}" dt="2025-06-26T11:42:56.532" v="160" actId="207"/>
        <pc:sldMkLst>
          <pc:docMk/>
          <pc:sldMk cId="2234576107" sldId="761"/>
        </pc:sldMkLst>
        <pc:graphicFrameChg chg="modGraphic">
          <ac:chgData name="田中 風多(tanaka-fuuta.hu4)" userId="91d1db75-5b4e-486b-8e8e-da2a0db6dcf6" providerId="ADAL" clId="{9BC96210-3666-472F-B383-AEBC5A782DBC}" dt="2025-06-26T11:42:56.532" v="160" actId="207"/>
          <ac:graphicFrameMkLst>
            <pc:docMk/>
            <pc:sldMk cId="2234576107" sldId="761"/>
            <ac:graphicFrameMk id="40" creationId="{31EE9DD1-2838-4F6D-9160-C4E1A7C1EFCC}"/>
          </ac:graphicFrameMkLst>
        </pc:graphicFrameChg>
      </pc:sldChg>
      <pc:sldChg chg="delSp modSp mod">
        <pc:chgData name="田中 風多(tanaka-fuuta.hu4)" userId="91d1db75-5b4e-486b-8e8e-da2a0db6dcf6" providerId="ADAL" clId="{9BC96210-3666-472F-B383-AEBC5A782DBC}" dt="2025-06-26T11:49:19.334" v="200" actId="478"/>
        <pc:sldMkLst>
          <pc:docMk/>
          <pc:sldMk cId="1138524925" sldId="831"/>
        </pc:sldMkLst>
        <pc:spChg chg="mod">
          <ac:chgData name="田中 風多(tanaka-fuuta.hu4)" userId="91d1db75-5b4e-486b-8e8e-da2a0db6dcf6" providerId="ADAL" clId="{9BC96210-3666-472F-B383-AEBC5A782DBC}" dt="2025-06-26T11:36:04.906" v="117" actId="207"/>
          <ac:spMkLst>
            <pc:docMk/>
            <pc:sldMk cId="1138524925" sldId="831"/>
            <ac:spMk id="14" creationId="{1B09B620-D2BD-A944-A904-EB1284FB379E}"/>
          </ac:spMkLst>
        </pc:spChg>
        <pc:spChg chg="mod">
          <ac:chgData name="田中 風多(tanaka-fuuta.hu4)" userId="91d1db75-5b4e-486b-8e8e-da2a0db6dcf6" providerId="ADAL" clId="{9BC96210-3666-472F-B383-AEBC5A782DBC}" dt="2025-06-26T11:36:00.861" v="116" actId="207"/>
          <ac:spMkLst>
            <pc:docMk/>
            <pc:sldMk cId="1138524925" sldId="831"/>
            <ac:spMk id="40" creationId="{8AD812E8-72AA-CE3C-41E7-CD59403349DA}"/>
          </ac:spMkLst>
        </pc:spChg>
      </pc:sldChg>
      <pc:sldChg chg="delSp modSp mod">
        <pc:chgData name="田中 風多(tanaka-fuuta.hu4)" userId="91d1db75-5b4e-486b-8e8e-da2a0db6dcf6" providerId="ADAL" clId="{9BC96210-3666-472F-B383-AEBC5A782DBC}" dt="2025-06-26T11:49:23.438" v="201" actId="478"/>
        <pc:sldMkLst>
          <pc:docMk/>
          <pc:sldMk cId="1270003884" sldId="833"/>
        </pc:sldMkLst>
        <pc:spChg chg="mod">
          <ac:chgData name="田中 風多(tanaka-fuuta.hu4)" userId="91d1db75-5b4e-486b-8e8e-da2a0db6dcf6" providerId="ADAL" clId="{9BC96210-3666-472F-B383-AEBC5A782DBC}" dt="2025-06-26T11:44:33.815" v="171" actId="207"/>
          <ac:spMkLst>
            <pc:docMk/>
            <pc:sldMk cId="1270003884" sldId="833"/>
            <ac:spMk id="42" creationId="{5EB445B8-CC75-1E78-2AA6-4D42451B1171}"/>
          </ac:spMkLst>
        </pc:spChg>
        <pc:spChg chg="mod">
          <ac:chgData name="田中 風多(tanaka-fuuta.hu4)" userId="91d1db75-5b4e-486b-8e8e-da2a0db6dcf6" providerId="ADAL" clId="{9BC96210-3666-472F-B383-AEBC5A782DBC}" dt="2025-06-26T11:44:30.373" v="170" actId="207"/>
          <ac:spMkLst>
            <pc:docMk/>
            <pc:sldMk cId="1270003884" sldId="833"/>
            <ac:spMk id="44" creationId="{8E0A4E35-8C82-B2F3-35AE-34232D3C1B39}"/>
          </ac:spMkLst>
        </pc:spChg>
      </pc:sldChg>
      <pc:sldChg chg="delSp mod">
        <pc:chgData name="田中 風多(tanaka-fuuta.hu4)" userId="91d1db75-5b4e-486b-8e8e-da2a0db6dcf6" providerId="ADAL" clId="{9BC96210-3666-472F-B383-AEBC5A782DBC}" dt="2025-06-26T11:50:07.349" v="203" actId="478"/>
        <pc:sldMkLst>
          <pc:docMk/>
          <pc:sldMk cId="3524657035" sldId="839"/>
        </pc:sldMkLst>
      </pc:sldChg>
      <pc:sldChg chg="addSp delSp modSp mod">
        <pc:chgData name="田中 風多(tanaka-fuuta.hu4)" userId="91d1db75-5b4e-486b-8e8e-da2a0db6dcf6" providerId="ADAL" clId="{9BC96210-3666-472F-B383-AEBC5A782DBC}" dt="2025-06-26T12:06:34.076" v="270" actId="404"/>
        <pc:sldMkLst>
          <pc:docMk/>
          <pc:sldMk cId="2128228488" sldId="842"/>
        </pc:sldMkLst>
        <pc:spChg chg="mod">
          <ac:chgData name="田中 風多(tanaka-fuuta.hu4)" userId="91d1db75-5b4e-486b-8e8e-da2a0db6dcf6" providerId="ADAL" clId="{9BC96210-3666-472F-B383-AEBC5A782DBC}" dt="2025-06-26T11:28:09.463" v="26" actId="1076"/>
          <ac:spMkLst>
            <pc:docMk/>
            <pc:sldMk cId="2128228488" sldId="842"/>
            <ac:spMk id="29" creationId="{2FF8C303-E0C7-1AC8-941E-0AD798BC2C28}"/>
          </ac:spMkLst>
        </pc:spChg>
        <pc:spChg chg="mod">
          <ac:chgData name="田中 風多(tanaka-fuuta.hu4)" userId="91d1db75-5b4e-486b-8e8e-da2a0db6dcf6" providerId="ADAL" clId="{9BC96210-3666-472F-B383-AEBC5A782DBC}" dt="2025-06-26T11:28:24.742" v="33" actId="1076"/>
          <ac:spMkLst>
            <pc:docMk/>
            <pc:sldMk cId="2128228488" sldId="842"/>
            <ac:spMk id="45" creationId="{0B4481E1-DBCC-5495-B2D2-3F30D6E80BAF}"/>
          </ac:spMkLst>
        </pc:spChg>
        <pc:spChg chg="add mod">
          <ac:chgData name="田中 風多(tanaka-fuuta.hu4)" userId="91d1db75-5b4e-486b-8e8e-da2a0db6dcf6" providerId="ADAL" clId="{9BC96210-3666-472F-B383-AEBC5A782DBC}" dt="2025-06-26T11:28:17.979" v="32" actId="1035"/>
          <ac:spMkLst>
            <pc:docMk/>
            <pc:sldMk cId="2128228488" sldId="842"/>
            <ac:spMk id="103" creationId="{188603ED-37BE-682A-AF98-FA0DAA013DC0}"/>
          </ac:spMkLst>
        </pc:spChg>
        <pc:spChg chg="add mod">
          <ac:chgData name="田中 風多(tanaka-fuuta.hu4)" userId="91d1db75-5b4e-486b-8e8e-da2a0db6dcf6" providerId="ADAL" clId="{9BC96210-3666-472F-B383-AEBC5A782DBC}" dt="2025-06-26T12:06:34.076" v="270" actId="404"/>
          <ac:spMkLst>
            <pc:docMk/>
            <pc:sldMk cId="2128228488" sldId="842"/>
            <ac:spMk id="105" creationId="{1D6FD7A1-63BD-9F97-31BB-7A2B45001F7A}"/>
          </ac:spMkLst>
        </pc:spChg>
        <pc:spChg chg="add mod">
          <ac:chgData name="田中 風多(tanaka-fuuta.hu4)" userId="91d1db75-5b4e-486b-8e8e-da2a0db6dcf6" providerId="ADAL" clId="{9BC96210-3666-472F-B383-AEBC5A782DBC}" dt="2025-06-26T11:28:17.979" v="32" actId="1035"/>
          <ac:spMkLst>
            <pc:docMk/>
            <pc:sldMk cId="2128228488" sldId="842"/>
            <ac:spMk id="106" creationId="{8D6CC538-BCF0-AC49-C4B5-5A3C2C7BDBE7}"/>
          </ac:spMkLst>
        </pc:spChg>
        <pc:spChg chg="add mod">
          <ac:chgData name="田中 風多(tanaka-fuuta.hu4)" userId="91d1db75-5b4e-486b-8e8e-da2a0db6dcf6" providerId="ADAL" clId="{9BC96210-3666-472F-B383-AEBC5A782DBC}" dt="2025-06-26T11:28:17.979" v="32" actId="1035"/>
          <ac:spMkLst>
            <pc:docMk/>
            <pc:sldMk cId="2128228488" sldId="842"/>
            <ac:spMk id="107" creationId="{B5B997A2-BB4E-60E6-C7AB-0DF90513A518}"/>
          </ac:spMkLst>
        </pc:spChg>
        <pc:spChg chg="add mod">
          <ac:chgData name="田中 風多(tanaka-fuuta.hu4)" userId="91d1db75-5b4e-486b-8e8e-da2a0db6dcf6" providerId="ADAL" clId="{9BC96210-3666-472F-B383-AEBC5A782DBC}" dt="2025-06-26T11:28:17.979" v="32" actId="1035"/>
          <ac:spMkLst>
            <pc:docMk/>
            <pc:sldMk cId="2128228488" sldId="842"/>
            <ac:spMk id="108" creationId="{B4103B17-D11A-77AD-1734-CBA41969F9D5}"/>
          </ac:spMkLst>
        </pc:spChg>
        <pc:spChg chg="add mod">
          <ac:chgData name="田中 風多(tanaka-fuuta.hu4)" userId="91d1db75-5b4e-486b-8e8e-da2a0db6dcf6" providerId="ADAL" clId="{9BC96210-3666-472F-B383-AEBC5A782DBC}" dt="2025-06-26T11:28:17.979" v="32" actId="1035"/>
          <ac:spMkLst>
            <pc:docMk/>
            <pc:sldMk cId="2128228488" sldId="842"/>
            <ac:spMk id="109" creationId="{3A1C0C73-8DAF-FF07-4E73-7AF6BA94ED46}"/>
          </ac:spMkLst>
        </pc:spChg>
        <pc:spChg chg="add mod">
          <ac:chgData name="田中 風多(tanaka-fuuta.hu4)" userId="91d1db75-5b4e-486b-8e8e-da2a0db6dcf6" providerId="ADAL" clId="{9BC96210-3666-472F-B383-AEBC5A782DBC}" dt="2025-06-26T11:28:17.979" v="32" actId="1035"/>
          <ac:spMkLst>
            <pc:docMk/>
            <pc:sldMk cId="2128228488" sldId="842"/>
            <ac:spMk id="110" creationId="{A9D5677E-E88C-EFA9-EA14-E82CF5156FEB}"/>
          </ac:spMkLst>
        </pc:spChg>
        <pc:spChg chg="add mod">
          <ac:chgData name="田中 風多(tanaka-fuuta.hu4)" userId="91d1db75-5b4e-486b-8e8e-da2a0db6dcf6" providerId="ADAL" clId="{9BC96210-3666-472F-B383-AEBC5A782DBC}" dt="2025-06-26T11:28:17.979" v="32" actId="1035"/>
          <ac:spMkLst>
            <pc:docMk/>
            <pc:sldMk cId="2128228488" sldId="842"/>
            <ac:spMk id="111" creationId="{B4A1A83F-E420-06B8-3878-569E76B7E162}"/>
          </ac:spMkLst>
        </pc:spChg>
        <pc:spChg chg="add mod">
          <ac:chgData name="田中 風多(tanaka-fuuta.hu4)" userId="91d1db75-5b4e-486b-8e8e-da2a0db6dcf6" providerId="ADAL" clId="{9BC96210-3666-472F-B383-AEBC5A782DBC}" dt="2025-06-26T11:28:17.979" v="32" actId="1035"/>
          <ac:spMkLst>
            <pc:docMk/>
            <pc:sldMk cId="2128228488" sldId="842"/>
            <ac:spMk id="112" creationId="{B1AF4092-BD90-9E62-2F27-EC91340BEE25}"/>
          </ac:spMkLst>
        </pc:spChg>
        <pc:spChg chg="add mod">
          <ac:chgData name="田中 風多(tanaka-fuuta.hu4)" userId="91d1db75-5b4e-486b-8e8e-da2a0db6dcf6" providerId="ADAL" clId="{9BC96210-3666-472F-B383-AEBC5A782DBC}" dt="2025-06-26T11:28:17.979" v="32" actId="1035"/>
          <ac:spMkLst>
            <pc:docMk/>
            <pc:sldMk cId="2128228488" sldId="842"/>
            <ac:spMk id="113" creationId="{4C272221-64BB-5DF3-6BF2-5BBE88451245}"/>
          </ac:spMkLst>
        </pc:spChg>
        <pc:spChg chg="add mod">
          <ac:chgData name="田中 風多(tanaka-fuuta.hu4)" userId="91d1db75-5b4e-486b-8e8e-da2a0db6dcf6" providerId="ADAL" clId="{9BC96210-3666-472F-B383-AEBC5A782DBC}" dt="2025-06-26T11:28:17.979" v="32" actId="1035"/>
          <ac:spMkLst>
            <pc:docMk/>
            <pc:sldMk cId="2128228488" sldId="842"/>
            <ac:spMk id="114" creationId="{71137BB9-DE14-8BA8-4FDF-848DC1FEE790}"/>
          </ac:spMkLst>
        </pc:spChg>
        <pc:spChg chg="add mod">
          <ac:chgData name="田中 風多(tanaka-fuuta.hu4)" userId="91d1db75-5b4e-486b-8e8e-da2a0db6dcf6" providerId="ADAL" clId="{9BC96210-3666-472F-B383-AEBC5A782DBC}" dt="2025-06-26T12:00:49.099" v="234"/>
          <ac:spMkLst>
            <pc:docMk/>
            <pc:sldMk cId="2128228488" sldId="842"/>
            <ac:spMk id="115" creationId="{6CC49271-2471-C430-13A5-09B53A2FBD23}"/>
          </ac:spMkLst>
        </pc:spChg>
        <pc:spChg chg="add mod">
          <ac:chgData name="田中 風多(tanaka-fuuta.hu4)" userId="91d1db75-5b4e-486b-8e8e-da2a0db6dcf6" providerId="ADAL" clId="{9BC96210-3666-472F-B383-AEBC5A782DBC}" dt="2025-06-26T11:28:17.979" v="32" actId="1035"/>
          <ac:spMkLst>
            <pc:docMk/>
            <pc:sldMk cId="2128228488" sldId="842"/>
            <ac:spMk id="116" creationId="{C6EA1138-D3EE-D462-D437-0F22A4B48299}"/>
          </ac:spMkLst>
        </pc:spChg>
        <pc:spChg chg="add mod">
          <ac:chgData name="田中 風多(tanaka-fuuta.hu4)" userId="91d1db75-5b4e-486b-8e8e-da2a0db6dcf6" providerId="ADAL" clId="{9BC96210-3666-472F-B383-AEBC5A782DBC}" dt="2025-06-26T11:28:17.979" v="32" actId="1035"/>
          <ac:spMkLst>
            <pc:docMk/>
            <pc:sldMk cId="2128228488" sldId="842"/>
            <ac:spMk id="118" creationId="{4126BD65-2029-22B8-0E59-60092F426DC0}"/>
          </ac:spMkLst>
        </pc:spChg>
        <pc:spChg chg="add mod">
          <ac:chgData name="田中 風多(tanaka-fuuta.hu4)" userId="91d1db75-5b4e-486b-8e8e-da2a0db6dcf6" providerId="ADAL" clId="{9BC96210-3666-472F-B383-AEBC5A782DBC}" dt="2025-06-26T12:06:20.159" v="259" actId="1036"/>
          <ac:spMkLst>
            <pc:docMk/>
            <pc:sldMk cId="2128228488" sldId="842"/>
            <ac:spMk id="126" creationId="{0F8472B7-D1E8-7A68-661B-8CAA56415BEF}"/>
          </ac:spMkLst>
        </pc:spChg>
        <pc:cxnChg chg="add mod">
          <ac:chgData name="田中 風多(tanaka-fuuta.hu4)" userId="91d1db75-5b4e-486b-8e8e-da2a0db6dcf6" providerId="ADAL" clId="{9BC96210-3666-472F-B383-AEBC5A782DBC}" dt="2025-06-26T11:28:17.979" v="32" actId="1035"/>
          <ac:cxnSpMkLst>
            <pc:docMk/>
            <pc:sldMk cId="2128228488" sldId="842"/>
            <ac:cxnSpMk id="117" creationId="{54ABAD5B-661F-6C49-AC56-F17566195234}"/>
          </ac:cxnSpMkLst>
        </pc:cxnChg>
      </pc:sldChg>
      <pc:sldChg chg="addSp modSp mod">
        <pc:chgData name="田中 風多(tanaka-fuuta.hu4)" userId="91d1db75-5b4e-486b-8e8e-da2a0db6dcf6" providerId="ADAL" clId="{9BC96210-3666-472F-B383-AEBC5A782DBC}" dt="2025-06-26T11:39:41.951" v="159" actId="207"/>
        <pc:sldMkLst>
          <pc:docMk/>
          <pc:sldMk cId="1642757772" sldId="860"/>
        </pc:sldMkLst>
        <pc:spChg chg="add mod">
          <ac:chgData name="田中 風多(tanaka-fuuta.hu4)" userId="91d1db75-5b4e-486b-8e8e-da2a0db6dcf6" providerId="ADAL" clId="{9BC96210-3666-472F-B383-AEBC5A782DBC}" dt="2025-06-26T11:39:02.927" v="157"/>
          <ac:spMkLst>
            <pc:docMk/>
            <pc:sldMk cId="1642757772" sldId="860"/>
            <ac:spMk id="3" creationId="{909A2FCE-F5E7-0B64-ACD7-A2FECA8A97D9}"/>
          </ac:spMkLst>
        </pc:spChg>
        <pc:graphicFrameChg chg="mod modGraphic">
          <ac:chgData name="田中 風多(tanaka-fuuta.hu4)" userId="91d1db75-5b4e-486b-8e8e-da2a0db6dcf6" providerId="ADAL" clId="{9BC96210-3666-472F-B383-AEBC5A782DBC}" dt="2025-06-26T11:39:41.951" v="159" actId="207"/>
          <ac:graphicFrameMkLst>
            <pc:docMk/>
            <pc:sldMk cId="1642757772" sldId="860"/>
            <ac:graphicFrameMk id="4" creationId="{D6C55585-D5E9-814A-465B-6EB6990BA1C3}"/>
          </ac:graphicFrameMkLst>
        </pc:graphicFrameChg>
        <pc:graphicFrameChg chg="mod modGraphic">
          <ac:chgData name="田中 風多(tanaka-fuuta.hu4)" userId="91d1db75-5b4e-486b-8e8e-da2a0db6dcf6" providerId="ADAL" clId="{9BC96210-3666-472F-B383-AEBC5A782DBC}" dt="2025-06-26T11:39:38.647" v="158" actId="207"/>
          <ac:graphicFrameMkLst>
            <pc:docMk/>
            <pc:sldMk cId="1642757772" sldId="860"/>
            <ac:graphicFrameMk id="5" creationId="{735016EE-34E9-844A-182F-256D8C5C08AA}"/>
          </ac:graphicFrameMkLst>
        </pc:graphicFrameChg>
      </pc:sldChg>
      <pc:sldChg chg="modSp mod">
        <pc:chgData name="田中 風多(tanaka-fuuta.hu4)" userId="91d1db75-5b4e-486b-8e8e-da2a0db6dcf6" providerId="ADAL" clId="{9BC96210-3666-472F-B383-AEBC5A782DBC}" dt="2025-06-26T11:49:36.451" v="202" actId="207"/>
        <pc:sldMkLst>
          <pc:docMk/>
          <pc:sldMk cId="600865556" sldId="862"/>
        </pc:sldMkLst>
        <pc:graphicFrameChg chg="mod modGraphic">
          <ac:chgData name="田中 風多(tanaka-fuuta.hu4)" userId="91d1db75-5b4e-486b-8e8e-da2a0db6dcf6" providerId="ADAL" clId="{9BC96210-3666-472F-B383-AEBC5A782DBC}" dt="2025-06-26T11:49:36.451" v="202" actId="207"/>
          <ac:graphicFrameMkLst>
            <pc:docMk/>
            <pc:sldMk cId="600865556" sldId="862"/>
            <ac:graphicFrameMk id="40" creationId="{31EE9DD1-2838-4F6D-9160-C4E1A7C1EFCC}"/>
          </ac:graphicFrameMkLst>
        </pc:graphicFrameChg>
      </pc:sldChg>
      <pc:sldChg chg="addSp delSp modSp mod">
        <pc:chgData name="田中 風多(tanaka-fuuta.hu4)" userId="91d1db75-5b4e-486b-8e8e-da2a0db6dcf6" providerId="ADAL" clId="{9BC96210-3666-472F-B383-AEBC5A782DBC}" dt="2025-06-26T12:10:11.982" v="322"/>
        <pc:sldMkLst>
          <pc:docMk/>
          <pc:sldMk cId="187323505" sldId="867"/>
        </pc:sldMkLst>
        <pc:grpChg chg="mod">
          <ac:chgData name="田中 風多(tanaka-fuuta.hu4)" userId="91d1db75-5b4e-486b-8e8e-da2a0db6dcf6" providerId="ADAL" clId="{9BC96210-3666-472F-B383-AEBC5A782DBC}" dt="2025-06-26T11:30:14.209" v="47" actId="1035"/>
          <ac:grpSpMkLst>
            <pc:docMk/>
            <pc:sldMk cId="187323505" sldId="867"/>
            <ac:grpSpMk id="32" creationId="{D5EB187A-B98F-036D-8FA4-33C5EADDB6AB}"/>
          </ac:grpSpMkLst>
        </pc:grpChg>
      </pc:sldChg>
      <pc:sldChg chg="delSp modSp mod">
        <pc:chgData name="田中 風多(tanaka-fuuta.hu4)" userId="91d1db75-5b4e-486b-8e8e-da2a0db6dcf6" providerId="ADAL" clId="{9BC96210-3666-472F-B383-AEBC5A782DBC}" dt="2025-06-26T11:45:00.447" v="196"/>
        <pc:sldMkLst>
          <pc:docMk/>
          <pc:sldMk cId="3534273012" sldId="868"/>
        </pc:sldMkLst>
        <pc:spChg chg="mod">
          <ac:chgData name="田中 風多(tanaka-fuuta.hu4)" userId="91d1db75-5b4e-486b-8e8e-da2a0db6dcf6" providerId="ADAL" clId="{9BC96210-3666-472F-B383-AEBC5A782DBC}" dt="2025-06-26T11:36:30.536" v="135" actId="1035"/>
          <ac:spMkLst>
            <pc:docMk/>
            <pc:sldMk cId="3534273012" sldId="868"/>
            <ac:spMk id="15" creationId="{9DC3BE17-AD94-1AFE-FA2F-40FBF9526CB0}"/>
          </ac:spMkLst>
        </pc:spChg>
        <pc:spChg chg="mod">
          <ac:chgData name="田中 風多(tanaka-fuuta.hu4)" userId="91d1db75-5b4e-486b-8e8e-da2a0db6dcf6" providerId="ADAL" clId="{9BC96210-3666-472F-B383-AEBC5A782DBC}" dt="2025-06-26T11:34:25.764" v="105"/>
          <ac:spMkLst>
            <pc:docMk/>
            <pc:sldMk cId="3534273012" sldId="868"/>
            <ac:spMk id="25" creationId="{1511B298-B35A-F0BE-382D-26FBA4BC747A}"/>
          </ac:spMkLst>
        </pc:spChg>
        <pc:spChg chg="mod">
          <ac:chgData name="田中 風多(tanaka-fuuta.hu4)" userId="91d1db75-5b4e-486b-8e8e-da2a0db6dcf6" providerId="ADAL" clId="{9BC96210-3666-472F-B383-AEBC5A782DBC}" dt="2025-06-26T11:34:55.625" v="107" actId="207"/>
          <ac:spMkLst>
            <pc:docMk/>
            <pc:sldMk cId="3534273012" sldId="868"/>
            <ac:spMk id="39" creationId="{3EE6E786-3EFC-8DD3-C426-3BCF36D73E42}"/>
          </ac:spMkLst>
        </pc:spChg>
        <pc:spChg chg="mod">
          <ac:chgData name="田中 風多(tanaka-fuuta.hu4)" userId="91d1db75-5b4e-486b-8e8e-da2a0db6dcf6" providerId="ADAL" clId="{9BC96210-3666-472F-B383-AEBC5A782DBC}" dt="2025-06-26T11:45:00.447" v="196"/>
          <ac:spMkLst>
            <pc:docMk/>
            <pc:sldMk cId="3534273012" sldId="868"/>
            <ac:spMk id="48" creationId="{6F163C1F-94CA-AB67-2334-BB2FFF421F32}"/>
          </ac:spMkLst>
        </pc:spChg>
        <pc:spChg chg="mod">
          <ac:chgData name="田中 風多(tanaka-fuuta.hu4)" userId="91d1db75-5b4e-486b-8e8e-da2a0db6dcf6" providerId="ADAL" clId="{9BC96210-3666-472F-B383-AEBC5A782DBC}" dt="2025-06-26T11:35:21.493" v="110" actId="207"/>
          <ac:spMkLst>
            <pc:docMk/>
            <pc:sldMk cId="3534273012" sldId="868"/>
            <ac:spMk id="1045" creationId="{DE05E152-3369-A220-5C80-1A9325A87278}"/>
          </ac:spMkLst>
        </pc:spChg>
        <pc:spChg chg="mod">
          <ac:chgData name="田中 風多(tanaka-fuuta.hu4)" userId="91d1db75-5b4e-486b-8e8e-da2a0db6dcf6" providerId="ADAL" clId="{9BC96210-3666-472F-B383-AEBC5A782DBC}" dt="2025-06-26T11:35:41.865" v="115" actId="207"/>
          <ac:spMkLst>
            <pc:docMk/>
            <pc:sldMk cId="3534273012" sldId="868"/>
            <ac:spMk id="1047" creationId="{FD1F94CF-6B88-62E9-A63D-657942552FE3}"/>
          </ac:spMkLst>
        </pc:spChg>
        <pc:spChg chg="mod">
          <ac:chgData name="田中 風多(tanaka-fuuta.hu4)" userId="91d1db75-5b4e-486b-8e8e-da2a0db6dcf6" providerId="ADAL" clId="{9BC96210-3666-472F-B383-AEBC5A782DBC}" dt="2025-06-26T11:35:09.439" v="108" actId="207"/>
          <ac:spMkLst>
            <pc:docMk/>
            <pc:sldMk cId="3534273012" sldId="868"/>
            <ac:spMk id="1050" creationId="{7DE33678-62D3-8146-9DE1-153FD5994805}"/>
          </ac:spMkLst>
        </pc:spChg>
        <pc:spChg chg="mod">
          <ac:chgData name="田中 風多(tanaka-fuuta.hu4)" userId="91d1db75-5b4e-486b-8e8e-da2a0db6dcf6" providerId="ADAL" clId="{9BC96210-3666-472F-B383-AEBC5A782DBC}" dt="2025-06-26T11:35:24.892" v="111" actId="207"/>
          <ac:spMkLst>
            <pc:docMk/>
            <pc:sldMk cId="3534273012" sldId="868"/>
            <ac:spMk id="1052" creationId="{9B05AEC0-CB9E-3408-30F3-EEF760024785}"/>
          </ac:spMkLst>
        </pc:spChg>
        <pc:spChg chg="mod">
          <ac:chgData name="田中 風多(tanaka-fuuta.hu4)" userId="91d1db75-5b4e-486b-8e8e-da2a0db6dcf6" providerId="ADAL" clId="{9BC96210-3666-472F-B383-AEBC5A782DBC}" dt="2025-06-26T11:35:28.911" v="112" actId="207"/>
          <ac:spMkLst>
            <pc:docMk/>
            <pc:sldMk cId="3534273012" sldId="868"/>
            <ac:spMk id="1054" creationId="{7B08A431-FD49-67C3-FB90-5B02BEB990E4}"/>
          </ac:spMkLst>
        </pc:spChg>
        <pc:spChg chg="mod">
          <ac:chgData name="田中 風多(tanaka-fuuta.hu4)" userId="91d1db75-5b4e-486b-8e8e-da2a0db6dcf6" providerId="ADAL" clId="{9BC96210-3666-472F-B383-AEBC5A782DBC}" dt="2025-06-26T11:35:32.921" v="113" actId="207"/>
          <ac:spMkLst>
            <pc:docMk/>
            <pc:sldMk cId="3534273012" sldId="868"/>
            <ac:spMk id="1056" creationId="{AFBCFB08-6225-FC34-67E6-1C038A9B7766}"/>
          </ac:spMkLst>
        </pc:spChg>
        <pc:spChg chg="mod">
          <ac:chgData name="田中 風多(tanaka-fuuta.hu4)" userId="91d1db75-5b4e-486b-8e8e-da2a0db6dcf6" providerId="ADAL" clId="{9BC96210-3666-472F-B383-AEBC5A782DBC}" dt="2025-06-26T11:35:37.459" v="114" actId="207"/>
          <ac:spMkLst>
            <pc:docMk/>
            <pc:sldMk cId="3534273012" sldId="868"/>
            <ac:spMk id="1058" creationId="{28D088E6-9D03-FBCD-CB3B-49142C163BF4}"/>
          </ac:spMkLst>
        </pc:spChg>
        <pc:spChg chg="mod">
          <ac:chgData name="田中 風多(tanaka-fuuta.hu4)" userId="91d1db75-5b4e-486b-8e8e-da2a0db6dcf6" providerId="ADAL" clId="{9BC96210-3666-472F-B383-AEBC5A782DBC}" dt="2025-06-26T11:35:13.962" v="109" actId="207"/>
          <ac:spMkLst>
            <pc:docMk/>
            <pc:sldMk cId="3534273012" sldId="868"/>
            <ac:spMk id="1083" creationId="{DA5C48AA-33E1-EF15-6A0A-8D0CA2191F1B}"/>
          </ac:spMkLst>
        </pc:spChg>
        <pc:grpChg chg="mod">
          <ac:chgData name="田中 風多(tanaka-fuuta.hu4)" userId="91d1db75-5b4e-486b-8e8e-da2a0db6dcf6" providerId="ADAL" clId="{9BC96210-3666-472F-B383-AEBC5A782DBC}" dt="2025-06-26T11:36:24.485" v="127" actId="1035"/>
          <ac:grpSpMkLst>
            <pc:docMk/>
            <pc:sldMk cId="3534273012" sldId="868"/>
            <ac:grpSpMk id="4" creationId="{C788F952-5694-2618-CCAF-54936F73D120}"/>
          </ac:grpSpMkLst>
        </pc:grpChg>
        <pc:grpChg chg="mod">
          <ac:chgData name="田中 風多(tanaka-fuuta.hu4)" userId="91d1db75-5b4e-486b-8e8e-da2a0db6dcf6" providerId="ADAL" clId="{9BC96210-3666-472F-B383-AEBC5A782DBC}" dt="2025-06-26T11:36:24.485" v="127" actId="1035"/>
          <ac:grpSpMkLst>
            <pc:docMk/>
            <pc:sldMk cId="3534273012" sldId="868"/>
            <ac:grpSpMk id="11" creationId="{FC629D9D-A3C4-D295-F7D0-62542200AC2C}"/>
          </ac:grpSpMkLst>
        </pc:grpChg>
      </pc:sldChg>
    </pc:docChg>
  </pc:docChgLst>
  <pc:docChgLst>
    <pc:chgData name="田中 風多(tanaka-fuuta.hu4)" userId="91d1db75-5b4e-486b-8e8e-da2a0db6dcf6" providerId="ADAL" clId="{EF7B5008-AD52-4112-BB4D-E62020154FD7}"/>
    <pc:docChg chg="modSld">
      <pc:chgData name="田中 風多(tanaka-fuuta.hu4)" userId="91d1db75-5b4e-486b-8e8e-da2a0db6dcf6" providerId="ADAL" clId="{EF7B5008-AD52-4112-BB4D-E62020154FD7}" dt="2025-06-26T12:49:04.110" v="2" actId="404"/>
      <pc:docMkLst>
        <pc:docMk/>
      </pc:docMkLst>
      <pc:sldChg chg="modSp mod">
        <pc:chgData name="田中 風多(tanaka-fuuta.hu4)" userId="91d1db75-5b4e-486b-8e8e-da2a0db6dcf6" providerId="ADAL" clId="{EF7B5008-AD52-4112-BB4D-E62020154FD7}" dt="2025-06-26T12:49:04.110" v="2" actId="404"/>
        <pc:sldMkLst>
          <pc:docMk/>
          <pc:sldMk cId="187323505" sldId="867"/>
        </pc:sldMkLst>
      </pc:sldChg>
    </pc:docChg>
  </pc:docChgLst>
  <pc:docChgLst>
    <pc:chgData name="田中 風多(tanaka-fuuta.hu4)" userId="91d1db75-5b4e-486b-8e8e-da2a0db6dcf6" providerId="ADAL" clId="{29AB43D4-F39C-4374-9748-456F8064CC19}"/>
    <pc:docChg chg="modSld">
      <pc:chgData name="田中 風多(tanaka-fuuta.hu4)" userId="91d1db75-5b4e-486b-8e8e-da2a0db6dcf6" providerId="ADAL" clId="{29AB43D4-F39C-4374-9748-456F8064CC19}" dt="2025-06-30T02:11:11.045" v="33"/>
      <pc:docMkLst>
        <pc:docMk/>
      </pc:docMkLst>
      <pc:sldChg chg="modSp mod">
        <pc:chgData name="田中 風多(tanaka-fuuta.hu4)" userId="91d1db75-5b4e-486b-8e8e-da2a0db6dcf6" providerId="ADAL" clId="{29AB43D4-F39C-4374-9748-456F8064CC19}" dt="2025-06-30T02:11:01.124" v="11" actId="14100"/>
        <pc:sldMkLst>
          <pc:docMk/>
          <pc:sldMk cId="2128228488" sldId="842"/>
        </pc:sldMkLst>
        <pc:spChg chg="mod">
          <ac:chgData name="田中 風多(tanaka-fuuta.hu4)" userId="91d1db75-5b4e-486b-8e8e-da2a0db6dcf6" providerId="ADAL" clId="{29AB43D4-F39C-4374-9748-456F8064CC19}" dt="2025-06-30T02:11:01.124" v="11" actId="14100"/>
          <ac:spMkLst>
            <pc:docMk/>
            <pc:sldMk cId="2128228488" sldId="842"/>
            <ac:spMk id="103" creationId="{188603ED-37BE-682A-AF98-FA0DAA013DC0}"/>
          </ac:spMkLst>
        </pc:spChg>
        <pc:spChg chg="mod">
          <ac:chgData name="田中 風多(tanaka-fuuta.hu4)" userId="91d1db75-5b4e-486b-8e8e-da2a0db6dcf6" providerId="ADAL" clId="{29AB43D4-F39C-4374-9748-456F8064CC19}" dt="2025-06-30T02:10:56.774" v="10" actId="14100"/>
          <ac:spMkLst>
            <pc:docMk/>
            <pc:sldMk cId="2128228488" sldId="842"/>
            <ac:spMk id="115" creationId="{6CC49271-2471-C430-13A5-09B53A2FBD23}"/>
          </ac:spMkLst>
        </pc:spChg>
      </pc:sldChg>
      <pc:sldChg chg="modSp mod">
        <pc:chgData name="田中 風多(tanaka-fuuta.hu4)" userId="91d1db75-5b4e-486b-8e8e-da2a0db6dcf6" providerId="ADAL" clId="{29AB43D4-F39C-4374-9748-456F8064CC19}" dt="2025-06-30T02:11:11.045" v="33"/>
        <pc:sldMkLst>
          <pc:docMk/>
          <pc:sldMk cId="187323505" sldId="867"/>
        </pc:sldMkLst>
        <pc:spChg chg="mod">
          <ac:chgData name="田中 風多(tanaka-fuuta.hu4)" userId="91d1db75-5b4e-486b-8e8e-da2a0db6dcf6" providerId="ADAL" clId="{29AB43D4-F39C-4374-9748-456F8064CC19}" dt="2025-06-30T02:11:11.045" v="33"/>
          <ac:spMkLst>
            <pc:docMk/>
            <pc:sldMk cId="187323505" sldId="867"/>
            <ac:spMk id="9" creationId="{4FD0F69B-A320-9842-E909-D749DBE242D0}"/>
          </ac:spMkLst>
        </pc:spChg>
      </pc:sldChg>
    </pc:docChg>
  </pc:docChgLst>
</pc:chgInfo>
</file>

<file path=ppt/handoutMasters/_rels/handoutMaster1.xml.rels><?xml version="1.0" encoding="UTF-8" standalone="yes"?><Relationships xmlns="http://schemas.openxmlformats.org/package/2006/relationships"><Relationship Id="rId1" Target="../theme/theme6.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495C9F5-2FBC-814E-22DD-22804C16DBD1}"/>
              </a:ext>
            </a:extLst>
          </p:cNvPr>
          <p:cNvSpPr>
            <a:spLocks noGrp="1"/>
          </p:cNvSpPr>
          <p:nvPr>
            <p:ph type="hdr" sz="quarter"/>
          </p:nvPr>
        </p:nvSpPr>
        <p:spPr>
          <a:xfrm>
            <a:off x="9" y="9"/>
            <a:ext cx="2949575" cy="498475"/>
          </a:xfrm>
          <a:prstGeom prst="rect">
            <a:avLst/>
          </a:prstGeom>
        </p:spPr>
        <p:txBody>
          <a:bodyPr vert="horz" lIns="91381" tIns="45690" rIns="91381" bIns="4569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6E38F91-CD4F-039D-2B62-9E792CA6BF76}"/>
              </a:ext>
            </a:extLst>
          </p:cNvPr>
          <p:cNvSpPr>
            <a:spLocks noGrp="1"/>
          </p:cNvSpPr>
          <p:nvPr>
            <p:ph type="dt" sz="quarter" idx="1"/>
          </p:nvPr>
        </p:nvSpPr>
        <p:spPr>
          <a:xfrm>
            <a:off x="3856047" y="9"/>
            <a:ext cx="2949575" cy="498475"/>
          </a:xfrm>
          <a:prstGeom prst="rect">
            <a:avLst/>
          </a:prstGeom>
        </p:spPr>
        <p:txBody>
          <a:bodyPr vert="horz" lIns="91381" tIns="45690" rIns="91381" bIns="45690" rtlCol="0"/>
          <a:lstStyle>
            <a:lvl1pPr algn="r">
              <a:defRPr sz="1200"/>
            </a:lvl1pPr>
          </a:lstStyle>
          <a:p>
            <a:fld id="{93A55FF1-9526-4A0D-8587-5CD1EE92AF37}" type="datetimeFigureOut">
              <a:rPr kumimoji="1" lang="ja-JP" altLang="en-US" smtClean="0"/>
              <a:t>2025/6/30</a:t>
            </a:fld>
            <a:endParaRPr kumimoji="1" lang="ja-JP" altLang="en-US"/>
          </a:p>
        </p:txBody>
      </p:sp>
      <p:sp>
        <p:nvSpPr>
          <p:cNvPr id="4" name="フッター プレースホルダー 3">
            <a:extLst>
              <a:ext uri="{FF2B5EF4-FFF2-40B4-BE49-F238E27FC236}">
                <a16:creationId xmlns:a16="http://schemas.microsoft.com/office/drawing/2014/main" id="{AA35C05B-9270-3FAF-5D15-C091A40D9B55}"/>
              </a:ext>
            </a:extLst>
          </p:cNvPr>
          <p:cNvSpPr>
            <a:spLocks noGrp="1"/>
          </p:cNvSpPr>
          <p:nvPr>
            <p:ph type="ftr" sz="quarter" idx="2"/>
          </p:nvPr>
        </p:nvSpPr>
        <p:spPr>
          <a:xfrm>
            <a:off x="9" y="9440872"/>
            <a:ext cx="2949575" cy="498475"/>
          </a:xfrm>
          <a:prstGeom prst="rect">
            <a:avLst/>
          </a:prstGeom>
        </p:spPr>
        <p:txBody>
          <a:bodyPr vert="horz" lIns="91381" tIns="45690" rIns="91381" bIns="4569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64F24BB-8C71-9B24-C4EB-2340854C2D16}"/>
              </a:ext>
            </a:extLst>
          </p:cNvPr>
          <p:cNvSpPr>
            <a:spLocks noGrp="1"/>
          </p:cNvSpPr>
          <p:nvPr>
            <p:ph type="sldNum" sz="quarter" idx="3"/>
          </p:nvPr>
        </p:nvSpPr>
        <p:spPr>
          <a:xfrm>
            <a:off x="3856047" y="9440872"/>
            <a:ext cx="2949575" cy="498475"/>
          </a:xfrm>
          <a:prstGeom prst="rect">
            <a:avLst/>
          </a:prstGeom>
        </p:spPr>
        <p:txBody>
          <a:bodyPr vert="horz" lIns="91381" tIns="45690" rIns="91381" bIns="45690" rtlCol="0" anchor="b"/>
          <a:lstStyle>
            <a:lvl1pPr algn="r">
              <a:defRPr sz="1200"/>
            </a:lvl1pPr>
          </a:lstStyle>
          <a:p>
            <a:fld id="{B8B0B660-8433-4F31-BCC7-CCD95AFD708B}" type="slidenum">
              <a:rPr kumimoji="1" lang="ja-JP" altLang="en-US" smtClean="0"/>
              <a:t>‹#›</a:t>
            </a:fld>
            <a:endParaRPr kumimoji="1" lang="ja-JP" altLang="en-US"/>
          </a:p>
        </p:txBody>
      </p:sp>
    </p:spTree>
    <p:extLst>
      <p:ext uri="{BB962C8B-B14F-4D97-AF65-F5344CB8AC3E}">
        <p14:creationId xmlns:p14="http://schemas.microsoft.com/office/powerpoint/2010/main" val="950800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0" y="16"/>
            <a:ext cx="2949787" cy="496967"/>
          </a:xfrm>
          <a:prstGeom prst="rect">
            <a:avLst/>
          </a:prstGeom>
        </p:spPr>
        <p:txBody>
          <a:bodyPr vert="horz" lIns="91357" tIns="45676" rIns="91357" bIns="45676" rtlCol="0"/>
          <a:lstStyle>
            <a:lvl1pPr algn="l">
              <a:defRPr sz="1200"/>
            </a:lvl1pPr>
          </a:lstStyle>
          <a:p>
            <a:endParaRPr kumimoji="1" lang="ja-JP" altLang="en-US"/>
          </a:p>
        </p:txBody>
      </p:sp>
      <p:sp>
        <p:nvSpPr>
          <p:cNvPr id="3" name="日付プレースホルダ 2"/>
          <p:cNvSpPr>
            <a:spLocks noGrp="1"/>
          </p:cNvSpPr>
          <p:nvPr>
            <p:ph type="dt" idx="1"/>
          </p:nvPr>
        </p:nvSpPr>
        <p:spPr>
          <a:xfrm>
            <a:off x="3855857" y="16"/>
            <a:ext cx="2949787" cy="496967"/>
          </a:xfrm>
          <a:prstGeom prst="rect">
            <a:avLst/>
          </a:prstGeom>
        </p:spPr>
        <p:txBody>
          <a:bodyPr vert="horz" lIns="91357" tIns="45676" rIns="91357" bIns="45676" rtlCol="0"/>
          <a:lstStyle>
            <a:lvl1pPr algn="r">
              <a:defRPr sz="1200"/>
            </a:lvl1pPr>
          </a:lstStyle>
          <a:p>
            <a:fld id="{909CE49F-27B7-4C21-A62A-A2A8BE86689A}" type="datetimeFigureOut">
              <a:rPr kumimoji="1" lang="ja-JP" altLang="en-US" smtClean="0"/>
              <a:pPr/>
              <a:t>2025/6/30</a:t>
            </a:fld>
            <a:endParaRPr kumimoji="1" lang="ja-JP" altLang="en-US"/>
          </a:p>
        </p:txBody>
      </p:sp>
      <p:sp>
        <p:nvSpPr>
          <p:cNvPr id="4" name="スライド イメージ プレースホルダ 3"/>
          <p:cNvSpPr>
            <a:spLocks noGrp="1" noRot="1" noChangeAspect="1"/>
          </p:cNvSpPr>
          <p:nvPr>
            <p:ph type="sldImg" idx="2"/>
          </p:nvPr>
        </p:nvSpPr>
        <p:spPr>
          <a:xfrm>
            <a:off x="2106613" y="746125"/>
            <a:ext cx="2593975" cy="3725863"/>
          </a:xfrm>
          <a:prstGeom prst="rect">
            <a:avLst/>
          </a:prstGeom>
          <a:noFill/>
          <a:ln w="12700">
            <a:solidFill>
              <a:prstClr val="black"/>
            </a:solidFill>
          </a:ln>
        </p:spPr>
        <p:txBody>
          <a:bodyPr vert="horz" lIns="91357" tIns="45676" rIns="91357" bIns="45676" rtlCol="0" anchor="ctr"/>
          <a:lstStyle/>
          <a:p>
            <a:endParaRPr lang="ja-JP" altLang="en-US"/>
          </a:p>
        </p:txBody>
      </p:sp>
      <p:sp>
        <p:nvSpPr>
          <p:cNvPr id="5" name="ノート プレースホルダ 4"/>
          <p:cNvSpPr>
            <a:spLocks noGrp="1"/>
          </p:cNvSpPr>
          <p:nvPr>
            <p:ph type="body" sz="quarter" idx="3"/>
          </p:nvPr>
        </p:nvSpPr>
        <p:spPr>
          <a:xfrm>
            <a:off x="680721" y="4721188"/>
            <a:ext cx="5445760" cy="4472702"/>
          </a:xfrm>
          <a:prstGeom prst="rect">
            <a:avLst/>
          </a:prstGeom>
        </p:spPr>
        <p:txBody>
          <a:bodyPr vert="horz" lIns="91357" tIns="45676" rIns="91357" bIns="4567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0" y="9440675"/>
            <a:ext cx="2949787" cy="496967"/>
          </a:xfrm>
          <a:prstGeom prst="rect">
            <a:avLst/>
          </a:prstGeom>
        </p:spPr>
        <p:txBody>
          <a:bodyPr vert="horz" lIns="91357" tIns="45676" rIns="91357" bIns="4567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57" y="9440675"/>
            <a:ext cx="2949787" cy="496967"/>
          </a:xfrm>
          <a:prstGeom prst="rect">
            <a:avLst/>
          </a:prstGeom>
        </p:spPr>
        <p:txBody>
          <a:bodyPr vert="horz" lIns="91357" tIns="45676" rIns="91357" bIns="45676" rtlCol="0" anchor="b"/>
          <a:lstStyle>
            <a:lvl1pPr algn="r">
              <a:defRPr sz="1200"/>
            </a:lvl1pPr>
          </a:lstStyle>
          <a:p>
            <a:fld id="{4D2CE76F-D5CA-4B4B-A98C-2B46828FFF01}" type="slidenum">
              <a:rPr kumimoji="1" lang="ja-JP" altLang="en-US" smtClean="0"/>
              <a:pPr/>
              <a:t>‹#›</a:t>
            </a:fld>
            <a:endParaRPr kumimoji="1" lang="ja-JP" altLang="en-US"/>
          </a:p>
        </p:txBody>
      </p:sp>
    </p:spTree>
    <p:extLst>
      <p:ext uri="{BB962C8B-B14F-4D97-AF65-F5344CB8AC3E}">
        <p14:creationId xmlns:p14="http://schemas.microsoft.com/office/powerpoint/2010/main" val="3949431950"/>
      </p:ext>
    </p:extLst>
  </p:cSld>
  <p:clrMap bg1="lt1" tx1="dk1" bg2="lt2" tx2="dk2" accent1="accent1" accent2="accent2" accent3="accent3" accent4="accent4" accent5="accent5" accent6="accent6" hlink="hlink" folHlink="folHlink"/>
  <p:hf hdr="0" ftr="0" dt="0"/>
  <p:notesStyle>
    <a:lvl1pPr marL="0" algn="l" defTabSz="995549" rtl="0" eaLnBrk="1" latinLnBrk="0" hangingPunct="1">
      <a:defRPr kumimoji="1" sz="1300" kern="1200">
        <a:solidFill>
          <a:schemeClr val="tx1"/>
        </a:solidFill>
        <a:latin typeface="+mn-lt"/>
        <a:ea typeface="+mn-ea"/>
        <a:cs typeface="+mn-cs"/>
      </a:defRPr>
    </a:lvl1pPr>
    <a:lvl2pPr marL="497774" algn="l" defTabSz="995549" rtl="0" eaLnBrk="1" latinLnBrk="0" hangingPunct="1">
      <a:defRPr kumimoji="1" sz="1300" kern="1200">
        <a:solidFill>
          <a:schemeClr val="tx1"/>
        </a:solidFill>
        <a:latin typeface="+mn-lt"/>
        <a:ea typeface="+mn-ea"/>
        <a:cs typeface="+mn-cs"/>
      </a:defRPr>
    </a:lvl2pPr>
    <a:lvl3pPr marL="995549" algn="l" defTabSz="995549" rtl="0" eaLnBrk="1" latinLnBrk="0" hangingPunct="1">
      <a:defRPr kumimoji="1" sz="1300" kern="1200">
        <a:solidFill>
          <a:schemeClr val="tx1"/>
        </a:solidFill>
        <a:latin typeface="+mn-lt"/>
        <a:ea typeface="+mn-ea"/>
        <a:cs typeface="+mn-cs"/>
      </a:defRPr>
    </a:lvl3pPr>
    <a:lvl4pPr marL="1493323" algn="l" defTabSz="995549" rtl="0" eaLnBrk="1" latinLnBrk="0" hangingPunct="1">
      <a:defRPr kumimoji="1" sz="1300" kern="1200">
        <a:solidFill>
          <a:schemeClr val="tx1"/>
        </a:solidFill>
        <a:latin typeface="+mn-lt"/>
        <a:ea typeface="+mn-ea"/>
        <a:cs typeface="+mn-cs"/>
      </a:defRPr>
    </a:lvl4pPr>
    <a:lvl5pPr marL="1991097" algn="l" defTabSz="995549" rtl="0" eaLnBrk="1" latinLnBrk="0" hangingPunct="1">
      <a:defRPr kumimoji="1" sz="1300" kern="1200">
        <a:solidFill>
          <a:schemeClr val="tx1"/>
        </a:solidFill>
        <a:latin typeface="+mn-lt"/>
        <a:ea typeface="+mn-ea"/>
        <a:cs typeface="+mn-cs"/>
      </a:defRPr>
    </a:lvl5pPr>
    <a:lvl6pPr marL="2488872" algn="l" defTabSz="995549" rtl="0" eaLnBrk="1" latinLnBrk="0" hangingPunct="1">
      <a:defRPr kumimoji="1" sz="1300" kern="1200">
        <a:solidFill>
          <a:schemeClr val="tx1"/>
        </a:solidFill>
        <a:latin typeface="+mn-lt"/>
        <a:ea typeface="+mn-ea"/>
        <a:cs typeface="+mn-cs"/>
      </a:defRPr>
    </a:lvl6pPr>
    <a:lvl7pPr marL="2986646" algn="l" defTabSz="995549" rtl="0" eaLnBrk="1" latinLnBrk="0" hangingPunct="1">
      <a:defRPr kumimoji="1" sz="1300" kern="1200">
        <a:solidFill>
          <a:schemeClr val="tx1"/>
        </a:solidFill>
        <a:latin typeface="+mn-lt"/>
        <a:ea typeface="+mn-ea"/>
        <a:cs typeface="+mn-cs"/>
      </a:defRPr>
    </a:lvl7pPr>
    <a:lvl8pPr marL="3484420" algn="l" defTabSz="995549" rtl="0" eaLnBrk="1" latinLnBrk="0" hangingPunct="1">
      <a:defRPr kumimoji="1" sz="1300" kern="1200">
        <a:solidFill>
          <a:schemeClr val="tx1"/>
        </a:solidFill>
        <a:latin typeface="+mn-lt"/>
        <a:ea typeface="+mn-ea"/>
        <a:cs typeface="+mn-cs"/>
      </a:defRPr>
    </a:lvl8pPr>
    <a:lvl9pPr marL="3982194" algn="l" defTabSz="99554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06613" y="746125"/>
            <a:ext cx="25939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95215" rtl="0" eaLnBrk="1" fontAlgn="auto" latinLnBrk="0" hangingPunct="1">
              <a:lnSpc>
                <a:spcPct val="100000"/>
              </a:lnSpc>
              <a:spcBef>
                <a:spcPts val="0"/>
              </a:spcBef>
              <a:spcAft>
                <a:spcPts val="0"/>
              </a:spcAft>
              <a:buClrTx/>
              <a:buSzTx/>
              <a:buFontTx/>
              <a:buNone/>
              <a:tabLst/>
              <a:defRPr/>
            </a:pPr>
            <a:fld id="{4D2CE76F-D5CA-4B4B-A98C-2B46828FFF01}"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95215"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4968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06613" y="746125"/>
            <a:ext cx="25939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51631" rtl="0" eaLnBrk="1" fontAlgn="auto" latinLnBrk="0" hangingPunct="1">
              <a:lnSpc>
                <a:spcPct val="100000"/>
              </a:lnSpc>
              <a:spcBef>
                <a:spcPts val="0"/>
              </a:spcBef>
              <a:spcAft>
                <a:spcPts val="0"/>
              </a:spcAft>
              <a:buClrTx/>
              <a:buSzTx/>
              <a:buFontTx/>
              <a:buNone/>
              <a:tabLst/>
              <a:defRPr/>
            </a:pPr>
            <a:fld id="{4D2CE76F-D5CA-4B4B-A98C-2B46828FFF0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163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723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D2CE76F-D5CA-4B4B-A98C-2B46828FFF01}" type="slidenum">
              <a:rPr kumimoji="1" lang="ja-JP" altLang="en-US" smtClean="0"/>
              <a:pPr/>
              <a:t>3</a:t>
            </a:fld>
            <a:endParaRPr kumimoji="1" lang="ja-JP" altLang="en-US"/>
          </a:p>
        </p:txBody>
      </p:sp>
    </p:spTree>
    <p:extLst>
      <p:ext uri="{BB962C8B-B14F-4D97-AF65-F5344CB8AC3E}">
        <p14:creationId xmlns:p14="http://schemas.microsoft.com/office/powerpoint/2010/main" val="405618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D2CE76F-D5CA-4B4B-A98C-2B46828FFF01}" type="slidenum">
              <a:rPr kumimoji="1" lang="ja-JP" altLang="en-US" smtClean="0"/>
              <a:pPr/>
              <a:t>4</a:t>
            </a:fld>
            <a:endParaRPr kumimoji="1" lang="ja-JP" altLang="en-US"/>
          </a:p>
        </p:txBody>
      </p:sp>
    </p:spTree>
    <p:extLst>
      <p:ext uri="{BB962C8B-B14F-4D97-AF65-F5344CB8AC3E}">
        <p14:creationId xmlns:p14="http://schemas.microsoft.com/office/powerpoint/2010/main" val="23486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D2CE76F-D5CA-4B4B-A98C-2B46828FFF01}" type="slidenum">
              <a:rPr kumimoji="1" lang="ja-JP" altLang="en-US" smtClean="0"/>
              <a:pPr/>
              <a:t>5</a:t>
            </a:fld>
            <a:endParaRPr kumimoji="1" lang="ja-JP" altLang="en-US"/>
          </a:p>
        </p:txBody>
      </p:sp>
    </p:spTree>
    <p:extLst>
      <p:ext uri="{BB962C8B-B14F-4D97-AF65-F5344CB8AC3E}">
        <p14:creationId xmlns:p14="http://schemas.microsoft.com/office/powerpoint/2010/main" val="347282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D2CE76F-D5CA-4B4B-A98C-2B46828FFF01}" type="slidenum">
              <a:rPr kumimoji="1" lang="ja-JP" altLang="en-US" smtClean="0"/>
              <a:pPr/>
              <a:t>9</a:t>
            </a:fld>
            <a:endParaRPr kumimoji="1" lang="ja-JP" altLang="en-US"/>
          </a:p>
        </p:txBody>
      </p:sp>
    </p:spTree>
    <p:extLst>
      <p:ext uri="{BB962C8B-B14F-4D97-AF65-F5344CB8AC3E}">
        <p14:creationId xmlns:p14="http://schemas.microsoft.com/office/powerpoint/2010/main" val="58154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06613" y="746125"/>
            <a:ext cx="2593975"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D2CE76F-D5CA-4B4B-A98C-2B46828FFF01}" type="slidenum">
              <a:rPr kumimoji="1" lang="ja-JP" altLang="en-US" smtClean="0"/>
              <a:pPr/>
              <a:t>10</a:t>
            </a:fld>
            <a:endParaRPr kumimoji="1" lang="ja-JP" altLang="en-US"/>
          </a:p>
        </p:txBody>
      </p:sp>
    </p:spTree>
    <p:extLst>
      <p:ext uri="{BB962C8B-B14F-4D97-AF65-F5344CB8AC3E}">
        <p14:creationId xmlns:p14="http://schemas.microsoft.com/office/powerpoint/2010/main" val="166330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4D2CE76F-D5CA-4B4B-A98C-2B46828FFF01}" type="slidenum">
              <a:rPr kumimoji="1" lang="ja-JP" altLang="en-US" smtClean="0"/>
              <a:pPr/>
              <a:t>14</a:t>
            </a:fld>
            <a:endParaRPr kumimoji="1" lang="ja-JP" altLang="en-US"/>
          </a:p>
        </p:txBody>
      </p:sp>
    </p:spTree>
    <p:extLst>
      <p:ext uri="{BB962C8B-B14F-4D97-AF65-F5344CB8AC3E}">
        <p14:creationId xmlns:p14="http://schemas.microsoft.com/office/powerpoint/2010/main" val="312324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06613" y="746125"/>
            <a:ext cx="2593975"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D2CE76F-D5CA-4B4B-A98C-2B46828FFF01}" type="slidenum">
              <a:rPr kumimoji="1" lang="ja-JP" altLang="en-US" smtClean="0"/>
              <a:pPr/>
              <a:t>15</a:t>
            </a:fld>
            <a:endParaRPr kumimoji="1" lang="ja-JP" altLang="en-US"/>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9" y="3209943"/>
            <a:ext cx="6120765" cy="2214906"/>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80135" y="5855391"/>
            <a:ext cx="5040630" cy="2640665"/>
          </a:xfrm>
        </p:spPr>
        <p:txBody>
          <a:bodyPr/>
          <a:lstStyle>
            <a:lvl1pPr marL="0" indent="0" algn="ctr">
              <a:buNone/>
              <a:defRPr>
                <a:solidFill>
                  <a:schemeClr val="tx1">
                    <a:tint val="75000"/>
                  </a:schemeClr>
                </a:solidFill>
              </a:defRPr>
            </a:lvl1pPr>
            <a:lvl2pPr marL="497774" indent="0" algn="ctr">
              <a:buNone/>
              <a:defRPr>
                <a:solidFill>
                  <a:schemeClr val="tx1">
                    <a:tint val="75000"/>
                  </a:schemeClr>
                </a:solidFill>
              </a:defRPr>
            </a:lvl2pPr>
            <a:lvl3pPr marL="995549" indent="0" algn="ctr">
              <a:buNone/>
              <a:defRPr>
                <a:solidFill>
                  <a:schemeClr val="tx1">
                    <a:tint val="75000"/>
                  </a:schemeClr>
                </a:solidFill>
              </a:defRPr>
            </a:lvl3pPr>
            <a:lvl4pPr marL="1493323" indent="0" algn="ctr">
              <a:buNone/>
              <a:defRPr>
                <a:solidFill>
                  <a:schemeClr val="tx1">
                    <a:tint val="75000"/>
                  </a:schemeClr>
                </a:solidFill>
              </a:defRPr>
            </a:lvl4pPr>
            <a:lvl5pPr marL="1991097" indent="0" algn="ctr">
              <a:buNone/>
              <a:defRPr>
                <a:solidFill>
                  <a:schemeClr val="tx1">
                    <a:tint val="75000"/>
                  </a:schemeClr>
                </a:solidFill>
              </a:defRPr>
            </a:lvl5pPr>
            <a:lvl6pPr marL="2488872" indent="0" algn="ctr">
              <a:buNone/>
              <a:defRPr>
                <a:solidFill>
                  <a:schemeClr val="tx1">
                    <a:tint val="75000"/>
                  </a:schemeClr>
                </a:solidFill>
              </a:defRPr>
            </a:lvl6pPr>
            <a:lvl7pPr marL="2986646" indent="0" algn="ctr">
              <a:buNone/>
              <a:defRPr>
                <a:solidFill>
                  <a:schemeClr val="tx1">
                    <a:tint val="75000"/>
                  </a:schemeClr>
                </a:solidFill>
              </a:defRPr>
            </a:lvl7pPr>
            <a:lvl8pPr marL="3484420" indent="0" algn="ctr">
              <a:buNone/>
              <a:defRPr>
                <a:solidFill>
                  <a:schemeClr val="tx1">
                    <a:tint val="75000"/>
                  </a:schemeClr>
                </a:solidFill>
              </a:defRPr>
            </a:lvl8pPr>
            <a:lvl9pPr marL="3982194"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6DE9D10-EFFD-49A5-9F8D-E46AEF64F736}"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6D1C86D-0570-45D5-A80D-56D26AEB3297}"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3" y="413802"/>
            <a:ext cx="1620202" cy="8816568"/>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60045" y="413802"/>
            <a:ext cx="4740592" cy="8816568"/>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56D89D1-F847-46E8-B987-B187705B0C67}"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603F9-73DD-1590-4833-F5702F1A5290}"/>
              </a:ext>
            </a:extLst>
          </p:cNvPr>
          <p:cNvSpPr>
            <a:spLocks noGrp="1"/>
          </p:cNvSpPr>
          <p:nvPr>
            <p:ph type="ctrTitle"/>
          </p:nvPr>
        </p:nvSpPr>
        <p:spPr>
          <a:xfrm>
            <a:off x="900113" y="1690688"/>
            <a:ext cx="5400675" cy="3597275"/>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8CC30E5-4310-509D-B09D-EE40C72601C5}"/>
              </a:ext>
            </a:extLst>
          </p:cNvPr>
          <p:cNvSpPr>
            <a:spLocks noGrp="1"/>
          </p:cNvSpPr>
          <p:nvPr>
            <p:ph type="subTitle" idx="1"/>
          </p:nvPr>
        </p:nvSpPr>
        <p:spPr>
          <a:xfrm>
            <a:off x="900113" y="5427663"/>
            <a:ext cx="5400675" cy="2493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75AB70E-DA06-FB5A-29DA-1C3E1BD658F8}"/>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9D44B109-9079-3DA2-619D-2D8DAE0DB1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D9AC8A-951B-A8DC-882A-BE883806E515}"/>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209613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A9CBD3-8025-2B9C-B30C-E2DACF774CD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71ACE5-6061-B78C-E334-3CA44BB7241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B34DBA-7EE4-4A6A-A060-889C0AB218AB}"/>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B6F68B02-3C8D-BBEC-6A07-F4FF37CB26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B1AD07-D624-F7A9-DB4D-CD8684FCC033}"/>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4202211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C27E1-5405-0DF9-606F-6AFF59083B02}"/>
              </a:ext>
            </a:extLst>
          </p:cNvPr>
          <p:cNvSpPr>
            <a:spLocks noGrp="1"/>
          </p:cNvSpPr>
          <p:nvPr>
            <p:ph type="title"/>
          </p:nvPr>
        </p:nvSpPr>
        <p:spPr>
          <a:xfrm>
            <a:off x="490538" y="2576513"/>
            <a:ext cx="6211887" cy="4297362"/>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E9A9EE-0FC5-F355-59CF-D17855221D08}"/>
              </a:ext>
            </a:extLst>
          </p:cNvPr>
          <p:cNvSpPr>
            <a:spLocks noGrp="1"/>
          </p:cNvSpPr>
          <p:nvPr>
            <p:ph type="body" idx="1"/>
          </p:nvPr>
        </p:nvSpPr>
        <p:spPr>
          <a:xfrm>
            <a:off x="490538" y="6915150"/>
            <a:ext cx="6211887" cy="2260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F40A5B2-97A1-0C8C-82F6-CE935DC2068C}"/>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23C06198-4072-5380-8C18-EB2CE0BFF1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CF0A77-D980-DA0E-3B97-7273D971C739}"/>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2858848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1650C-453E-67EF-1FE7-D58314BFD4C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CCBDBC-D9F5-EC5D-5B29-02320EDAC01C}"/>
              </a:ext>
            </a:extLst>
          </p:cNvPr>
          <p:cNvSpPr>
            <a:spLocks noGrp="1"/>
          </p:cNvSpPr>
          <p:nvPr>
            <p:ph sz="half" idx="1"/>
          </p:nvPr>
        </p:nvSpPr>
        <p:spPr>
          <a:xfrm>
            <a:off x="495300" y="2751138"/>
            <a:ext cx="3028950" cy="6556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54288C3-C9BC-B952-4D1F-DE1063CEBD96}"/>
              </a:ext>
            </a:extLst>
          </p:cNvPr>
          <p:cNvSpPr>
            <a:spLocks noGrp="1"/>
          </p:cNvSpPr>
          <p:nvPr>
            <p:ph sz="half" idx="2"/>
          </p:nvPr>
        </p:nvSpPr>
        <p:spPr>
          <a:xfrm>
            <a:off x="3676650" y="2751138"/>
            <a:ext cx="3028950" cy="6556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0EB797-6F72-3E69-92F9-ACBB7496B501}"/>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4089D802-8F19-BF55-8514-FD4454C4DA1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8C363B-7B4C-D426-F43A-4091C90E4617}"/>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3782247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EE05E9-0D60-65A9-9E47-CD243D8E5CF0}"/>
              </a:ext>
            </a:extLst>
          </p:cNvPr>
          <p:cNvSpPr>
            <a:spLocks noGrp="1"/>
          </p:cNvSpPr>
          <p:nvPr>
            <p:ph type="title"/>
          </p:nvPr>
        </p:nvSpPr>
        <p:spPr>
          <a:xfrm>
            <a:off x="495300" y="550863"/>
            <a:ext cx="6211888" cy="199707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6A9647-DF04-6AC4-8EA8-321875C6FDA5}"/>
              </a:ext>
            </a:extLst>
          </p:cNvPr>
          <p:cNvSpPr>
            <a:spLocks noGrp="1"/>
          </p:cNvSpPr>
          <p:nvPr>
            <p:ph type="body" idx="1"/>
          </p:nvPr>
        </p:nvSpPr>
        <p:spPr>
          <a:xfrm>
            <a:off x="495300" y="2533650"/>
            <a:ext cx="3046413" cy="1241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98C5DC4-B1AC-2E52-C582-468B61DE0FAE}"/>
              </a:ext>
            </a:extLst>
          </p:cNvPr>
          <p:cNvSpPr>
            <a:spLocks noGrp="1"/>
          </p:cNvSpPr>
          <p:nvPr>
            <p:ph sz="half" idx="2"/>
          </p:nvPr>
        </p:nvSpPr>
        <p:spPr>
          <a:xfrm>
            <a:off x="495300" y="3775075"/>
            <a:ext cx="3046413" cy="55514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DCEFA85-24BF-7483-ED32-3A59F92F640B}"/>
              </a:ext>
            </a:extLst>
          </p:cNvPr>
          <p:cNvSpPr>
            <a:spLocks noGrp="1"/>
          </p:cNvSpPr>
          <p:nvPr>
            <p:ph type="body" sz="quarter" idx="3"/>
          </p:nvPr>
        </p:nvSpPr>
        <p:spPr>
          <a:xfrm>
            <a:off x="3644900" y="2533650"/>
            <a:ext cx="3062288" cy="1241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194BBD1-2BF8-3E4C-81AC-8D55012356E0}"/>
              </a:ext>
            </a:extLst>
          </p:cNvPr>
          <p:cNvSpPr>
            <a:spLocks noGrp="1"/>
          </p:cNvSpPr>
          <p:nvPr>
            <p:ph sz="quarter" idx="4"/>
          </p:nvPr>
        </p:nvSpPr>
        <p:spPr>
          <a:xfrm>
            <a:off x="3644900" y="3775075"/>
            <a:ext cx="3062288" cy="55514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0F82112-204C-9072-1895-9DAF4C944F11}"/>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8" name="フッター プレースホルダー 7">
            <a:extLst>
              <a:ext uri="{FF2B5EF4-FFF2-40B4-BE49-F238E27FC236}">
                <a16:creationId xmlns:a16="http://schemas.microsoft.com/office/drawing/2014/main" id="{1ABA22DE-64BB-AA38-5F80-D17B369C280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5607B4B-9880-284D-AC94-7F6D9C81F685}"/>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17264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FBF0C-458B-8704-4FE7-8027DD2B80B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4B92E98-CBBC-4D2E-6485-5218CF32F8BB}"/>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4" name="フッター プレースホルダー 3">
            <a:extLst>
              <a:ext uri="{FF2B5EF4-FFF2-40B4-BE49-F238E27FC236}">
                <a16:creationId xmlns:a16="http://schemas.microsoft.com/office/drawing/2014/main" id="{419CCE49-974F-2D33-0ABE-91ED89B6A1C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9AA7BB3-C97F-D1A7-499A-F2FA1C44A5B6}"/>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2017546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1101809-074E-EF95-354F-2264EAD4A13E}"/>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3" name="フッター プレースホルダー 2">
            <a:extLst>
              <a:ext uri="{FF2B5EF4-FFF2-40B4-BE49-F238E27FC236}">
                <a16:creationId xmlns:a16="http://schemas.microsoft.com/office/drawing/2014/main" id="{60EDDE93-B8CD-39BB-71F1-A034172761F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CD27EBD-FAAE-F806-01EC-7B27D234107E}"/>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2961515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C0CF5-2492-055A-2B97-24AEA26F4755}"/>
              </a:ext>
            </a:extLst>
          </p:cNvPr>
          <p:cNvSpPr>
            <a:spLocks noGrp="1"/>
          </p:cNvSpPr>
          <p:nvPr>
            <p:ph type="title"/>
          </p:nvPr>
        </p:nvSpPr>
        <p:spPr>
          <a:xfrm>
            <a:off x="495300" y="688975"/>
            <a:ext cx="2322513" cy="2411413"/>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C2056A-C24A-CDC1-F8C9-390C325F4F16}"/>
              </a:ext>
            </a:extLst>
          </p:cNvPr>
          <p:cNvSpPr>
            <a:spLocks noGrp="1"/>
          </p:cNvSpPr>
          <p:nvPr>
            <p:ph idx="1"/>
          </p:nvPr>
        </p:nvSpPr>
        <p:spPr>
          <a:xfrm>
            <a:off x="3060700" y="1487488"/>
            <a:ext cx="3646488" cy="7343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2CD8A3-1A1B-C263-0595-68CD43B1DD08}"/>
              </a:ext>
            </a:extLst>
          </p:cNvPr>
          <p:cNvSpPr>
            <a:spLocks noGrp="1"/>
          </p:cNvSpPr>
          <p:nvPr>
            <p:ph type="body" sz="half" idx="2"/>
          </p:nvPr>
        </p:nvSpPr>
        <p:spPr>
          <a:xfrm>
            <a:off x="495300" y="3100388"/>
            <a:ext cx="2322513" cy="5741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1FC3D8-C189-6EE1-0518-985AE4852876}"/>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5B47D6EA-A937-51DD-8F15-ADF0FC4083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68B3CF-45AC-6CEE-5740-93C18DE9EC75}"/>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65712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DD0B306-1BA9-4B7D-A59C-230B70FC936A}"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B963CF-B100-42EA-5960-6F107F3079C0}"/>
              </a:ext>
            </a:extLst>
          </p:cNvPr>
          <p:cNvSpPr>
            <a:spLocks noGrp="1"/>
          </p:cNvSpPr>
          <p:nvPr>
            <p:ph type="title"/>
          </p:nvPr>
        </p:nvSpPr>
        <p:spPr>
          <a:xfrm>
            <a:off x="495300" y="688975"/>
            <a:ext cx="2322513" cy="2411413"/>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07F891-5C9C-7CA8-CF93-7CD037CAE8F6}"/>
              </a:ext>
            </a:extLst>
          </p:cNvPr>
          <p:cNvSpPr>
            <a:spLocks noGrp="1"/>
          </p:cNvSpPr>
          <p:nvPr>
            <p:ph type="pic" idx="1"/>
          </p:nvPr>
        </p:nvSpPr>
        <p:spPr>
          <a:xfrm>
            <a:off x="3060700" y="1487488"/>
            <a:ext cx="3646488" cy="7343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8F1A95E-C724-C0E5-FF9B-2902C3DD063F}"/>
              </a:ext>
            </a:extLst>
          </p:cNvPr>
          <p:cNvSpPr>
            <a:spLocks noGrp="1"/>
          </p:cNvSpPr>
          <p:nvPr>
            <p:ph type="body" sz="half" idx="2"/>
          </p:nvPr>
        </p:nvSpPr>
        <p:spPr>
          <a:xfrm>
            <a:off x="495300" y="3100388"/>
            <a:ext cx="2322513" cy="5741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84C7D44-A237-E769-6A3F-519E7FBCA395}"/>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60E83273-610B-F4C9-89E3-AE373AAB60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999E29-CCE8-E575-69D6-D98AAEB62F85}"/>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155607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F6512-2CD2-8D2A-EF82-DC93E9C9CA9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5CF0ED2-7E74-8A46-AB5A-5FF1E72492D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E92D5D-8C2B-916A-DB9D-D2BEA89137B1}"/>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366D665E-B393-EE08-985E-707EA5D0EC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2FD28E-C8BC-9259-228A-EA3DC15A6376}"/>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2022639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91FEE84-CF16-7963-657F-AC4A38BB60A9}"/>
              </a:ext>
            </a:extLst>
          </p:cNvPr>
          <p:cNvSpPr>
            <a:spLocks noGrp="1"/>
          </p:cNvSpPr>
          <p:nvPr>
            <p:ph type="title" orient="vert"/>
          </p:nvPr>
        </p:nvSpPr>
        <p:spPr>
          <a:xfrm>
            <a:off x="5153025" y="550863"/>
            <a:ext cx="1552575" cy="875665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183DEED-F4E7-DD70-709E-60896EFEFDD3}"/>
              </a:ext>
            </a:extLst>
          </p:cNvPr>
          <p:cNvSpPr>
            <a:spLocks noGrp="1"/>
          </p:cNvSpPr>
          <p:nvPr>
            <p:ph type="body" orient="vert" idx="1"/>
          </p:nvPr>
        </p:nvSpPr>
        <p:spPr>
          <a:xfrm>
            <a:off x="495300" y="550863"/>
            <a:ext cx="4505325" cy="875665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54F1A5-4BD7-6FCF-6BB9-17027CF061AA}"/>
              </a:ext>
            </a:extLst>
          </p:cNvPr>
          <p:cNvSpPr>
            <a:spLocks noGrp="1"/>
          </p:cNvSpPr>
          <p:nvPr>
            <p:ph type="dt" sz="half" idx="10"/>
          </p:nvPr>
        </p:nvSpPr>
        <p:spPr/>
        <p:txBody>
          <a:bodyPr/>
          <a:lstStyle/>
          <a:p>
            <a:fld id="{AEC138A1-8AA5-4B0F-991C-0BE6B35B474F}"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193E63E9-2B46-F6DE-BF83-1EED5DA91D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9C45E4-BD18-2353-5AF4-067922889C67}"/>
              </a:ext>
            </a:extLst>
          </p:cNvPr>
          <p:cNvSpPr>
            <a:spLocks noGrp="1"/>
          </p:cNvSpPr>
          <p:nvPr>
            <p:ph type="sldNum" sz="quarter" idx="12"/>
          </p:nvPr>
        </p:nvSpPr>
        <p:spPr/>
        <p:txBody>
          <a:body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3897139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69134-7F2D-C94A-1859-BF2AD78FAB3B}"/>
              </a:ext>
            </a:extLst>
          </p:cNvPr>
          <p:cNvSpPr>
            <a:spLocks noGrp="1"/>
          </p:cNvSpPr>
          <p:nvPr>
            <p:ph type="ctrTitle"/>
          </p:nvPr>
        </p:nvSpPr>
        <p:spPr>
          <a:xfrm>
            <a:off x="900113" y="1690688"/>
            <a:ext cx="5400675" cy="3597275"/>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8E9F7C0-E253-E4D7-0820-F00FCA5F6096}"/>
              </a:ext>
            </a:extLst>
          </p:cNvPr>
          <p:cNvSpPr>
            <a:spLocks noGrp="1"/>
          </p:cNvSpPr>
          <p:nvPr>
            <p:ph type="subTitle" idx="1"/>
          </p:nvPr>
        </p:nvSpPr>
        <p:spPr>
          <a:xfrm>
            <a:off x="900113" y="5427663"/>
            <a:ext cx="5400675" cy="2493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623E630-F0B1-F22B-B00B-82002BA803F6}"/>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C296717A-457F-7A83-E7BC-7EC8821EC0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23F84B-E2AD-9DC1-2FB8-460839889755}"/>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3223850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C61DA-161D-41FC-BE90-0A859AA135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8D3987-EF9E-198B-8135-B47E30C3EA1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9DAC59-0822-0B23-F727-FCDAD60862FB}"/>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8DD5EBEB-CC1A-7F76-2624-17A10AB94A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3C4479-AB78-A7DD-7975-46D9AE9F27DE}"/>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1140766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FFBCF-D766-466B-5BD5-F077BC59E5B8}"/>
              </a:ext>
            </a:extLst>
          </p:cNvPr>
          <p:cNvSpPr>
            <a:spLocks noGrp="1"/>
          </p:cNvSpPr>
          <p:nvPr>
            <p:ph type="title"/>
          </p:nvPr>
        </p:nvSpPr>
        <p:spPr>
          <a:xfrm>
            <a:off x="490538" y="2576513"/>
            <a:ext cx="6211887" cy="4297362"/>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91FC151-F52F-DF5C-DE1B-42EA95FFA498}"/>
              </a:ext>
            </a:extLst>
          </p:cNvPr>
          <p:cNvSpPr>
            <a:spLocks noGrp="1"/>
          </p:cNvSpPr>
          <p:nvPr>
            <p:ph type="body" idx="1"/>
          </p:nvPr>
        </p:nvSpPr>
        <p:spPr>
          <a:xfrm>
            <a:off x="490538" y="6915150"/>
            <a:ext cx="6211887" cy="2260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3EF5CF1-76A7-E4A9-DE29-058417EAF22D}"/>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53B1E0EB-B19F-BF1A-C063-A2F498305D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5BADF5-FB89-EF71-CFE6-654AF9A37EEC}"/>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3527953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3B36D-CEA0-E651-8400-A80525F1D5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7C3A1A-6813-9967-F840-C3553BEA5383}"/>
              </a:ext>
            </a:extLst>
          </p:cNvPr>
          <p:cNvSpPr>
            <a:spLocks noGrp="1"/>
          </p:cNvSpPr>
          <p:nvPr>
            <p:ph sz="half" idx="1"/>
          </p:nvPr>
        </p:nvSpPr>
        <p:spPr>
          <a:xfrm>
            <a:off x="495300" y="2751138"/>
            <a:ext cx="3028950" cy="6556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9715016-5415-A854-79C6-DCD3D52A93CE}"/>
              </a:ext>
            </a:extLst>
          </p:cNvPr>
          <p:cNvSpPr>
            <a:spLocks noGrp="1"/>
          </p:cNvSpPr>
          <p:nvPr>
            <p:ph sz="half" idx="2"/>
          </p:nvPr>
        </p:nvSpPr>
        <p:spPr>
          <a:xfrm>
            <a:off x="3676650" y="2751138"/>
            <a:ext cx="3028950" cy="6556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20A19CE-2D80-1A14-AA49-847A65767A02}"/>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585188AF-9BAE-7848-69D7-6CDBE9BA1E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F416EF-DF5D-F458-A94D-5EBE956C304B}"/>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1431958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063AE3-CD9C-3236-090F-E8BB18F06AD4}"/>
              </a:ext>
            </a:extLst>
          </p:cNvPr>
          <p:cNvSpPr>
            <a:spLocks noGrp="1"/>
          </p:cNvSpPr>
          <p:nvPr>
            <p:ph type="title"/>
          </p:nvPr>
        </p:nvSpPr>
        <p:spPr>
          <a:xfrm>
            <a:off x="495300" y="550863"/>
            <a:ext cx="6211888" cy="199707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952A27-40AD-00CD-23F6-CCF06D2125FA}"/>
              </a:ext>
            </a:extLst>
          </p:cNvPr>
          <p:cNvSpPr>
            <a:spLocks noGrp="1"/>
          </p:cNvSpPr>
          <p:nvPr>
            <p:ph type="body" idx="1"/>
          </p:nvPr>
        </p:nvSpPr>
        <p:spPr>
          <a:xfrm>
            <a:off x="495300" y="2533650"/>
            <a:ext cx="3046413" cy="1241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48BB2A0-FB1C-7761-E7CD-0C264CE6F8F2}"/>
              </a:ext>
            </a:extLst>
          </p:cNvPr>
          <p:cNvSpPr>
            <a:spLocks noGrp="1"/>
          </p:cNvSpPr>
          <p:nvPr>
            <p:ph sz="half" idx="2"/>
          </p:nvPr>
        </p:nvSpPr>
        <p:spPr>
          <a:xfrm>
            <a:off x="495300" y="3775075"/>
            <a:ext cx="3046413" cy="55514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294464A-1462-5A9C-E61D-7AAB224A7EE7}"/>
              </a:ext>
            </a:extLst>
          </p:cNvPr>
          <p:cNvSpPr>
            <a:spLocks noGrp="1"/>
          </p:cNvSpPr>
          <p:nvPr>
            <p:ph type="body" sz="quarter" idx="3"/>
          </p:nvPr>
        </p:nvSpPr>
        <p:spPr>
          <a:xfrm>
            <a:off x="3644900" y="2533650"/>
            <a:ext cx="3062288" cy="1241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CB4E99E-027F-3019-202F-2AEFE20016AD}"/>
              </a:ext>
            </a:extLst>
          </p:cNvPr>
          <p:cNvSpPr>
            <a:spLocks noGrp="1"/>
          </p:cNvSpPr>
          <p:nvPr>
            <p:ph sz="quarter" idx="4"/>
          </p:nvPr>
        </p:nvSpPr>
        <p:spPr>
          <a:xfrm>
            <a:off x="3644900" y="3775075"/>
            <a:ext cx="3062288" cy="55514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807149-1D68-6124-7A1A-2A938959152A}"/>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8" name="フッター プレースホルダー 7">
            <a:extLst>
              <a:ext uri="{FF2B5EF4-FFF2-40B4-BE49-F238E27FC236}">
                <a16:creationId xmlns:a16="http://schemas.microsoft.com/office/drawing/2014/main" id="{EB37DDB9-0E33-1365-E5C9-166292006B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0587E24-5C3A-A1E4-D0CC-85ABBF3EC189}"/>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2022455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88FF7-4BA0-49D3-1449-03450DB8993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156FBD-E78B-FF65-9B8A-3EDD63664B64}"/>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4" name="フッター プレースホルダー 3">
            <a:extLst>
              <a:ext uri="{FF2B5EF4-FFF2-40B4-BE49-F238E27FC236}">
                <a16:creationId xmlns:a16="http://schemas.microsoft.com/office/drawing/2014/main" id="{E2B85C5C-1EDD-5F60-6867-C06C450AA53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E24F414-4228-FB5B-F660-41E2E946F209}"/>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4101320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723E75-844D-9708-BCFA-3FC5C12F3417}"/>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3" name="フッター プレースホルダー 2">
            <a:extLst>
              <a:ext uri="{FF2B5EF4-FFF2-40B4-BE49-F238E27FC236}">
                <a16:creationId xmlns:a16="http://schemas.microsoft.com/office/drawing/2014/main" id="{54F96DDA-4958-5624-9E53-0662FDAF896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367E1C-1473-3EB0-6E18-06D3ACEA024D}"/>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14065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3" y="6639934"/>
            <a:ext cx="6120765" cy="2052256"/>
          </a:xfrm>
        </p:spPr>
        <p:txBody>
          <a:bodyPr anchor="t"/>
          <a:lstStyle>
            <a:lvl1pPr algn="l">
              <a:defRPr sz="44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68823" y="4379584"/>
            <a:ext cx="6120765" cy="2260351"/>
          </a:xfrm>
        </p:spPr>
        <p:txBody>
          <a:bodyPr anchor="b"/>
          <a:lstStyle>
            <a:lvl1pPr marL="0" indent="0">
              <a:buNone/>
              <a:defRPr sz="2200">
                <a:solidFill>
                  <a:schemeClr val="tx1">
                    <a:tint val="75000"/>
                  </a:schemeClr>
                </a:solidFill>
              </a:defRPr>
            </a:lvl1pPr>
            <a:lvl2pPr marL="497774" indent="0">
              <a:buNone/>
              <a:defRPr sz="2000">
                <a:solidFill>
                  <a:schemeClr val="tx1">
                    <a:tint val="75000"/>
                  </a:schemeClr>
                </a:solidFill>
              </a:defRPr>
            </a:lvl2pPr>
            <a:lvl3pPr marL="995549" indent="0">
              <a:buNone/>
              <a:defRPr sz="1700">
                <a:solidFill>
                  <a:schemeClr val="tx1">
                    <a:tint val="75000"/>
                  </a:schemeClr>
                </a:solidFill>
              </a:defRPr>
            </a:lvl3pPr>
            <a:lvl4pPr marL="1493323" indent="0">
              <a:buNone/>
              <a:defRPr sz="1500">
                <a:solidFill>
                  <a:schemeClr val="tx1">
                    <a:tint val="75000"/>
                  </a:schemeClr>
                </a:solidFill>
              </a:defRPr>
            </a:lvl4pPr>
            <a:lvl5pPr marL="1991097" indent="0">
              <a:buNone/>
              <a:defRPr sz="1500">
                <a:solidFill>
                  <a:schemeClr val="tx1">
                    <a:tint val="75000"/>
                  </a:schemeClr>
                </a:solidFill>
              </a:defRPr>
            </a:lvl5pPr>
            <a:lvl6pPr marL="2488872" indent="0">
              <a:buNone/>
              <a:defRPr sz="1500">
                <a:solidFill>
                  <a:schemeClr val="tx1">
                    <a:tint val="75000"/>
                  </a:schemeClr>
                </a:solidFill>
              </a:defRPr>
            </a:lvl6pPr>
            <a:lvl7pPr marL="2986646" indent="0">
              <a:buNone/>
              <a:defRPr sz="1500">
                <a:solidFill>
                  <a:schemeClr val="tx1">
                    <a:tint val="75000"/>
                  </a:schemeClr>
                </a:solidFill>
              </a:defRPr>
            </a:lvl7pPr>
            <a:lvl8pPr marL="3484420" indent="0">
              <a:buNone/>
              <a:defRPr sz="1500">
                <a:solidFill>
                  <a:schemeClr val="tx1">
                    <a:tint val="75000"/>
                  </a:schemeClr>
                </a:solidFill>
              </a:defRPr>
            </a:lvl8pPr>
            <a:lvl9pPr marL="3982194" indent="0">
              <a:buNone/>
              <a:defRPr sz="15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D2F6766-88BD-4EC1-B870-AB58BDE5A4CA}"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A18AAC-3904-31B8-2AC5-72629FCE29D8}"/>
              </a:ext>
            </a:extLst>
          </p:cNvPr>
          <p:cNvSpPr>
            <a:spLocks noGrp="1"/>
          </p:cNvSpPr>
          <p:nvPr>
            <p:ph type="title"/>
          </p:nvPr>
        </p:nvSpPr>
        <p:spPr>
          <a:xfrm>
            <a:off x="495300" y="688975"/>
            <a:ext cx="2322513" cy="2411413"/>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1067E2-B5EE-47D2-976B-69EC252F19B0}"/>
              </a:ext>
            </a:extLst>
          </p:cNvPr>
          <p:cNvSpPr>
            <a:spLocks noGrp="1"/>
          </p:cNvSpPr>
          <p:nvPr>
            <p:ph idx="1"/>
          </p:nvPr>
        </p:nvSpPr>
        <p:spPr>
          <a:xfrm>
            <a:off x="3060700" y="1487488"/>
            <a:ext cx="3646488" cy="7343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1D0AC9-2621-B675-040E-E0B454B95A89}"/>
              </a:ext>
            </a:extLst>
          </p:cNvPr>
          <p:cNvSpPr>
            <a:spLocks noGrp="1"/>
          </p:cNvSpPr>
          <p:nvPr>
            <p:ph type="body" sz="half" idx="2"/>
          </p:nvPr>
        </p:nvSpPr>
        <p:spPr>
          <a:xfrm>
            <a:off x="495300" y="3100388"/>
            <a:ext cx="2322513" cy="5741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F68A261-F3B2-A062-A361-53F39AB31F48}"/>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5333C3E0-788C-860F-CD16-0FA577AAA7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4B8ED2-684A-6FFF-7321-E731B5C868C2}"/>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2688346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28F582-3ABA-3E76-D5FC-12555BD64681}"/>
              </a:ext>
            </a:extLst>
          </p:cNvPr>
          <p:cNvSpPr>
            <a:spLocks noGrp="1"/>
          </p:cNvSpPr>
          <p:nvPr>
            <p:ph type="title"/>
          </p:nvPr>
        </p:nvSpPr>
        <p:spPr>
          <a:xfrm>
            <a:off x="495300" y="688975"/>
            <a:ext cx="2322513" cy="2411413"/>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E982D03-DA00-BFC1-4B2D-4B04C7F39FB5}"/>
              </a:ext>
            </a:extLst>
          </p:cNvPr>
          <p:cNvSpPr>
            <a:spLocks noGrp="1"/>
          </p:cNvSpPr>
          <p:nvPr>
            <p:ph type="pic" idx="1"/>
          </p:nvPr>
        </p:nvSpPr>
        <p:spPr>
          <a:xfrm>
            <a:off x="3060700" y="1487488"/>
            <a:ext cx="3646488" cy="7343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69F7B7B-4FB4-4E2E-D3B0-48E282D2996E}"/>
              </a:ext>
            </a:extLst>
          </p:cNvPr>
          <p:cNvSpPr>
            <a:spLocks noGrp="1"/>
          </p:cNvSpPr>
          <p:nvPr>
            <p:ph type="body" sz="half" idx="2"/>
          </p:nvPr>
        </p:nvSpPr>
        <p:spPr>
          <a:xfrm>
            <a:off x="495300" y="3100388"/>
            <a:ext cx="2322513" cy="5741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DF79B5-B22C-9685-52EA-BF60AAD0CC5F}"/>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C716A0A8-B5DB-09BE-0F31-BFE9683804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920374-80E7-68FE-1A70-ECFC2B930E75}"/>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2873024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8BCA1-B0C0-EC7E-FD23-30F3D26DBDE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6C2B2B-D6BF-88C7-0ABF-0B1D9982C2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EB2105-EB2B-9B42-9FD9-B21EDEEF0C05}"/>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0C5F8446-AFBC-8597-057F-C7A2D067C5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12EC0C-0C0F-0EA5-E0B3-DDDFCDD541F1}"/>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2966579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6AA5D12-4297-367E-E0CA-91B8AB023CB8}"/>
              </a:ext>
            </a:extLst>
          </p:cNvPr>
          <p:cNvSpPr>
            <a:spLocks noGrp="1"/>
          </p:cNvSpPr>
          <p:nvPr>
            <p:ph type="title" orient="vert"/>
          </p:nvPr>
        </p:nvSpPr>
        <p:spPr>
          <a:xfrm>
            <a:off x="5153025" y="550863"/>
            <a:ext cx="1552575" cy="875665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89D4782-6983-470A-C1E5-43CA5A08D0FF}"/>
              </a:ext>
            </a:extLst>
          </p:cNvPr>
          <p:cNvSpPr>
            <a:spLocks noGrp="1"/>
          </p:cNvSpPr>
          <p:nvPr>
            <p:ph type="body" orient="vert" idx="1"/>
          </p:nvPr>
        </p:nvSpPr>
        <p:spPr>
          <a:xfrm>
            <a:off x="495300" y="550863"/>
            <a:ext cx="4505325" cy="875665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21938B-0E34-DC5C-1252-5E15A10506B6}"/>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08A682F0-CEAC-9F91-F7A9-52A9640DAF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68078A-809B-0AEA-EEA2-2C34E9253C13}"/>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1783280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F2C25-1C39-6B6A-22C1-1EA203FD8E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EA4FE7-8D78-3531-5CEC-A8DCFC240891}"/>
              </a:ext>
            </a:extLst>
          </p:cNvPr>
          <p:cNvSpPr>
            <a:spLocks noGrp="1"/>
          </p:cNvSpPr>
          <p:nvPr>
            <p:ph type="dt" sz="half" idx="10"/>
          </p:nvPr>
        </p:nvSpPr>
        <p:spPr/>
        <p:txBody>
          <a:bodyPr/>
          <a:lstStyle/>
          <a:p>
            <a:fld id="{4FFAA7F3-0B7A-49B2-8DDC-0A5AA70E98CC}" type="datetimeFigureOut">
              <a:rPr kumimoji="1" lang="ja-JP" altLang="en-US" smtClean="0"/>
              <a:t>2025/6/30</a:t>
            </a:fld>
            <a:endParaRPr kumimoji="1" lang="ja-JP" altLang="en-US"/>
          </a:p>
        </p:txBody>
      </p:sp>
      <p:sp>
        <p:nvSpPr>
          <p:cNvPr id="4" name="フッター プレースホルダー 3">
            <a:extLst>
              <a:ext uri="{FF2B5EF4-FFF2-40B4-BE49-F238E27FC236}">
                <a16:creationId xmlns:a16="http://schemas.microsoft.com/office/drawing/2014/main" id="{B87E7457-89C7-1904-03E7-BE1EA0F5A48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407367D-A020-5B64-2DB8-EB610F95C46E}"/>
              </a:ext>
            </a:extLst>
          </p:cNvPr>
          <p:cNvSpPr>
            <a:spLocks noGrp="1"/>
          </p:cNvSpPr>
          <p:nvPr>
            <p:ph type="sldNum" sz="quarter" idx="12"/>
          </p:nvPr>
        </p:nvSpPr>
        <p:spPr/>
        <p:txBody>
          <a:body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1942529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71" y="3209943"/>
            <a:ext cx="6120765" cy="2214906"/>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80135" y="5855393"/>
            <a:ext cx="5040630" cy="2640665"/>
          </a:xfrm>
        </p:spPr>
        <p:txBody>
          <a:bodyPr/>
          <a:lstStyle>
            <a:lvl1pPr marL="0" indent="0" algn="ctr">
              <a:buNone/>
              <a:defRPr>
                <a:solidFill>
                  <a:schemeClr val="tx1">
                    <a:tint val="75000"/>
                  </a:schemeClr>
                </a:solidFill>
              </a:defRPr>
            </a:lvl1pPr>
            <a:lvl2pPr marL="494522" indent="0" algn="ctr">
              <a:buNone/>
              <a:defRPr>
                <a:solidFill>
                  <a:schemeClr val="tx1">
                    <a:tint val="75000"/>
                  </a:schemeClr>
                </a:solidFill>
              </a:defRPr>
            </a:lvl2pPr>
            <a:lvl3pPr marL="989047" indent="0" algn="ctr">
              <a:buNone/>
              <a:defRPr>
                <a:solidFill>
                  <a:schemeClr val="tx1">
                    <a:tint val="75000"/>
                  </a:schemeClr>
                </a:solidFill>
              </a:defRPr>
            </a:lvl3pPr>
            <a:lvl4pPr marL="1483569" indent="0" algn="ctr">
              <a:buNone/>
              <a:defRPr>
                <a:solidFill>
                  <a:schemeClr val="tx1">
                    <a:tint val="75000"/>
                  </a:schemeClr>
                </a:solidFill>
              </a:defRPr>
            </a:lvl4pPr>
            <a:lvl5pPr marL="1978092" indent="0" algn="ctr">
              <a:buNone/>
              <a:defRPr>
                <a:solidFill>
                  <a:schemeClr val="tx1">
                    <a:tint val="75000"/>
                  </a:schemeClr>
                </a:solidFill>
              </a:defRPr>
            </a:lvl5pPr>
            <a:lvl6pPr marL="2472615" indent="0" algn="ctr">
              <a:buNone/>
              <a:defRPr>
                <a:solidFill>
                  <a:schemeClr val="tx1">
                    <a:tint val="75000"/>
                  </a:schemeClr>
                </a:solidFill>
              </a:defRPr>
            </a:lvl6pPr>
            <a:lvl7pPr marL="2967139" indent="0" algn="ctr">
              <a:buNone/>
              <a:defRPr>
                <a:solidFill>
                  <a:schemeClr val="tx1">
                    <a:tint val="75000"/>
                  </a:schemeClr>
                </a:solidFill>
              </a:defRPr>
            </a:lvl7pPr>
            <a:lvl8pPr marL="3461661" indent="0" algn="ctr">
              <a:buNone/>
              <a:defRPr>
                <a:solidFill>
                  <a:schemeClr val="tx1">
                    <a:tint val="75000"/>
                  </a:schemeClr>
                </a:solidFill>
              </a:defRPr>
            </a:lvl8pPr>
            <a:lvl9pPr marL="3956184"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4AA1F6D-E3A4-42E3-A471-38D29215976A}"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1584593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D976AF7-18E3-4282-AF24-F0EA40D6C4CE}"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3093157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5" y="6639933"/>
            <a:ext cx="6120765" cy="2052257"/>
          </a:xfrm>
        </p:spPr>
        <p:txBody>
          <a:bodyPr anchor="t"/>
          <a:lstStyle>
            <a:lvl1pPr algn="l">
              <a:defRPr sz="4373"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68825" y="4379585"/>
            <a:ext cx="6120765" cy="2260350"/>
          </a:xfrm>
        </p:spPr>
        <p:txBody>
          <a:bodyPr anchor="b"/>
          <a:lstStyle>
            <a:lvl1pPr marL="0" indent="0">
              <a:buNone/>
              <a:defRPr sz="2185">
                <a:solidFill>
                  <a:schemeClr val="tx1">
                    <a:tint val="75000"/>
                  </a:schemeClr>
                </a:solidFill>
              </a:defRPr>
            </a:lvl1pPr>
            <a:lvl2pPr marL="494522" indent="0">
              <a:buNone/>
              <a:defRPr sz="1987">
                <a:solidFill>
                  <a:schemeClr val="tx1">
                    <a:tint val="75000"/>
                  </a:schemeClr>
                </a:solidFill>
              </a:defRPr>
            </a:lvl2pPr>
            <a:lvl3pPr marL="989047" indent="0">
              <a:buNone/>
              <a:defRPr sz="1689">
                <a:solidFill>
                  <a:schemeClr val="tx1">
                    <a:tint val="75000"/>
                  </a:schemeClr>
                </a:solidFill>
              </a:defRPr>
            </a:lvl3pPr>
            <a:lvl4pPr marL="1483569" indent="0">
              <a:buNone/>
              <a:defRPr sz="1491">
                <a:solidFill>
                  <a:schemeClr val="tx1">
                    <a:tint val="75000"/>
                  </a:schemeClr>
                </a:solidFill>
              </a:defRPr>
            </a:lvl4pPr>
            <a:lvl5pPr marL="1978092" indent="0">
              <a:buNone/>
              <a:defRPr sz="1491">
                <a:solidFill>
                  <a:schemeClr val="tx1">
                    <a:tint val="75000"/>
                  </a:schemeClr>
                </a:solidFill>
              </a:defRPr>
            </a:lvl5pPr>
            <a:lvl6pPr marL="2472615" indent="0">
              <a:buNone/>
              <a:defRPr sz="1491">
                <a:solidFill>
                  <a:schemeClr val="tx1">
                    <a:tint val="75000"/>
                  </a:schemeClr>
                </a:solidFill>
              </a:defRPr>
            </a:lvl6pPr>
            <a:lvl7pPr marL="2967139" indent="0">
              <a:buNone/>
              <a:defRPr sz="1491">
                <a:solidFill>
                  <a:schemeClr val="tx1">
                    <a:tint val="75000"/>
                  </a:schemeClr>
                </a:solidFill>
              </a:defRPr>
            </a:lvl7pPr>
            <a:lvl8pPr marL="3461661" indent="0">
              <a:buNone/>
              <a:defRPr sz="1491">
                <a:solidFill>
                  <a:schemeClr val="tx1">
                    <a:tint val="75000"/>
                  </a:schemeClr>
                </a:solidFill>
              </a:defRPr>
            </a:lvl8pPr>
            <a:lvl9pPr marL="3956184" indent="0">
              <a:buNone/>
              <a:defRPr sz="1491">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A640172-A6C9-463F-85E8-BFB8D3013D68}"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1136364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60045" y="2411046"/>
            <a:ext cx="3180398" cy="6819328"/>
          </a:xfrm>
        </p:spPr>
        <p:txBody>
          <a:bodyPr/>
          <a:lstStyle>
            <a:lvl1pPr>
              <a:defRPr sz="2980"/>
            </a:lvl1pPr>
            <a:lvl2pPr>
              <a:defRPr sz="2583"/>
            </a:lvl2pPr>
            <a:lvl3pPr>
              <a:defRPr sz="2185"/>
            </a:lvl3pPr>
            <a:lvl4pPr>
              <a:defRPr sz="1987"/>
            </a:lvl4pPr>
            <a:lvl5pPr>
              <a:defRPr sz="1987"/>
            </a:lvl5pPr>
            <a:lvl6pPr>
              <a:defRPr sz="1987"/>
            </a:lvl6pPr>
            <a:lvl7pPr>
              <a:defRPr sz="1987"/>
            </a:lvl7pPr>
            <a:lvl8pPr>
              <a:defRPr sz="1987"/>
            </a:lvl8pPr>
            <a:lvl9pPr>
              <a:defRPr sz="198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660457" y="2411046"/>
            <a:ext cx="3180398" cy="6819328"/>
          </a:xfrm>
        </p:spPr>
        <p:txBody>
          <a:bodyPr/>
          <a:lstStyle>
            <a:lvl1pPr>
              <a:defRPr sz="2980"/>
            </a:lvl1pPr>
            <a:lvl2pPr>
              <a:defRPr sz="2583"/>
            </a:lvl2pPr>
            <a:lvl3pPr>
              <a:defRPr sz="2185"/>
            </a:lvl3pPr>
            <a:lvl4pPr>
              <a:defRPr sz="1987"/>
            </a:lvl4pPr>
            <a:lvl5pPr>
              <a:defRPr sz="1987"/>
            </a:lvl5pPr>
            <a:lvl6pPr>
              <a:defRPr sz="1987"/>
            </a:lvl6pPr>
            <a:lvl7pPr>
              <a:defRPr sz="1987"/>
            </a:lvl7pPr>
            <a:lvl8pPr>
              <a:defRPr sz="1987"/>
            </a:lvl8pPr>
            <a:lvl9pPr>
              <a:defRPr sz="198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F52035-1842-48A5-8764-23FC7675C5AB}" type="datetime1">
              <a:rPr kumimoji="1" lang="ja-JP" altLang="en-US" smtClean="0"/>
              <a:t>2025/6/30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308617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60049" y="2312978"/>
            <a:ext cx="3181648" cy="963938"/>
          </a:xfrm>
        </p:spPr>
        <p:txBody>
          <a:bodyPr anchor="b"/>
          <a:lstStyle>
            <a:lvl1pPr marL="0" indent="0">
              <a:buNone/>
              <a:defRPr sz="2583" b="1"/>
            </a:lvl1pPr>
            <a:lvl2pPr marL="494522" indent="0">
              <a:buNone/>
              <a:defRPr sz="2185" b="1"/>
            </a:lvl2pPr>
            <a:lvl3pPr marL="989047" indent="0">
              <a:buNone/>
              <a:defRPr sz="1987" b="1"/>
            </a:lvl3pPr>
            <a:lvl4pPr marL="1483569" indent="0">
              <a:buNone/>
              <a:defRPr sz="1689" b="1"/>
            </a:lvl4pPr>
            <a:lvl5pPr marL="1978092" indent="0">
              <a:buNone/>
              <a:defRPr sz="1689" b="1"/>
            </a:lvl5pPr>
            <a:lvl6pPr marL="2472615" indent="0">
              <a:buNone/>
              <a:defRPr sz="1689" b="1"/>
            </a:lvl6pPr>
            <a:lvl7pPr marL="2967139" indent="0">
              <a:buNone/>
              <a:defRPr sz="1689" b="1"/>
            </a:lvl7pPr>
            <a:lvl8pPr marL="3461661" indent="0">
              <a:buNone/>
              <a:defRPr sz="1689" b="1"/>
            </a:lvl8pPr>
            <a:lvl9pPr marL="3956184" indent="0">
              <a:buNone/>
              <a:defRPr sz="1689"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60049" y="3276912"/>
            <a:ext cx="3181648" cy="5953457"/>
          </a:xfrm>
        </p:spPr>
        <p:txBody>
          <a:bodyPr/>
          <a:lstStyle>
            <a:lvl1pPr>
              <a:defRPr sz="2583"/>
            </a:lvl1pPr>
            <a:lvl2pPr>
              <a:defRPr sz="2185"/>
            </a:lvl2pPr>
            <a:lvl3pPr>
              <a:defRPr sz="1987"/>
            </a:lvl3pPr>
            <a:lvl4pPr>
              <a:defRPr sz="1689"/>
            </a:lvl4pPr>
            <a:lvl5pPr>
              <a:defRPr sz="1689"/>
            </a:lvl5pPr>
            <a:lvl6pPr>
              <a:defRPr sz="1689"/>
            </a:lvl6pPr>
            <a:lvl7pPr>
              <a:defRPr sz="1689"/>
            </a:lvl7pPr>
            <a:lvl8pPr>
              <a:defRPr sz="1689"/>
            </a:lvl8pPr>
            <a:lvl9pPr>
              <a:defRPr sz="168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657963" y="2312978"/>
            <a:ext cx="3182898" cy="963938"/>
          </a:xfrm>
        </p:spPr>
        <p:txBody>
          <a:bodyPr anchor="b"/>
          <a:lstStyle>
            <a:lvl1pPr marL="0" indent="0">
              <a:buNone/>
              <a:defRPr sz="2583" b="1"/>
            </a:lvl1pPr>
            <a:lvl2pPr marL="494522" indent="0">
              <a:buNone/>
              <a:defRPr sz="2185" b="1"/>
            </a:lvl2pPr>
            <a:lvl3pPr marL="989047" indent="0">
              <a:buNone/>
              <a:defRPr sz="1987" b="1"/>
            </a:lvl3pPr>
            <a:lvl4pPr marL="1483569" indent="0">
              <a:buNone/>
              <a:defRPr sz="1689" b="1"/>
            </a:lvl4pPr>
            <a:lvl5pPr marL="1978092" indent="0">
              <a:buNone/>
              <a:defRPr sz="1689" b="1"/>
            </a:lvl5pPr>
            <a:lvl6pPr marL="2472615" indent="0">
              <a:buNone/>
              <a:defRPr sz="1689" b="1"/>
            </a:lvl6pPr>
            <a:lvl7pPr marL="2967139" indent="0">
              <a:buNone/>
              <a:defRPr sz="1689" b="1"/>
            </a:lvl7pPr>
            <a:lvl8pPr marL="3461661" indent="0">
              <a:buNone/>
              <a:defRPr sz="1689" b="1"/>
            </a:lvl8pPr>
            <a:lvl9pPr marL="3956184" indent="0">
              <a:buNone/>
              <a:defRPr sz="1689"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657963" y="3276912"/>
            <a:ext cx="3182898" cy="5953457"/>
          </a:xfrm>
        </p:spPr>
        <p:txBody>
          <a:bodyPr/>
          <a:lstStyle>
            <a:lvl1pPr>
              <a:defRPr sz="2583"/>
            </a:lvl1pPr>
            <a:lvl2pPr>
              <a:defRPr sz="2185"/>
            </a:lvl2pPr>
            <a:lvl3pPr>
              <a:defRPr sz="1987"/>
            </a:lvl3pPr>
            <a:lvl4pPr>
              <a:defRPr sz="1689"/>
            </a:lvl4pPr>
            <a:lvl5pPr>
              <a:defRPr sz="1689"/>
            </a:lvl5pPr>
            <a:lvl6pPr>
              <a:defRPr sz="1689"/>
            </a:lvl6pPr>
            <a:lvl7pPr>
              <a:defRPr sz="1689"/>
            </a:lvl7pPr>
            <a:lvl8pPr>
              <a:defRPr sz="1689"/>
            </a:lvl8pPr>
            <a:lvl9pPr>
              <a:defRPr sz="168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C0C80F3-7FA7-413C-8B54-559476D77D86}" type="datetime1">
              <a:rPr kumimoji="1" lang="ja-JP" altLang="en-US" smtClean="0"/>
              <a:t>2025/6/30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4852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60045" y="2411044"/>
            <a:ext cx="3180398" cy="681932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660457" y="2411044"/>
            <a:ext cx="3180398" cy="681932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D525C673-F7DC-4EB8-9587-A769B0CFA2B4}" type="datetime1">
              <a:rPr kumimoji="1" lang="ja-JP" altLang="en-US" smtClean="0"/>
              <a:t>2025/6/30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610A8EB-BCFC-4258-8298-47B4578FC494}" type="datetime1">
              <a:rPr kumimoji="1" lang="ja-JP" altLang="en-US" smtClean="0"/>
              <a:t>2025/6/30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2602753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CDB7480-B5EB-423C-BA62-B500895A7414}" type="datetime1">
              <a:rPr kumimoji="1" lang="ja-JP" altLang="en-US" smtClean="0"/>
              <a:t>2025/6/30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3023966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51" y="411411"/>
            <a:ext cx="2369047" cy="1750877"/>
          </a:xfrm>
        </p:spPr>
        <p:txBody>
          <a:bodyPr anchor="b"/>
          <a:lstStyle>
            <a:lvl1pPr algn="l">
              <a:defRPr sz="2185" b="1"/>
            </a:lvl1pPr>
          </a:lstStyle>
          <a:p>
            <a:r>
              <a:rPr kumimoji="1" lang="ja-JP" altLang="en-US"/>
              <a:t>マスタ タイトルの書式設定</a:t>
            </a:r>
          </a:p>
        </p:txBody>
      </p:sp>
      <p:sp>
        <p:nvSpPr>
          <p:cNvPr id="3" name="コンテンツ プレースホルダ 2"/>
          <p:cNvSpPr>
            <a:spLocks noGrp="1"/>
          </p:cNvSpPr>
          <p:nvPr>
            <p:ph idx="1"/>
          </p:nvPr>
        </p:nvSpPr>
        <p:spPr>
          <a:xfrm>
            <a:off x="2815356" y="411411"/>
            <a:ext cx="4025504" cy="8818962"/>
          </a:xfrm>
        </p:spPr>
        <p:txBody>
          <a:bodyPr/>
          <a:lstStyle>
            <a:lvl1pPr>
              <a:defRPr sz="3477"/>
            </a:lvl1pPr>
            <a:lvl2pPr>
              <a:defRPr sz="2980"/>
            </a:lvl2pPr>
            <a:lvl3pPr>
              <a:defRPr sz="2583"/>
            </a:lvl3pPr>
            <a:lvl4pPr>
              <a:defRPr sz="2185"/>
            </a:lvl4pPr>
            <a:lvl5pPr>
              <a:defRPr sz="2185"/>
            </a:lvl5pPr>
            <a:lvl6pPr>
              <a:defRPr sz="2185"/>
            </a:lvl6pPr>
            <a:lvl7pPr>
              <a:defRPr sz="2185"/>
            </a:lvl7pPr>
            <a:lvl8pPr>
              <a:defRPr sz="2185"/>
            </a:lvl8pPr>
            <a:lvl9pPr>
              <a:defRPr sz="218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60051" y="2162285"/>
            <a:ext cx="2369047" cy="7068086"/>
          </a:xfrm>
        </p:spPr>
        <p:txBody>
          <a:bodyPr/>
          <a:lstStyle>
            <a:lvl1pPr marL="0" indent="0">
              <a:buNone/>
              <a:defRPr sz="1491"/>
            </a:lvl1pPr>
            <a:lvl2pPr marL="494522" indent="0">
              <a:buNone/>
              <a:defRPr sz="1291"/>
            </a:lvl2pPr>
            <a:lvl3pPr marL="989047" indent="0">
              <a:buNone/>
              <a:defRPr sz="1093"/>
            </a:lvl3pPr>
            <a:lvl4pPr marL="1483569" indent="0">
              <a:buNone/>
              <a:defRPr sz="993"/>
            </a:lvl4pPr>
            <a:lvl5pPr marL="1978092" indent="0">
              <a:buNone/>
              <a:defRPr sz="993"/>
            </a:lvl5pPr>
            <a:lvl6pPr marL="2472615" indent="0">
              <a:buNone/>
              <a:defRPr sz="993"/>
            </a:lvl6pPr>
            <a:lvl7pPr marL="2967139" indent="0">
              <a:buNone/>
              <a:defRPr sz="993"/>
            </a:lvl7pPr>
            <a:lvl8pPr marL="3461661" indent="0">
              <a:buNone/>
              <a:defRPr sz="993"/>
            </a:lvl8pPr>
            <a:lvl9pPr marL="3956184" indent="0">
              <a:buNone/>
              <a:defRPr sz="993"/>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C9B6354-A2B4-47E1-87F7-CE522914A10B}" type="datetime1">
              <a:rPr kumimoji="1" lang="ja-JP" altLang="en-US" smtClean="0"/>
              <a:t>2025/6/30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2744769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233128"/>
            <a:ext cx="4320540" cy="853912"/>
          </a:xfrm>
        </p:spPr>
        <p:txBody>
          <a:bodyPr anchor="b"/>
          <a:lstStyle>
            <a:lvl1pPr algn="l">
              <a:defRPr sz="2185" b="1"/>
            </a:lvl1pPr>
          </a:lstStyle>
          <a:p>
            <a:r>
              <a:rPr kumimoji="1" lang="ja-JP" altLang="en-US"/>
              <a:t>マスタ タイトルの書式設定</a:t>
            </a:r>
          </a:p>
        </p:txBody>
      </p:sp>
      <p:sp>
        <p:nvSpPr>
          <p:cNvPr id="3" name="図プレースホルダ 2"/>
          <p:cNvSpPr>
            <a:spLocks noGrp="1"/>
          </p:cNvSpPr>
          <p:nvPr>
            <p:ph type="pic" idx="1"/>
          </p:nvPr>
        </p:nvSpPr>
        <p:spPr>
          <a:xfrm>
            <a:off x="1411427" y="923278"/>
            <a:ext cx="4320540" cy="6199823"/>
          </a:xfrm>
        </p:spPr>
        <p:txBody>
          <a:bodyPr/>
          <a:lstStyle>
            <a:lvl1pPr marL="0" indent="0">
              <a:buNone/>
              <a:defRPr sz="3477"/>
            </a:lvl1pPr>
            <a:lvl2pPr marL="494522" indent="0">
              <a:buNone/>
              <a:defRPr sz="2980"/>
            </a:lvl2pPr>
            <a:lvl3pPr marL="989047" indent="0">
              <a:buNone/>
              <a:defRPr sz="2583"/>
            </a:lvl3pPr>
            <a:lvl4pPr marL="1483569" indent="0">
              <a:buNone/>
              <a:defRPr sz="2185"/>
            </a:lvl4pPr>
            <a:lvl5pPr marL="1978092" indent="0">
              <a:buNone/>
              <a:defRPr sz="2185"/>
            </a:lvl5pPr>
            <a:lvl6pPr marL="2472615" indent="0">
              <a:buNone/>
              <a:defRPr sz="2185"/>
            </a:lvl6pPr>
            <a:lvl7pPr marL="2967139" indent="0">
              <a:buNone/>
              <a:defRPr sz="2185"/>
            </a:lvl7pPr>
            <a:lvl8pPr marL="3461661" indent="0">
              <a:buNone/>
              <a:defRPr sz="2185"/>
            </a:lvl8pPr>
            <a:lvl9pPr marL="3956184" indent="0">
              <a:buNone/>
              <a:defRPr sz="2185"/>
            </a:lvl9pPr>
          </a:lstStyle>
          <a:p>
            <a:endParaRPr kumimoji="1" lang="ja-JP" altLang="en-US"/>
          </a:p>
        </p:txBody>
      </p:sp>
      <p:sp>
        <p:nvSpPr>
          <p:cNvPr id="4" name="テキスト プレースホルダ 3"/>
          <p:cNvSpPr>
            <a:spLocks noGrp="1"/>
          </p:cNvSpPr>
          <p:nvPr>
            <p:ph type="body" sz="half" idx="2"/>
          </p:nvPr>
        </p:nvSpPr>
        <p:spPr>
          <a:xfrm>
            <a:off x="1411427" y="8087039"/>
            <a:ext cx="4320540" cy="1212696"/>
          </a:xfrm>
        </p:spPr>
        <p:txBody>
          <a:bodyPr/>
          <a:lstStyle>
            <a:lvl1pPr marL="0" indent="0">
              <a:buNone/>
              <a:defRPr sz="1491"/>
            </a:lvl1pPr>
            <a:lvl2pPr marL="494522" indent="0">
              <a:buNone/>
              <a:defRPr sz="1291"/>
            </a:lvl2pPr>
            <a:lvl3pPr marL="989047" indent="0">
              <a:buNone/>
              <a:defRPr sz="1093"/>
            </a:lvl3pPr>
            <a:lvl4pPr marL="1483569" indent="0">
              <a:buNone/>
              <a:defRPr sz="993"/>
            </a:lvl4pPr>
            <a:lvl5pPr marL="1978092" indent="0">
              <a:buNone/>
              <a:defRPr sz="993"/>
            </a:lvl5pPr>
            <a:lvl6pPr marL="2472615" indent="0">
              <a:buNone/>
              <a:defRPr sz="993"/>
            </a:lvl6pPr>
            <a:lvl7pPr marL="2967139" indent="0">
              <a:buNone/>
              <a:defRPr sz="993"/>
            </a:lvl7pPr>
            <a:lvl8pPr marL="3461661" indent="0">
              <a:buNone/>
              <a:defRPr sz="993"/>
            </a:lvl8pPr>
            <a:lvl9pPr marL="3956184" indent="0">
              <a:buNone/>
              <a:defRPr sz="993"/>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BA54E8F-A83B-4C71-BC54-07F49A126731}" type="datetime1">
              <a:rPr kumimoji="1" lang="ja-JP" altLang="en-US" smtClean="0"/>
              <a:t>2025/6/30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1255759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DF48A6C-8FEF-49DF-BCB4-BCD12389FCF5}"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3876239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20652" y="413802"/>
            <a:ext cx="1620203" cy="8816568"/>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60046" y="413802"/>
            <a:ext cx="4740593" cy="8816568"/>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FE9D445-1C91-4B98-9A61-54F517C3CDCA}" type="datetime1">
              <a:rPr kumimoji="1" lang="ja-JP" altLang="en-US" smtClean="0"/>
              <a:t>2025/6/30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403016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60047" y="2312977"/>
            <a:ext cx="3181648" cy="963938"/>
          </a:xfrm>
        </p:spPr>
        <p:txBody>
          <a:bodyPr anchor="b"/>
          <a:lstStyle>
            <a:lvl1pPr marL="0" indent="0">
              <a:buNone/>
              <a:defRPr sz="2600" b="1"/>
            </a:lvl1pPr>
            <a:lvl2pPr marL="497774" indent="0">
              <a:buNone/>
              <a:defRPr sz="2200" b="1"/>
            </a:lvl2pPr>
            <a:lvl3pPr marL="995549" indent="0">
              <a:buNone/>
              <a:defRPr sz="2000" b="1"/>
            </a:lvl3pPr>
            <a:lvl4pPr marL="1493323" indent="0">
              <a:buNone/>
              <a:defRPr sz="1700" b="1"/>
            </a:lvl4pPr>
            <a:lvl5pPr marL="1991097" indent="0">
              <a:buNone/>
              <a:defRPr sz="1700" b="1"/>
            </a:lvl5pPr>
            <a:lvl6pPr marL="2488872" indent="0">
              <a:buNone/>
              <a:defRPr sz="1700" b="1"/>
            </a:lvl6pPr>
            <a:lvl7pPr marL="2986646" indent="0">
              <a:buNone/>
              <a:defRPr sz="1700" b="1"/>
            </a:lvl7pPr>
            <a:lvl8pPr marL="3484420" indent="0">
              <a:buNone/>
              <a:defRPr sz="1700" b="1"/>
            </a:lvl8pPr>
            <a:lvl9pPr marL="3982194" indent="0">
              <a:buNone/>
              <a:defRPr sz="17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60047" y="3276912"/>
            <a:ext cx="3181648" cy="595345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657961" y="2312977"/>
            <a:ext cx="3182898" cy="963938"/>
          </a:xfrm>
        </p:spPr>
        <p:txBody>
          <a:bodyPr anchor="b"/>
          <a:lstStyle>
            <a:lvl1pPr marL="0" indent="0">
              <a:buNone/>
              <a:defRPr sz="2600" b="1"/>
            </a:lvl1pPr>
            <a:lvl2pPr marL="497774" indent="0">
              <a:buNone/>
              <a:defRPr sz="2200" b="1"/>
            </a:lvl2pPr>
            <a:lvl3pPr marL="995549" indent="0">
              <a:buNone/>
              <a:defRPr sz="2000" b="1"/>
            </a:lvl3pPr>
            <a:lvl4pPr marL="1493323" indent="0">
              <a:buNone/>
              <a:defRPr sz="1700" b="1"/>
            </a:lvl4pPr>
            <a:lvl5pPr marL="1991097" indent="0">
              <a:buNone/>
              <a:defRPr sz="1700" b="1"/>
            </a:lvl5pPr>
            <a:lvl6pPr marL="2488872" indent="0">
              <a:buNone/>
              <a:defRPr sz="1700" b="1"/>
            </a:lvl6pPr>
            <a:lvl7pPr marL="2986646" indent="0">
              <a:buNone/>
              <a:defRPr sz="1700" b="1"/>
            </a:lvl7pPr>
            <a:lvl8pPr marL="3484420" indent="0">
              <a:buNone/>
              <a:defRPr sz="1700" b="1"/>
            </a:lvl8pPr>
            <a:lvl9pPr marL="3982194" indent="0">
              <a:buNone/>
              <a:defRPr sz="17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657961" y="3276912"/>
            <a:ext cx="3182898" cy="595345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5504372-9F25-4F7C-BC1A-AC429ECDD1AB}" type="datetime1">
              <a:rPr kumimoji="1" lang="ja-JP" altLang="en-US" smtClean="0"/>
              <a:t>2025/6/30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3FDA08A-66E1-4D6A-A014-13DF32CCDAAC}" type="datetime1">
              <a:rPr kumimoji="1" lang="ja-JP" altLang="en-US" smtClean="0"/>
              <a:t>2025/6/30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8065EC1-0E3E-478B-A6A2-DE3ACA6812BE}" type="datetime1">
              <a:rPr kumimoji="1" lang="ja-JP" altLang="en-US" smtClean="0"/>
              <a:t>2025/6/30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lvl1pPr>
              <a:defRPr sz="2000">
                <a:solidFill>
                  <a:schemeClr val="tx1"/>
                </a:solidFill>
              </a:defRPr>
            </a:lvl1pPr>
          </a:lstStyle>
          <a:p>
            <a:fld id="{5257D7FA-C634-4D74-AC8F-65C7EB806FB4}"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9" y="411409"/>
            <a:ext cx="2369047" cy="1750877"/>
          </a:xfrm>
        </p:spPr>
        <p:txBody>
          <a:bodyPr anchor="b"/>
          <a:lstStyle>
            <a:lvl1pPr algn="l">
              <a:defRPr sz="2200" b="1"/>
            </a:lvl1pPr>
          </a:lstStyle>
          <a:p>
            <a:r>
              <a:rPr kumimoji="1" lang="ja-JP" altLang="en-US"/>
              <a:t>マスタ タイトルの書式設定</a:t>
            </a:r>
          </a:p>
        </p:txBody>
      </p:sp>
      <p:sp>
        <p:nvSpPr>
          <p:cNvPr id="3" name="コンテンツ プレースホルダ 2"/>
          <p:cNvSpPr>
            <a:spLocks noGrp="1"/>
          </p:cNvSpPr>
          <p:nvPr>
            <p:ph idx="1"/>
          </p:nvPr>
        </p:nvSpPr>
        <p:spPr>
          <a:xfrm>
            <a:off x="2815354" y="411411"/>
            <a:ext cx="4025504" cy="8818962"/>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60049" y="2162285"/>
            <a:ext cx="2369047" cy="7068086"/>
          </a:xfrm>
        </p:spPr>
        <p:txBody>
          <a:bodyPr/>
          <a:lstStyle>
            <a:lvl1pPr marL="0" indent="0">
              <a:buNone/>
              <a:defRPr sz="1500"/>
            </a:lvl1pPr>
            <a:lvl2pPr marL="497774" indent="0">
              <a:buNone/>
              <a:defRPr sz="1300"/>
            </a:lvl2pPr>
            <a:lvl3pPr marL="995549" indent="0">
              <a:buNone/>
              <a:defRPr sz="1100"/>
            </a:lvl3pPr>
            <a:lvl4pPr marL="1493323" indent="0">
              <a:buNone/>
              <a:defRPr sz="1000"/>
            </a:lvl4pPr>
            <a:lvl5pPr marL="1991097" indent="0">
              <a:buNone/>
              <a:defRPr sz="1000"/>
            </a:lvl5pPr>
            <a:lvl6pPr marL="2488872" indent="0">
              <a:buNone/>
              <a:defRPr sz="1000"/>
            </a:lvl6pPr>
            <a:lvl7pPr marL="2986646" indent="0">
              <a:buNone/>
              <a:defRPr sz="1000"/>
            </a:lvl7pPr>
            <a:lvl8pPr marL="3484420" indent="0">
              <a:buNone/>
              <a:defRPr sz="1000"/>
            </a:lvl8pPr>
            <a:lvl9pPr marL="3982194"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3A74F7E-618C-470A-ABE3-604D838AA66C}" type="datetime1">
              <a:rPr kumimoji="1" lang="ja-JP" altLang="en-US" smtClean="0"/>
              <a:t>2025/6/30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7233128"/>
            <a:ext cx="4320540" cy="853912"/>
          </a:xfrm>
        </p:spPr>
        <p:txBody>
          <a:bodyPr anchor="b"/>
          <a:lstStyle>
            <a:lvl1pPr algn="l">
              <a:defRPr sz="2200" b="1"/>
            </a:lvl1pPr>
          </a:lstStyle>
          <a:p>
            <a:r>
              <a:rPr kumimoji="1" lang="ja-JP" altLang="en-US"/>
              <a:t>マスタ タイトルの書式設定</a:t>
            </a:r>
          </a:p>
        </p:txBody>
      </p:sp>
      <p:sp>
        <p:nvSpPr>
          <p:cNvPr id="3" name="図プレースホルダ 2"/>
          <p:cNvSpPr>
            <a:spLocks noGrp="1"/>
          </p:cNvSpPr>
          <p:nvPr>
            <p:ph type="pic" idx="1"/>
          </p:nvPr>
        </p:nvSpPr>
        <p:spPr>
          <a:xfrm>
            <a:off x="1411427" y="923276"/>
            <a:ext cx="4320540" cy="6199823"/>
          </a:xfrm>
        </p:spPr>
        <p:txBody>
          <a:bodyPr/>
          <a:lstStyle>
            <a:lvl1pPr marL="0" indent="0">
              <a:buNone/>
              <a:defRPr sz="3500"/>
            </a:lvl1pPr>
            <a:lvl2pPr marL="497774" indent="0">
              <a:buNone/>
              <a:defRPr sz="3000"/>
            </a:lvl2pPr>
            <a:lvl3pPr marL="995549" indent="0">
              <a:buNone/>
              <a:defRPr sz="2600"/>
            </a:lvl3pPr>
            <a:lvl4pPr marL="1493323" indent="0">
              <a:buNone/>
              <a:defRPr sz="2200"/>
            </a:lvl4pPr>
            <a:lvl5pPr marL="1991097" indent="0">
              <a:buNone/>
              <a:defRPr sz="2200"/>
            </a:lvl5pPr>
            <a:lvl6pPr marL="2488872" indent="0">
              <a:buNone/>
              <a:defRPr sz="2200"/>
            </a:lvl6pPr>
            <a:lvl7pPr marL="2986646" indent="0">
              <a:buNone/>
              <a:defRPr sz="2200"/>
            </a:lvl7pPr>
            <a:lvl8pPr marL="3484420" indent="0">
              <a:buNone/>
              <a:defRPr sz="2200"/>
            </a:lvl8pPr>
            <a:lvl9pPr marL="3982194" indent="0">
              <a:buNone/>
              <a:defRPr sz="2200"/>
            </a:lvl9pPr>
          </a:lstStyle>
          <a:p>
            <a:endParaRPr kumimoji="1" lang="ja-JP" altLang="en-US"/>
          </a:p>
        </p:txBody>
      </p:sp>
      <p:sp>
        <p:nvSpPr>
          <p:cNvPr id="4" name="テキスト プレースホルダ 3"/>
          <p:cNvSpPr>
            <a:spLocks noGrp="1"/>
          </p:cNvSpPr>
          <p:nvPr>
            <p:ph type="body" sz="half" idx="2"/>
          </p:nvPr>
        </p:nvSpPr>
        <p:spPr>
          <a:xfrm>
            <a:off x="1411427" y="8087039"/>
            <a:ext cx="4320540" cy="1212696"/>
          </a:xfrm>
        </p:spPr>
        <p:txBody>
          <a:bodyPr/>
          <a:lstStyle>
            <a:lvl1pPr marL="0" indent="0">
              <a:buNone/>
              <a:defRPr sz="1500"/>
            </a:lvl1pPr>
            <a:lvl2pPr marL="497774" indent="0">
              <a:buNone/>
              <a:defRPr sz="1300"/>
            </a:lvl2pPr>
            <a:lvl3pPr marL="995549" indent="0">
              <a:buNone/>
              <a:defRPr sz="1100"/>
            </a:lvl3pPr>
            <a:lvl4pPr marL="1493323" indent="0">
              <a:buNone/>
              <a:defRPr sz="1000"/>
            </a:lvl4pPr>
            <a:lvl5pPr marL="1991097" indent="0">
              <a:buNone/>
              <a:defRPr sz="1000"/>
            </a:lvl5pPr>
            <a:lvl6pPr marL="2488872" indent="0">
              <a:buNone/>
              <a:defRPr sz="1000"/>
            </a:lvl6pPr>
            <a:lvl7pPr marL="2986646" indent="0">
              <a:buNone/>
              <a:defRPr sz="1000"/>
            </a:lvl7pPr>
            <a:lvl8pPr marL="3484420" indent="0">
              <a:buNone/>
              <a:defRPr sz="1000"/>
            </a:lvl8pPr>
            <a:lvl9pPr marL="3982194" indent="0">
              <a:buNone/>
              <a:defRPr sz="10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3A9C4C0-980E-42EC-9A54-47050F19723B}" type="datetime1">
              <a:rPr kumimoji="1" lang="ja-JP" altLang="en-US" smtClean="0"/>
              <a:t>2025/6/30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257D7FA-C634-4D74-AC8F-65C7EB806FB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slideLayouts/slideLayout34.xml" Type="http://schemas.openxmlformats.org/officeDocument/2006/relationships/slideLayout"/><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5.xml" Type="http://schemas.openxmlformats.org/officeDocument/2006/relationships/slideLayout"/><Relationship Id="rId10" Target="../slideLayouts/slideLayout44.xml" Type="http://schemas.openxmlformats.org/officeDocument/2006/relationships/slideLayout"/><Relationship Id="rId11" Target="../slideLayouts/slideLayout45.xml" Type="http://schemas.openxmlformats.org/officeDocument/2006/relationships/slideLayout"/><Relationship Id="rId12" Target="../theme/theme4.xml" Type="http://schemas.openxmlformats.org/officeDocument/2006/relationships/theme"/><Relationship Id="rId2" Target="../slideLayouts/slideLayout36.xml" Type="http://schemas.openxmlformats.org/officeDocument/2006/relationships/slideLayout"/><Relationship Id="rId3" Target="../slideLayouts/slideLayout37.xml" Type="http://schemas.openxmlformats.org/officeDocument/2006/relationships/slideLayout"/><Relationship Id="rId4" Target="../slideLayouts/slideLayout38.xml" Type="http://schemas.openxmlformats.org/officeDocument/2006/relationships/slideLayout"/><Relationship Id="rId5" Target="../slideLayouts/slideLayout39.xml" Type="http://schemas.openxmlformats.org/officeDocument/2006/relationships/slideLayout"/><Relationship Id="rId6" Target="../slideLayouts/slideLayout40.xml" Type="http://schemas.openxmlformats.org/officeDocument/2006/relationships/slideLayout"/><Relationship Id="rId7" Target="../slideLayouts/slideLayout41.xml" Type="http://schemas.openxmlformats.org/officeDocument/2006/relationships/slideLayout"/><Relationship Id="rId8" Target="../slideLayouts/slideLayout42.xml" Type="http://schemas.openxmlformats.org/officeDocument/2006/relationships/slideLayout"/><Relationship Id="rId9" Target="../slideLayouts/slideLayout4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60046" y="413802"/>
            <a:ext cx="6480810" cy="1722173"/>
          </a:xfrm>
          <a:prstGeom prst="rect">
            <a:avLst/>
          </a:prstGeom>
        </p:spPr>
        <p:txBody>
          <a:bodyPr vert="horz" lIns="99555" tIns="49777" rIns="99555" bIns="49777"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60046" y="2411044"/>
            <a:ext cx="6480810" cy="6819328"/>
          </a:xfrm>
          <a:prstGeom prst="rect">
            <a:avLst/>
          </a:prstGeom>
        </p:spPr>
        <p:txBody>
          <a:bodyPr vert="horz" lIns="99555" tIns="49777" rIns="99555" bIns="4977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60045" y="9577197"/>
            <a:ext cx="1680210" cy="550138"/>
          </a:xfrm>
          <a:prstGeom prst="rect">
            <a:avLst/>
          </a:prstGeom>
        </p:spPr>
        <p:txBody>
          <a:bodyPr vert="horz" lIns="99555" tIns="49777" rIns="99555" bIns="49777" rtlCol="0" anchor="ctr"/>
          <a:lstStyle>
            <a:lvl1pPr algn="l">
              <a:defRPr sz="1300">
                <a:solidFill>
                  <a:schemeClr val="tx1">
                    <a:tint val="75000"/>
                  </a:schemeClr>
                </a:solidFill>
              </a:defRPr>
            </a:lvl1pPr>
          </a:lstStyle>
          <a:p>
            <a:fld id="{327C6B94-9250-4CD9-A969-C2E15D9E2C7F}" type="datetime1">
              <a:rPr kumimoji="1" lang="ja-JP" altLang="en-US" smtClean="0"/>
              <a:t>2025/6/30</a:t>
            </a:fld>
            <a:endParaRPr kumimoji="1" lang="ja-JP" altLang="en-US"/>
          </a:p>
        </p:txBody>
      </p:sp>
      <p:sp>
        <p:nvSpPr>
          <p:cNvPr id="5" name="フッター プレースホルダ 4"/>
          <p:cNvSpPr>
            <a:spLocks noGrp="1"/>
          </p:cNvSpPr>
          <p:nvPr>
            <p:ph type="ftr" sz="quarter" idx="3"/>
          </p:nvPr>
        </p:nvSpPr>
        <p:spPr>
          <a:xfrm>
            <a:off x="2460310" y="9577197"/>
            <a:ext cx="2280285" cy="550138"/>
          </a:xfrm>
          <a:prstGeom prst="rect">
            <a:avLst/>
          </a:prstGeom>
        </p:spPr>
        <p:txBody>
          <a:bodyPr vert="horz" lIns="99555" tIns="49777" rIns="99555" bIns="49777"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160645" y="9577197"/>
            <a:ext cx="1680210" cy="550138"/>
          </a:xfrm>
          <a:prstGeom prst="rect">
            <a:avLst/>
          </a:prstGeom>
        </p:spPr>
        <p:txBody>
          <a:bodyPr vert="horz" lIns="99555" tIns="49777" rIns="99555" bIns="49777" rtlCol="0" anchor="ctr"/>
          <a:lstStyle>
            <a:lvl1pPr algn="r">
              <a:defRPr sz="1300">
                <a:solidFill>
                  <a:schemeClr val="tx1">
                    <a:tint val="75000"/>
                  </a:schemeClr>
                </a:solidFill>
              </a:defRPr>
            </a:lvl1pPr>
          </a:lstStyle>
          <a:p>
            <a:fld id="{5257D7FA-C634-4D74-AC8F-65C7EB806FB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5549" rtl="0" eaLnBrk="1" latinLnBrk="0" hangingPunct="1">
        <a:spcBef>
          <a:spcPct val="0"/>
        </a:spcBef>
        <a:buNone/>
        <a:defRPr kumimoji="1" sz="4800" kern="1200">
          <a:solidFill>
            <a:schemeClr val="tx1"/>
          </a:solidFill>
          <a:latin typeface="+mj-lt"/>
          <a:ea typeface="+mj-ea"/>
          <a:cs typeface="+mj-cs"/>
        </a:defRPr>
      </a:lvl1pPr>
    </p:titleStyle>
    <p:bodyStyle>
      <a:lvl1pPr marL="373330" indent="-373330" algn="l" defTabSz="995549" rtl="0" eaLnBrk="1" latinLnBrk="0" hangingPunct="1">
        <a:spcBef>
          <a:spcPct val="20000"/>
        </a:spcBef>
        <a:buFont typeface="Arial" pitchFamily="34" charset="0"/>
        <a:buChar char="•"/>
        <a:defRPr kumimoji="1" sz="3500" kern="1200">
          <a:solidFill>
            <a:schemeClr val="tx1"/>
          </a:solidFill>
          <a:latin typeface="+mn-lt"/>
          <a:ea typeface="+mn-ea"/>
          <a:cs typeface="+mn-cs"/>
        </a:defRPr>
      </a:lvl1pPr>
      <a:lvl2pPr marL="808883" indent="-311109" algn="l" defTabSz="995549" rtl="0" eaLnBrk="1" latinLnBrk="0" hangingPunct="1">
        <a:spcBef>
          <a:spcPct val="20000"/>
        </a:spcBef>
        <a:buFont typeface="Arial" pitchFamily="34" charset="0"/>
        <a:buChar char="–"/>
        <a:defRPr kumimoji="1" sz="3000" kern="1200">
          <a:solidFill>
            <a:schemeClr val="tx1"/>
          </a:solidFill>
          <a:latin typeface="+mn-lt"/>
          <a:ea typeface="+mn-ea"/>
          <a:cs typeface="+mn-cs"/>
        </a:defRPr>
      </a:lvl2pPr>
      <a:lvl3pPr marL="1244436" indent="-248888" algn="l" defTabSz="995549"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42210" indent="-248888" algn="l" defTabSz="995549" rtl="0" eaLnBrk="1" latinLnBrk="0" hangingPunct="1">
        <a:spcBef>
          <a:spcPct val="20000"/>
        </a:spcBef>
        <a:buFont typeface="Arial" pitchFamily="34" charset="0"/>
        <a:buChar char="–"/>
        <a:defRPr kumimoji="1" sz="2200" kern="1200">
          <a:solidFill>
            <a:schemeClr val="tx1"/>
          </a:solidFill>
          <a:latin typeface="+mn-lt"/>
          <a:ea typeface="+mn-ea"/>
          <a:cs typeface="+mn-cs"/>
        </a:defRPr>
      </a:lvl4pPr>
      <a:lvl5pPr marL="2239985" indent="-248888" algn="l" defTabSz="995549" rtl="0" eaLnBrk="1" latinLnBrk="0" hangingPunct="1">
        <a:spcBef>
          <a:spcPct val="20000"/>
        </a:spcBef>
        <a:buFont typeface="Arial" pitchFamily="34" charset="0"/>
        <a:buChar char="»"/>
        <a:defRPr kumimoji="1" sz="2200" kern="1200">
          <a:solidFill>
            <a:schemeClr val="tx1"/>
          </a:solidFill>
          <a:latin typeface="+mn-lt"/>
          <a:ea typeface="+mn-ea"/>
          <a:cs typeface="+mn-cs"/>
        </a:defRPr>
      </a:lvl5pPr>
      <a:lvl6pPr marL="2737759" indent="-248888" algn="l" defTabSz="995549"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35534" indent="-248888" algn="l" defTabSz="995549"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33308" indent="-248888" algn="l" defTabSz="995549"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31082" indent="-248888" algn="l" defTabSz="995549"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8A1495-6837-A120-9770-5C8FA828BC43}"/>
              </a:ext>
            </a:extLst>
          </p:cNvPr>
          <p:cNvSpPr>
            <a:spLocks noGrp="1"/>
          </p:cNvSpPr>
          <p:nvPr>
            <p:ph type="title"/>
          </p:nvPr>
        </p:nvSpPr>
        <p:spPr>
          <a:xfrm>
            <a:off x="495300" y="550863"/>
            <a:ext cx="6210300" cy="19970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34A54F-3DC4-7870-E31C-43BC23828DE8}"/>
              </a:ext>
            </a:extLst>
          </p:cNvPr>
          <p:cNvSpPr>
            <a:spLocks noGrp="1"/>
          </p:cNvSpPr>
          <p:nvPr>
            <p:ph type="body" idx="1"/>
          </p:nvPr>
        </p:nvSpPr>
        <p:spPr>
          <a:xfrm>
            <a:off x="495300" y="2751138"/>
            <a:ext cx="6210300" cy="65563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F3BCE05-62CD-BC42-1B9D-A0D56AC465F5}"/>
              </a:ext>
            </a:extLst>
          </p:cNvPr>
          <p:cNvSpPr>
            <a:spLocks noGrp="1"/>
          </p:cNvSpPr>
          <p:nvPr>
            <p:ph type="dt" sz="half" idx="2"/>
          </p:nvPr>
        </p:nvSpPr>
        <p:spPr>
          <a:xfrm>
            <a:off x="495300" y="9577388"/>
            <a:ext cx="1619250" cy="549275"/>
          </a:xfrm>
          <a:prstGeom prst="rect">
            <a:avLst/>
          </a:prstGeom>
        </p:spPr>
        <p:txBody>
          <a:bodyPr vert="horz" lIns="91440" tIns="45720" rIns="91440" bIns="45720" rtlCol="0" anchor="ctr"/>
          <a:lstStyle>
            <a:lvl1pPr algn="l">
              <a:defRPr sz="1200">
                <a:solidFill>
                  <a:schemeClr val="tx1">
                    <a:tint val="75000"/>
                  </a:schemeClr>
                </a:solidFill>
              </a:defRPr>
            </a:lvl1pPr>
          </a:lstStyle>
          <a:p>
            <a:fld id="{AEC138A1-8AA5-4B0F-991C-0BE6B35B474F}"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F9F28C94-06FA-5C53-E470-13FF841E1246}"/>
              </a:ext>
            </a:extLst>
          </p:cNvPr>
          <p:cNvSpPr>
            <a:spLocks noGrp="1"/>
          </p:cNvSpPr>
          <p:nvPr>
            <p:ph type="ftr" sz="quarter" idx="3"/>
          </p:nvPr>
        </p:nvSpPr>
        <p:spPr>
          <a:xfrm>
            <a:off x="2386013" y="9577388"/>
            <a:ext cx="2428875" cy="549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11149DC-B930-2FDF-94E0-D25716195576}"/>
              </a:ext>
            </a:extLst>
          </p:cNvPr>
          <p:cNvSpPr>
            <a:spLocks noGrp="1"/>
          </p:cNvSpPr>
          <p:nvPr>
            <p:ph type="sldNum" sz="quarter" idx="4"/>
          </p:nvPr>
        </p:nvSpPr>
        <p:spPr>
          <a:xfrm>
            <a:off x="5086350" y="9577388"/>
            <a:ext cx="1619250" cy="549275"/>
          </a:xfrm>
          <a:prstGeom prst="rect">
            <a:avLst/>
          </a:prstGeom>
        </p:spPr>
        <p:txBody>
          <a:bodyPr vert="horz" lIns="91440" tIns="45720" rIns="91440" bIns="45720" rtlCol="0" anchor="ctr"/>
          <a:lstStyle>
            <a:lvl1pPr algn="r">
              <a:defRPr sz="1200">
                <a:solidFill>
                  <a:schemeClr val="tx1">
                    <a:tint val="75000"/>
                  </a:schemeClr>
                </a:solidFill>
              </a:defRPr>
            </a:lvl1pPr>
          </a:lstStyle>
          <a:p>
            <a:fld id="{B2438932-02D8-47A3-881B-EECED6668B4F}" type="slidenum">
              <a:rPr kumimoji="1" lang="ja-JP" altLang="en-US" smtClean="0"/>
              <a:t>‹#›</a:t>
            </a:fld>
            <a:endParaRPr kumimoji="1" lang="ja-JP" altLang="en-US"/>
          </a:p>
        </p:txBody>
      </p:sp>
    </p:spTree>
    <p:extLst>
      <p:ext uri="{BB962C8B-B14F-4D97-AF65-F5344CB8AC3E}">
        <p14:creationId xmlns:p14="http://schemas.microsoft.com/office/powerpoint/2010/main" val="2649381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2C6E859-3AE5-AC66-386D-8B90CA15C885}"/>
              </a:ext>
            </a:extLst>
          </p:cNvPr>
          <p:cNvSpPr>
            <a:spLocks noGrp="1"/>
          </p:cNvSpPr>
          <p:nvPr>
            <p:ph type="title"/>
          </p:nvPr>
        </p:nvSpPr>
        <p:spPr>
          <a:xfrm>
            <a:off x="495300" y="550863"/>
            <a:ext cx="6210300" cy="19970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D6D1B3-FDCE-8412-EBBE-6C227330DAB8}"/>
              </a:ext>
            </a:extLst>
          </p:cNvPr>
          <p:cNvSpPr>
            <a:spLocks noGrp="1"/>
          </p:cNvSpPr>
          <p:nvPr>
            <p:ph type="body" idx="1"/>
          </p:nvPr>
        </p:nvSpPr>
        <p:spPr>
          <a:xfrm>
            <a:off x="495300" y="2751138"/>
            <a:ext cx="6210300" cy="655637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8B88B4-F420-29F9-1D95-2F475A3197E5}"/>
              </a:ext>
            </a:extLst>
          </p:cNvPr>
          <p:cNvSpPr>
            <a:spLocks noGrp="1"/>
          </p:cNvSpPr>
          <p:nvPr>
            <p:ph type="dt" sz="half" idx="2"/>
          </p:nvPr>
        </p:nvSpPr>
        <p:spPr>
          <a:xfrm>
            <a:off x="495300" y="9577388"/>
            <a:ext cx="1619250" cy="549275"/>
          </a:xfrm>
          <a:prstGeom prst="rect">
            <a:avLst/>
          </a:prstGeom>
        </p:spPr>
        <p:txBody>
          <a:bodyPr vert="horz" lIns="91440" tIns="45720" rIns="91440" bIns="45720" rtlCol="0" anchor="ctr"/>
          <a:lstStyle>
            <a:lvl1pPr algn="l">
              <a:defRPr sz="1200">
                <a:solidFill>
                  <a:schemeClr val="tx1">
                    <a:tint val="75000"/>
                  </a:schemeClr>
                </a:solidFill>
              </a:defRPr>
            </a:lvl1pPr>
          </a:lstStyle>
          <a:p>
            <a:fld id="{4FFAA7F3-0B7A-49B2-8DDC-0A5AA70E98CC}" type="datetimeFigureOut">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360F2894-987A-9996-0349-3861B42AA4EC}"/>
              </a:ext>
            </a:extLst>
          </p:cNvPr>
          <p:cNvSpPr>
            <a:spLocks noGrp="1"/>
          </p:cNvSpPr>
          <p:nvPr>
            <p:ph type="ftr" sz="quarter" idx="3"/>
          </p:nvPr>
        </p:nvSpPr>
        <p:spPr>
          <a:xfrm>
            <a:off x="2386013" y="9577388"/>
            <a:ext cx="2428875" cy="549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EA3FE0D-A5FE-7FCF-63E5-4085D0D8FF94}"/>
              </a:ext>
            </a:extLst>
          </p:cNvPr>
          <p:cNvSpPr>
            <a:spLocks noGrp="1"/>
          </p:cNvSpPr>
          <p:nvPr>
            <p:ph type="sldNum" sz="quarter" idx="4"/>
          </p:nvPr>
        </p:nvSpPr>
        <p:spPr>
          <a:xfrm>
            <a:off x="5086350" y="9577388"/>
            <a:ext cx="1619250" cy="549275"/>
          </a:xfrm>
          <a:prstGeom prst="rect">
            <a:avLst/>
          </a:prstGeom>
        </p:spPr>
        <p:txBody>
          <a:bodyPr vert="horz" lIns="91440" tIns="45720" rIns="91440" bIns="45720" rtlCol="0" anchor="ctr"/>
          <a:lstStyle>
            <a:lvl1pPr algn="r">
              <a:defRPr sz="1200">
                <a:solidFill>
                  <a:schemeClr val="tx1">
                    <a:tint val="75000"/>
                  </a:schemeClr>
                </a:solidFill>
              </a:defRPr>
            </a:lvl1pPr>
          </a:lstStyle>
          <a:p>
            <a:fld id="{20D1ADAE-3674-41D1-A10D-8C346156E5F0}" type="slidenum">
              <a:rPr kumimoji="1" lang="ja-JP" altLang="en-US" smtClean="0"/>
              <a:t>‹#›</a:t>
            </a:fld>
            <a:endParaRPr kumimoji="1" lang="ja-JP" altLang="en-US"/>
          </a:p>
        </p:txBody>
      </p:sp>
    </p:spTree>
    <p:extLst>
      <p:ext uri="{BB962C8B-B14F-4D97-AF65-F5344CB8AC3E}">
        <p14:creationId xmlns:p14="http://schemas.microsoft.com/office/powerpoint/2010/main" val="10430410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60046" y="413802"/>
            <a:ext cx="6480810" cy="1722173"/>
          </a:xfrm>
          <a:prstGeom prst="rect">
            <a:avLst/>
          </a:prstGeom>
        </p:spPr>
        <p:txBody>
          <a:bodyPr vert="horz" lIns="99555" tIns="49777" rIns="99555" bIns="49777"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60046" y="2411046"/>
            <a:ext cx="6480810" cy="6819328"/>
          </a:xfrm>
          <a:prstGeom prst="rect">
            <a:avLst/>
          </a:prstGeom>
        </p:spPr>
        <p:txBody>
          <a:bodyPr vert="horz" lIns="99555" tIns="49777" rIns="99555" bIns="4977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60045" y="9577197"/>
            <a:ext cx="1680210" cy="550138"/>
          </a:xfrm>
          <a:prstGeom prst="rect">
            <a:avLst/>
          </a:prstGeom>
        </p:spPr>
        <p:txBody>
          <a:bodyPr vert="horz" lIns="99555" tIns="49777" rIns="99555" bIns="49777" rtlCol="0" anchor="ctr"/>
          <a:lstStyle>
            <a:lvl1pPr algn="l">
              <a:defRPr sz="1291">
                <a:solidFill>
                  <a:schemeClr val="tx1">
                    <a:tint val="75000"/>
                  </a:schemeClr>
                </a:solidFill>
              </a:defRPr>
            </a:lvl1pPr>
          </a:lstStyle>
          <a:p>
            <a:fld id="{E2E9583E-B272-460A-87C1-2EC62674B94A}" type="datetime1">
              <a:rPr kumimoji="1" lang="ja-JP" altLang="en-US" smtClean="0"/>
              <a:t>2025/6/30</a:t>
            </a:fld>
            <a:endParaRPr kumimoji="1" lang="ja-JP" altLang="en-US"/>
          </a:p>
        </p:txBody>
      </p:sp>
      <p:sp>
        <p:nvSpPr>
          <p:cNvPr id="5" name="フッター プレースホルダ 4"/>
          <p:cNvSpPr>
            <a:spLocks noGrp="1"/>
          </p:cNvSpPr>
          <p:nvPr>
            <p:ph type="ftr" sz="quarter" idx="3"/>
          </p:nvPr>
        </p:nvSpPr>
        <p:spPr>
          <a:xfrm>
            <a:off x="2460312" y="9577197"/>
            <a:ext cx="2280285" cy="550138"/>
          </a:xfrm>
          <a:prstGeom prst="rect">
            <a:avLst/>
          </a:prstGeom>
        </p:spPr>
        <p:txBody>
          <a:bodyPr vert="horz" lIns="99555" tIns="49777" rIns="99555" bIns="49777" rtlCol="0" anchor="ctr"/>
          <a:lstStyle>
            <a:lvl1pPr algn="ctr">
              <a:defRPr sz="1291">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160645" y="9577197"/>
            <a:ext cx="1680210" cy="550138"/>
          </a:xfrm>
          <a:prstGeom prst="rect">
            <a:avLst/>
          </a:prstGeom>
        </p:spPr>
        <p:txBody>
          <a:bodyPr vert="horz" lIns="99555" tIns="49777" rIns="99555" bIns="49777" rtlCol="0" anchor="ctr"/>
          <a:lstStyle>
            <a:lvl1pPr algn="r">
              <a:defRPr sz="1291">
                <a:solidFill>
                  <a:schemeClr val="tx1">
                    <a:tint val="75000"/>
                  </a:schemeClr>
                </a:solidFill>
              </a:defRPr>
            </a:lvl1pPr>
          </a:lstStyle>
          <a:p>
            <a:fld id="{5257D7FA-C634-4D74-AC8F-65C7EB806FB4}" type="slidenum">
              <a:rPr kumimoji="1" lang="ja-JP" altLang="en-US" smtClean="0"/>
              <a:pPr/>
              <a:t>‹#›</a:t>
            </a:fld>
            <a:endParaRPr kumimoji="1" lang="ja-JP" altLang="en-US"/>
          </a:p>
        </p:txBody>
      </p:sp>
    </p:spTree>
    <p:extLst>
      <p:ext uri="{BB962C8B-B14F-4D97-AF65-F5344CB8AC3E}">
        <p14:creationId xmlns:p14="http://schemas.microsoft.com/office/powerpoint/2010/main" val="24310214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89047" rtl="0" eaLnBrk="1" latinLnBrk="0" hangingPunct="1">
        <a:spcBef>
          <a:spcPct val="0"/>
        </a:spcBef>
        <a:buNone/>
        <a:defRPr kumimoji="1" sz="4769" kern="1200">
          <a:solidFill>
            <a:schemeClr val="tx1"/>
          </a:solidFill>
          <a:latin typeface="+mj-lt"/>
          <a:ea typeface="+mj-ea"/>
          <a:cs typeface="+mj-cs"/>
        </a:defRPr>
      </a:lvl1pPr>
    </p:titleStyle>
    <p:bodyStyle>
      <a:lvl1pPr marL="370891" indent="-370891" algn="l" defTabSz="989047" rtl="0" eaLnBrk="1" latinLnBrk="0" hangingPunct="1">
        <a:spcBef>
          <a:spcPct val="20000"/>
        </a:spcBef>
        <a:buFont typeface="Arial" pitchFamily="34" charset="0"/>
        <a:buChar char="•"/>
        <a:defRPr kumimoji="1" sz="3477" kern="1200">
          <a:solidFill>
            <a:schemeClr val="tx1"/>
          </a:solidFill>
          <a:latin typeface="+mn-lt"/>
          <a:ea typeface="+mn-ea"/>
          <a:cs typeface="+mn-cs"/>
        </a:defRPr>
      </a:lvl1pPr>
      <a:lvl2pPr marL="803599" indent="-309077" algn="l" defTabSz="989047" rtl="0" eaLnBrk="1" latinLnBrk="0" hangingPunct="1">
        <a:spcBef>
          <a:spcPct val="20000"/>
        </a:spcBef>
        <a:buFont typeface="Arial" pitchFamily="34" charset="0"/>
        <a:buChar char="–"/>
        <a:defRPr kumimoji="1" sz="2980" kern="1200">
          <a:solidFill>
            <a:schemeClr val="tx1"/>
          </a:solidFill>
          <a:latin typeface="+mn-lt"/>
          <a:ea typeface="+mn-ea"/>
          <a:cs typeface="+mn-cs"/>
        </a:defRPr>
      </a:lvl2pPr>
      <a:lvl3pPr marL="1236308" indent="-247263" algn="l" defTabSz="989047" rtl="0" eaLnBrk="1" latinLnBrk="0" hangingPunct="1">
        <a:spcBef>
          <a:spcPct val="20000"/>
        </a:spcBef>
        <a:buFont typeface="Arial" pitchFamily="34" charset="0"/>
        <a:buChar char="•"/>
        <a:defRPr kumimoji="1" sz="2583" kern="1200">
          <a:solidFill>
            <a:schemeClr val="tx1"/>
          </a:solidFill>
          <a:latin typeface="+mn-lt"/>
          <a:ea typeface="+mn-ea"/>
          <a:cs typeface="+mn-cs"/>
        </a:defRPr>
      </a:lvl3pPr>
      <a:lvl4pPr marL="1730830" indent="-247263" algn="l" defTabSz="989047" rtl="0" eaLnBrk="1" latinLnBrk="0" hangingPunct="1">
        <a:spcBef>
          <a:spcPct val="20000"/>
        </a:spcBef>
        <a:buFont typeface="Arial" pitchFamily="34" charset="0"/>
        <a:buChar char="–"/>
        <a:defRPr kumimoji="1" sz="2185" kern="1200">
          <a:solidFill>
            <a:schemeClr val="tx1"/>
          </a:solidFill>
          <a:latin typeface="+mn-lt"/>
          <a:ea typeface="+mn-ea"/>
          <a:cs typeface="+mn-cs"/>
        </a:defRPr>
      </a:lvl4pPr>
      <a:lvl5pPr marL="2225355" indent="-247263" algn="l" defTabSz="989047" rtl="0" eaLnBrk="1" latinLnBrk="0" hangingPunct="1">
        <a:spcBef>
          <a:spcPct val="20000"/>
        </a:spcBef>
        <a:buFont typeface="Arial" pitchFamily="34" charset="0"/>
        <a:buChar char="»"/>
        <a:defRPr kumimoji="1" sz="2185" kern="1200">
          <a:solidFill>
            <a:schemeClr val="tx1"/>
          </a:solidFill>
          <a:latin typeface="+mn-lt"/>
          <a:ea typeface="+mn-ea"/>
          <a:cs typeface="+mn-cs"/>
        </a:defRPr>
      </a:lvl5pPr>
      <a:lvl6pPr marL="2719877" indent="-247263" algn="l" defTabSz="989047" rtl="0" eaLnBrk="1" latinLnBrk="0" hangingPunct="1">
        <a:spcBef>
          <a:spcPct val="20000"/>
        </a:spcBef>
        <a:buFont typeface="Arial" pitchFamily="34" charset="0"/>
        <a:buChar char="•"/>
        <a:defRPr kumimoji="1" sz="2185" kern="1200">
          <a:solidFill>
            <a:schemeClr val="tx1"/>
          </a:solidFill>
          <a:latin typeface="+mn-lt"/>
          <a:ea typeface="+mn-ea"/>
          <a:cs typeface="+mn-cs"/>
        </a:defRPr>
      </a:lvl6pPr>
      <a:lvl7pPr marL="3214400" indent="-247263" algn="l" defTabSz="989047" rtl="0" eaLnBrk="1" latinLnBrk="0" hangingPunct="1">
        <a:spcBef>
          <a:spcPct val="20000"/>
        </a:spcBef>
        <a:buFont typeface="Arial" pitchFamily="34" charset="0"/>
        <a:buChar char="•"/>
        <a:defRPr kumimoji="1" sz="2185" kern="1200">
          <a:solidFill>
            <a:schemeClr val="tx1"/>
          </a:solidFill>
          <a:latin typeface="+mn-lt"/>
          <a:ea typeface="+mn-ea"/>
          <a:cs typeface="+mn-cs"/>
        </a:defRPr>
      </a:lvl7pPr>
      <a:lvl8pPr marL="3708924" indent="-247263" algn="l" defTabSz="989047" rtl="0" eaLnBrk="1" latinLnBrk="0" hangingPunct="1">
        <a:spcBef>
          <a:spcPct val="20000"/>
        </a:spcBef>
        <a:buFont typeface="Arial" pitchFamily="34" charset="0"/>
        <a:buChar char="•"/>
        <a:defRPr kumimoji="1" sz="2185" kern="1200">
          <a:solidFill>
            <a:schemeClr val="tx1"/>
          </a:solidFill>
          <a:latin typeface="+mn-lt"/>
          <a:ea typeface="+mn-ea"/>
          <a:cs typeface="+mn-cs"/>
        </a:defRPr>
      </a:lvl8pPr>
      <a:lvl9pPr marL="4203445" indent="-247263" algn="l" defTabSz="989047" rtl="0" eaLnBrk="1" latinLnBrk="0" hangingPunct="1">
        <a:spcBef>
          <a:spcPct val="20000"/>
        </a:spcBef>
        <a:buFont typeface="Arial" pitchFamily="34" charset="0"/>
        <a:buChar char="•"/>
        <a:defRPr kumimoji="1" sz="2185" kern="1200">
          <a:solidFill>
            <a:schemeClr val="tx1"/>
          </a:solidFill>
          <a:latin typeface="+mn-lt"/>
          <a:ea typeface="+mn-ea"/>
          <a:cs typeface="+mn-cs"/>
        </a:defRPr>
      </a:lvl9pPr>
    </p:bodyStyle>
    <p:otherStyle>
      <a:defPPr>
        <a:defRPr lang="ja-JP"/>
      </a:defPPr>
      <a:lvl1pPr marL="0" algn="l" defTabSz="989047" rtl="0" eaLnBrk="1" latinLnBrk="0" hangingPunct="1">
        <a:defRPr kumimoji="1" sz="1987" kern="1200">
          <a:solidFill>
            <a:schemeClr val="tx1"/>
          </a:solidFill>
          <a:latin typeface="+mn-lt"/>
          <a:ea typeface="+mn-ea"/>
          <a:cs typeface="+mn-cs"/>
        </a:defRPr>
      </a:lvl1pPr>
      <a:lvl2pPr marL="494522" algn="l" defTabSz="989047" rtl="0" eaLnBrk="1" latinLnBrk="0" hangingPunct="1">
        <a:defRPr kumimoji="1" sz="1987" kern="1200">
          <a:solidFill>
            <a:schemeClr val="tx1"/>
          </a:solidFill>
          <a:latin typeface="+mn-lt"/>
          <a:ea typeface="+mn-ea"/>
          <a:cs typeface="+mn-cs"/>
        </a:defRPr>
      </a:lvl2pPr>
      <a:lvl3pPr marL="989047" algn="l" defTabSz="989047" rtl="0" eaLnBrk="1" latinLnBrk="0" hangingPunct="1">
        <a:defRPr kumimoji="1" sz="1987" kern="1200">
          <a:solidFill>
            <a:schemeClr val="tx1"/>
          </a:solidFill>
          <a:latin typeface="+mn-lt"/>
          <a:ea typeface="+mn-ea"/>
          <a:cs typeface="+mn-cs"/>
        </a:defRPr>
      </a:lvl3pPr>
      <a:lvl4pPr marL="1483569" algn="l" defTabSz="989047" rtl="0" eaLnBrk="1" latinLnBrk="0" hangingPunct="1">
        <a:defRPr kumimoji="1" sz="1987" kern="1200">
          <a:solidFill>
            <a:schemeClr val="tx1"/>
          </a:solidFill>
          <a:latin typeface="+mn-lt"/>
          <a:ea typeface="+mn-ea"/>
          <a:cs typeface="+mn-cs"/>
        </a:defRPr>
      </a:lvl4pPr>
      <a:lvl5pPr marL="1978092" algn="l" defTabSz="989047" rtl="0" eaLnBrk="1" latinLnBrk="0" hangingPunct="1">
        <a:defRPr kumimoji="1" sz="1987" kern="1200">
          <a:solidFill>
            <a:schemeClr val="tx1"/>
          </a:solidFill>
          <a:latin typeface="+mn-lt"/>
          <a:ea typeface="+mn-ea"/>
          <a:cs typeface="+mn-cs"/>
        </a:defRPr>
      </a:lvl5pPr>
      <a:lvl6pPr marL="2472615" algn="l" defTabSz="989047" rtl="0" eaLnBrk="1" latinLnBrk="0" hangingPunct="1">
        <a:defRPr kumimoji="1" sz="1987" kern="1200">
          <a:solidFill>
            <a:schemeClr val="tx1"/>
          </a:solidFill>
          <a:latin typeface="+mn-lt"/>
          <a:ea typeface="+mn-ea"/>
          <a:cs typeface="+mn-cs"/>
        </a:defRPr>
      </a:lvl6pPr>
      <a:lvl7pPr marL="2967139" algn="l" defTabSz="989047" rtl="0" eaLnBrk="1" latinLnBrk="0" hangingPunct="1">
        <a:defRPr kumimoji="1" sz="1987" kern="1200">
          <a:solidFill>
            <a:schemeClr val="tx1"/>
          </a:solidFill>
          <a:latin typeface="+mn-lt"/>
          <a:ea typeface="+mn-ea"/>
          <a:cs typeface="+mn-cs"/>
        </a:defRPr>
      </a:lvl7pPr>
      <a:lvl8pPr marL="3461661" algn="l" defTabSz="989047" rtl="0" eaLnBrk="1" latinLnBrk="0" hangingPunct="1">
        <a:defRPr kumimoji="1" sz="1987" kern="1200">
          <a:solidFill>
            <a:schemeClr val="tx1"/>
          </a:solidFill>
          <a:latin typeface="+mn-lt"/>
          <a:ea typeface="+mn-ea"/>
          <a:cs typeface="+mn-cs"/>
        </a:defRPr>
      </a:lvl8pPr>
      <a:lvl9pPr marL="3956184" algn="l" defTabSz="989047" rtl="0" eaLnBrk="1" latinLnBrk="0" hangingPunct="1">
        <a:defRPr kumimoji="1" sz="1987"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jpeg" Type="http://schemas.openxmlformats.org/officeDocument/2006/relationships/image"/><Relationship Id="rId4"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gif" Type="http://schemas.openxmlformats.org/officeDocument/2006/relationships/image"/><Relationship Id="rId3"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1.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1.xml" Type="http://schemas.openxmlformats.org/officeDocument/2006/relationships/slideLayout"/><Relationship Id="rId2" Target="../notesSlides/notesSlide2.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B73F0225-EDEA-45DB-1F46-1D8CAD5ADE69}"/>
              </a:ext>
            </a:extLst>
          </p:cNvPr>
          <p:cNvSpPr/>
          <p:nvPr/>
        </p:nvSpPr>
        <p:spPr>
          <a:xfrm>
            <a:off x="0" y="-44453"/>
            <a:ext cx="7200900" cy="10377491"/>
          </a:xfrm>
          <a:prstGeom prst="rect">
            <a:avLst/>
          </a:prstGeom>
          <a:solidFill>
            <a:schemeClr val="accent5">
              <a:lumMod val="40000"/>
              <a:lumOff val="60000"/>
            </a:schemeClr>
          </a:solid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solidFill>
                <a:srgbClr val="FDE835"/>
              </a:solidFill>
              <a:highlight>
                <a:srgbClr val="A3F7ED"/>
              </a:highlight>
              <a:latin typeface="メイリオ" pitchFamily="50" charset="-128"/>
              <a:ea typeface="メイリオ" pitchFamily="50" charset="-128"/>
              <a:cs typeface="メイリオ" pitchFamily="50" charset="-128"/>
            </a:endParaRPr>
          </a:p>
        </p:txBody>
      </p:sp>
      <p:sp>
        <p:nvSpPr>
          <p:cNvPr id="28" name="テキスト ボックス 27">
            <a:extLst>
              <a:ext uri="{FF2B5EF4-FFF2-40B4-BE49-F238E27FC236}">
                <a16:creationId xmlns:a16="http://schemas.microsoft.com/office/drawing/2014/main" id="{BD89D8CF-D674-F512-2272-9B991359FEB8}"/>
              </a:ext>
            </a:extLst>
          </p:cNvPr>
          <p:cNvSpPr txBox="1"/>
          <p:nvPr/>
        </p:nvSpPr>
        <p:spPr>
          <a:xfrm>
            <a:off x="1538686" y="8270269"/>
            <a:ext cx="4056428" cy="1260140"/>
          </a:xfrm>
          <a:prstGeom prst="rect">
            <a:avLst/>
          </a:prstGeom>
          <a:noFill/>
        </p:spPr>
        <p:txBody>
          <a:bodyPr wrap="square" rtlCol="0">
            <a:noAutofit/>
          </a:bodyPr>
          <a:lstStyle/>
          <a:p>
            <a:pPr algn="dist"/>
            <a:r>
              <a:rPr kumimoji="1" lang="ja-JP" altLang="en-US" sz="1800">
                <a:latin typeface="メイリオ" panose="020B0604030504040204" pitchFamily="50" charset="-128"/>
                <a:ea typeface="メイリオ" panose="020B0604030504040204" pitchFamily="50" charset="-128"/>
              </a:rPr>
              <a:t>厚生労働省</a:t>
            </a:r>
            <a:endParaRPr kumimoji="1" lang="en-US" altLang="ja-JP" sz="1800">
              <a:latin typeface="メイリオ" panose="020B0604030504040204" pitchFamily="50" charset="-128"/>
              <a:ea typeface="メイリオ" panose="020B0604030504040204" pitchFamily="50" charset="-128"/>
            </a:endParaRPr>
          </a:p>
          <a:p>
            <a:pPr algn="dist"/>
            <a:r>
              <a:rPr kumimoji="1" lang="ja-JP" altLang="en-US" sz="1800">
                <a:latin typeface="メイリオ" panose="020B0604030504040204" pitchFamily="50" charset="-128"/>
                <a:ea typeface="メイリオ" panose="020B0604030504040204" pitchFamily="50" charset="-128"/>
              </a:rPr>
              <a:t>都道府県労働局</a:t>
            </a:r>
            <a:endParaRPr kumimoji="1" lang="en-US" altLang="ja-JP" sz="1800">
              <a:latin typeface="メイリオ" panose="020B0604030504040204" pitchFamily="50" charset="-128"/>
              <a:ea typeface="メイリオ" panose="020B0604030504040204" pitchFamily="50" charset="-128"/>
            </a:endParaRPr>
          </a:p>
          <a:p>
            <a:pPr algn="dist"/>
            <a:r>
              <a:rPr kumimoji="1" lang="ja-JP" altLang="en-US" sz="1800">
                <a:latin typeface="メイリオ" panose="020B0604030504040204" pitchFamily="50" charset="-128"/>
                <a:ea typeface="メイリオ" panose="020B0604030504040204" pitchFamily="50" charset="-128"/>
              </a:rPr>
              <a:t>ハローワーク（公共職業安定所）</a:t>
            </a:r>
            <a:endParaRPr kumimoji="1" lang="en-US" altLang="ja-JP" sz="1800">
              <a:latin typeface="メイリオ" panose="020B0604030504040204" pitchFamily="50" charset="-128"/>
              <a:ea typeface="メイリオ" panose="020B0604030504040204" pitchFamily="50" charset="-128"/>
            </a:endParaRPr>
          </a:p>
          <a:p>
            <a:pPr algn="dist"/>
            <a:r>
              <a:rPr kumimoji="1" lang="ja-JP" altLang="en-US" sz="1800">
                <a:latin typeface="メイリオ" panose="020B0604030504040204" pitchFamily="50" charset="-128"/>
                <a:ea typeface="メイリオ" panose="020B0604030504040204" pitchFamily="50" charset="-128"/>
              </a:rPr>
              <a:t>令和７年７月１日現在</a:t>
            </a:r>
            <a:endParaRPr kumimoji="1" lang="en-US" altLang="ja-JP" sz="1800">
              <a:latin typeface="メイリオ" panose="020B0604030504040204" pitchFamily="50" charset="-128"/>
              <a:ea typeface="メイリオ" panose="020B0604030504040204" pitchFamily="50" charset="-128"/>
            </a:endParaRPr>
          </a:p>
        </p:txBody>
      </p:sp>
      <p:pic>
        <p:nvPicPr>
          <p:cNvPr id="30" name="図 29" descr="図形&#10;&#10;低い精度で自動的に生成された説明">
            <a:extLst>
              <a:ext uri="{FF2B5EF4-FFF2-40B4-BE49-F238E27FC236}">
                <a16:creationId xmlns:a16="http://schemas.microsoft.com/office/drawing/2014/main" id="{0D16CB03-3D88-F0D9-E806-04913A8E5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514" y="9891905"/>
            <a:ext cx="2782642" cy="406518"/>
          </a:xfrm>
          <a:prstGeom prst="rect">
            <a:avLst/>
          </a:prstGeom>
        </p:spPr>
      </p:pic>
      <p:sp>
        <p:nvSpPr>
          <p:cNvPr id="32" name="テキスト ボックス 31">
            <a:extLst>
              <a:ext uri="{FF2B5EF4-FFF2-40B4-BE49-F238E27FC236}">
                <a16:creationId xmlns:a16="http://schemas.microsoft.com/office/drawing/2014/main" id="{0C2CA4E4-6650-0D54-7665-E8C07AF8B886}"/>
              </a:ext>
            </a:extLst>
          </p:cNvPr>
          <p:cNvSpPr txBox="1"/>
          <p:nvPr/>
        </p:nvSpPr>
        <p:spPr>
          <a:xfrm>
            <a:off x="5828231" y="9817634"/>
            <a:ext cx="2928297" cy="353441"/>
          </a:xfrm>
          <a:prstGeom prst="rect">
            <a:avLst/>
          </a:prstGeom>
          <a:noFill/>
        </p:spPr>
        <p:txBody>
          <a:bodyPr wrap="square" lIns="91440" tIns="45720" rIns="91440" bIns="45720" rtlCol="0" anchor="t">
            <a:noAutofit/>
          </a:bodyPr>
          <a:lstStyle/>
          <a:p>
            <a:r>
              <a:rPr kumimoji="1" lang="ja-JP" altLang="en-US" sz="800">
                <a:ea typeface="ＭＳ Ｐゴシック"/>
              </a:rPr>
              <a:t>ＰＬ０</a:t>
            </a:r>
            <a:r>
              <a:rPr lang="ja-JP" altLang="en-US" sz="800">
                <a:ea typeface="ＭＳ Ｐゴシック"/>
              </a:rPr>
              <a:t>７０７０１</a:t>
            </a:r>
            <a:r>
              <a:rPr kumimoji="1" lang="ja-JP" altLang="en-US" sz="800">
                <a:ea typeface="ＭＳ Ｐゴシック"/>
              </a:rPr>
              <a:t>　Ｎｏ．</a:t>
            </a:r>
            <a:r>
              <a:rPr lang="ja-JP" altLang="en-US" sz="800">
                <a:ea typeface="ＭＳ Ｐゴシック"/>
              </a:rPr>
              <a:t>１４</a:t>
            </a:r>
            <a:endParaRPr kumimoji="1" lang="ja-JP" altLang="en-US" sz="800">
              <a:ea typeface="ＭＳ Ｐゴシック"/>
            </a:endParaRPr>
          </a:p>
        </p:txBody>
      </p:sp>
      <p:sp>
        <p:nvSpPr>
          <p:cNvPr id="11" name="テキスト ボックス 10">
            <a:extLst>
              <a:ext uri="{FF2B5EF4-FFF2-40B4-BE49-F238E27FC236}">
                <a16:creationId xmlns:a16="http://schemas.microsoft.com/office/drawing/2014/main" id="{C9E0536F-9E98-5AF4-1C96-D193337D728D}"/>
              </a:ext>
            </a:extLst>
          </p:cNvPr>
          <p:cNvSpPr txBox="1"/>
          <p:nvPr/>
        </p:nvSpPr>
        <p:spPr>
          <a:xfrm>
            <a:off x="5092253" y="115976"/>
            <a:ext cx="2376264" cy="432048"/>
          </a:xfrm>
          <a:prstGeom prst="rect">
            <a:avLst/>
          </a:prstGeom>
          <a:noFill/>
        </p:spPr>
        <p:txBody>
          <a:bodyPr wrap="square" rtlCol="0">
            <a:noAutofit/>
          </a:bodyPr>
          <a:lstStyle/>
          <a:p>
            <a:r>
              <a:rPr kumimoji="1" lang="ja-JP" altLang="en-US">
                <a:latin typeface="メイリオ" panose="020B0604030504040204" pitchFamily="50" charset="-128"/>
                <a:ea typeface="メイリオ" panose="020B0604030504040204" pitchFamily="50" charset="-128"/>
              </a:rPr>
              <a:t>令和７年</a:t>
            </a:r>
            <a:r>
              <a:rPr lang="ja-JP" altLang="en-US">
                <a:latin typeface="メイリオ" panose="020B0604030504040204" pitchFamily="50" charset="-128"/>
                <a:ea typeface="メイリオ" panose="020B0604030504040204" pitchFamily="50" charset="-128"/>
              </a:rPr>
              <a:t>７</a:t>
            </a:r>
            <a:r>
              <a:rPr kumimoji="1" lang="ja-JP" altLang="en-US">
                <a:latin typeface="メイリオ" panose="020B0604030504040204" pitchFamily="50" charset="-128"/>
                <a:ea typeface="メイリオ" panose="020B0604030504040204" pitchFamily="50" charset="-128"/>
              </a:rPr>
              <a:t>月版</a:t>
            </a:r>
          </a:p>
        </p:txBody>
      </p:sp>
      <p:sp>
        <p:nvSpPr>
          <p:cNvPr id="6" name="四角形: 角を丸くする 5">
            <a:extLst>
              <a:ext uri="{FF2B5EF4-FFF2-40B4-BE49-F238E27FC236}">
                <a16:creationId xmlns:a16="http://schemas.microsoft.com/office/drawing/2014/main" id="{B0BCA7CF-31C3-A486-38C0-FBADE3301391}"/>
              </a:ext>
            </a:extLst>
          </p:cNvPr>
          <p:cNvSpPr/>
          <p:nvPr/>
        </p:nvSpPr>
        <p:spPr>
          <a:xfrm>
            <a:off x="758523" y="2483149"/>
            <a:ext cx="5863875" cy="3259518"/>
          </a:xfrm>
          <a:prstGeom prst="roundRect">
            <a:avLst/>
          </a:prstGeom>
          <a:solidFill>
            <a:schemeClr val="bg1"/>
          </a:solid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FBA8BFF6-FD8F-59FA-0799-965713AE3DB0}"/>
              </a:ext>
            </a:extLst>
          </p:cNvPr>
          <p:cNvSpPr txBox="1"/>
          <p:nvPr/>
        </p:nvSpPr>
        <p:spPr>
          <a:xfrm>
            <a:off x="1210838" y="2802806"/>
            <a:ext cx="5112134" cy="2918505"/>
          </a:xfrm>
          <a:prstGeom prst="rect">
            <a:avLst/>
          </a:prstGeom>
          <a:noFill/>
        </p:spPr>
        <p:txBody>
          <a:bodyPr wrap="square" rtlCol="0">
            <a:noAutofit/>
          </a:bodyPr>
          <a:lstStyle/>
          <a:p>
            <a:pPr algn="ctr"/>
            <a:r>
              <a:rPr kumimoji="1" lang="ja-JP" altLang="en-US" sz="4800" b="1" spc="200">
                <a:solidFill>
                  <a:srgbClr val="007333"/>
                </a:solidFill>
                <a:latin typeface="メイリオ" panose="020B0604030504040204" pitchFamily="50" charset="-128"/>
                <a:ea typeface="メイリオ" panose="020B0604030504040204" pitchFamily="50" charset="-128"/>
              </a:rPr>
              <a:t>キャリアアップ</a:t>
            </a:r>
            <a:endParaRPr kumimoji="1" lang="en-US" altLang="ja-JP" sz="4800" b="1" spc="200">
              <a:solidFill>
                <a:srgbClr val="007333"/>
              </a:solidFill>
              <a:latin typeface="メイリオ" panose="020B0604030504040204" pitchFamily="50" charset="-128"/>
              <a:ea typeface="メイリオ" panose="020B0604030504040204" pitchFamily="50" charset="-128"/>
            </a:endParaRPr>
          </a:p>
          <a:p>
            <a:pPr algn="ctr"/>
            <a:r>
              <a:rPr kumimoji="1" lang="ja-JP" altLang="en-US" sz="4800" b="1" spc="200">
                <a:solidFill>
                  <a:srgbClr val="007333"/>
                </a:solidFill>
                <a:latin typeface="メイリオ" panose="020B0604030504040204" pitchFamily="50" charset="-128"/>
                <a:ea typeface="メイリオ" panose="020B0604030504040204" pitchFamily="50" charset="-128"/>
              </a:rPr>
              <a:t>助成金</a:t>
            </a:r>
            <a:endParaRPr kumimoji="1" lang="en-US" altLang="ja-JP" sz="4800" b="1" spc="200">
              <a:solidFill>
                <a:srgbClr val="007333"/>
              </a:solidFill>
              <a:latin typeface="メイリオ" panose="020B0604030504040204" pitchFamily="50" charset="-128"/>
              <a:ea typeface="メイリオ" panose="020B0604030504040204" pitchFamily="50" charset="-128"/>
            </a:endParaRPr>
          </a:p>
          <a:p>
            <a:pPr algn="ctr">
              <a:spcBef>
                <a:spcPts val="600"/>
              </a:spcBef>
            </a:pPr>
            <a:r>
              <a:rPr kumimoji="1" lang="ja-JP" altLang="en-US" sz="3200" b="1" spc="200">
                <a:latin typeface="メイリオ" panose="020B0604030504040204" pitchFamily="50" charset="-128"/>
                <a:ea typeface="メイリオ" panose="020B0604030504040204" pitchFamily="50" charset="-128"/>
              </a:rPr>
              <a:t>短時間労働者労働時間</a:t>
            </a:r>
            <a:endParaRPr kumimoji="1" lang="en-US" altLang="ja-JP" sz="3200" b="1" spc="200">
              <a:latin typeface="メイリオ" panose="020B0604030504040204" pitchFamily="50" charset="-128"/>
              <a:ea typeface="メイリオ" panose="020B0604030504040204" pitchFamily="50" charset="-128"/>
            </a:endParaRPr>
          </a:p>
          <a:p>
            <a:pPr algn="ctr"/>
            <a:r>
              <a:rPr kumimoji="1" lang="ja-JP" altLang="en-US" sz="3200" b="1" spc="200">
                <a:latin typeface="メイリオ" panose="020B0604030504040204" pitchFamily="50" charset="-128"/>
                <a:ea typeface="メイリオ" panose="020B0604030504040204" pitchFamily="50" charset="-128"/>
              </a:rPr>
              <a:t>延長支援コース</a:t>
            </a:r>
            <a:endParaRPr kumimoji="1" lang="ja-JP" altLang="en-US" sz="3600" b="1" spc="200">
              <a:latin typeface="メイリオ" panose="020B0604030504040204" pitchFamily="50" charset="-128"/>
              <a:ea typeface="メイリオ" panose="020B0604030504040204" pitchFamily="50" charset="-128"/>
            </a:endParaRPr>
          </a:p>
        </p:txBody>
      </p:sp>
      <p:sp>
        <p:nvSpPr>
          <p:cNvPr id="8" name="楕円 7">
            <a:extLst>
              <a:ext uri="{FF2B5EF4-FFF2-40B4-BE49-F238E27FC236}">
                <a16:creationId xmlns:a16="http://schemas.microsoft.com/office/drawing/2014/main" id="{D86CD06E-1269-8EDC-56AD-061A3A535E17}"/>
              </a:ext>
            </a:extLst>
          </p:cNvPr>
          <p:cNvSpPr/>
          <p:nvPr/>
        </p:nvSpPr>
        <p:spPr>
          <a:xfrm>
            <a:off x="-37406" y="4790996"/>
            <a:ext cx="1440160" cy="1364970"/>
          </a:xfrm>
          <a:prstGeom prst="ellipse">
            <a:avLst/>
          </a:prstGeom>
          <a:solidFill>
            <a:srgbClr val="007333"/>
          </a:solid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9" name="楕円 8">
            <a:extLst>
              <a:ext uri="{FF2B5EF4-FFF2-40B4-BE49-F238E27FC236}">
                <a16:creationId xmlns:a16="http://schemas.microsoft.com/office/drawing/2014/main" id="{0BE08BEA-6C60-02B8-4850-80CC9343E359}"/>
              </a:ext>
            </a:extLst>
          </p:cNvPr>
          <p:cNvSpPr/>
          <p:nvPr/>
        </p:nvSpPr>
        <p:spPr>
          <a:xfrm>
            <a:off x="665330" y="5589844"/>
            <a:ext cx="1070823" cy="1040934"/>
          </a:xfrm>
          <a:prstGeom prst="ellipse">
            <a:avLst/>
          </a:prstGeom>
          <a:solidFill>
            <a:schemeClr val="tx2"/>
          </a:solid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pic>
        <p:nvPicPr>
          <p:cNvPr id="10" name="図 9">
            <a:extLst>
              <a:ext uri="{FF2B5EF4-FFF2-40B4-BE49-F238E27FC236}">
                <a16:creationId xmlns:a16="http://schemas.microsoft.com/office/drawing/2014/main" id="{496DE8E3-8DD6-22E8-9394-7EC43E37597A}"/>
              </a:ext>
            </a:extLst>
          </p:cNvPr>
          <p:cNvPicPr>
            <a:picLocks noChangeAspect="1"/>
          </p:cNvPicPr>
          <p:nvPr/>
        </p:nvPicPr>
        <p:blipFill>
          <a:blip r:embed="rId3"/>
          <a:stretch>
            <a:fillRect/>
          </a:stretch>
        </p:blipFill>
        <p:spPr>
          <a:xfrm>
            <a:off x="6044621" y="1331201"/>
            <a:ext cx="992285" cy="964095"/>
          </a:xfrm>
          <a:prstGeom prst="rect">
            <a:avLst/>
          </a:prstGeom>
        </p:spPr>
      </p:pic>
      <p:pic>
        <p:nvPicPr>
          <p:cNvPr id="12" name="図 11">
            <a:extLst>
              <a:ext uri="{FF2B5EF4-FFF2-40B4-BE49-F238E27FC236}">
                <a16:creationId xmlns:a16="http://schemas.microsoft.com/office/drawing/2014/main" id="{B815C535-A67A-9EBB-BCFF-FAE4DF63376E}"/>
              </a:ext>
            </a:extLst>
          </p:cNvPr>
          <p:cNvPicPr>
            <a:picLocks noChangeAspect="1"/>
          </p:cNvPicPr>
          <p:nvPr/>
        </p:nvPicPr>
        <p:blipFill>
          <a:blip r:embed="rId4"/>
          <a:stretch>
            <a:fillRect/>
          </a:stretch>
        </p:blipFill>
        <p:spPr>
          <a:xfrm>
            <a:off x="5776766" y="2009099"/>
            <a:ext cx="730550" cy="693403"/>
          </a:xfrm>
          <a:prstGeom prst="rect">
            <a:avLst/>
          </a:prstGeom>
        </p:spPr>
      </p:pic>
    </p:spTree>
    <p:extLst>
      <p:ext uri="{BB962C8B-B14F-4D97-AF65-F5344CB8AC3E}">
        <p14:creationId xmlns:p14="http://schemas.microsoft.com/office/powerpoint/2010/main" val="352465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によって生成されたコンテンツは間違っている可能性があります。">
            <a:extLst>
              <a:ext uri="{FF2B5EF4-FFF2-40B4-BE49-F238E27FC236}">
                <a16:creationId xmlns:a16="http://schemas.microsoft.com/office/drawing/2014/main" id="{51784A95-0324-9C52-3685-FD60A112F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20" y="623682"/>
            <a:ext cx="6823687" cy="9551526"/>
          </a:xfrm>
          <a:prstGeom prst="rect">
            <a:avLst/>
          </a:prstGeom>
        </p:spPr>
      </p:pic>
      <p:grpSp>
        <p:nvGrpSpPr>
          <p:cNvPr id="41" name="グループ化 40">
            <a:extLst>
              <a:ext uri="{FF2B5EF4-FFF2-40B4-BE49-F238E27FC236}">
                <a16:creationId xmlns:a16="http://schemas.microsoft.com/office/drawing/2014/main" id="{46142664-ADC4-1DC4-779A-EC8223C3F7FA}"/>
              </a:ext>
            </a:extLst>
          </p:cNvPr>
          <p:cNvGrpSpPr/>
          <p:nvPr/>
        </p:nvGrpSpPr>
        <p:grpSpPr>
          <a:xfrm>
            <a:off x="4720116" y="1728090"/>
            <a:ext cx="2480784" cy="1006275"/>
            <a:chOff x="4727483" y="1553516"/>
            <a:chExt cx="2480784" cy="881688"/>
          </a:xfrm>
        </p:grpSpPr>
        <p:sp>
          <p:nvSpPr>
            <p:cNvPr id="16" name="吹き出し: 角を丸めた四角形 15">
              <a:extLst>
                <a:ext uri="{FF2B5EF4-FFF2-40B4-BE49-F238E27FC236}">
                  <a16:creationId xmlns:a16="http://schemas.microsoft.com/office/drawing/2014/main" id="{0799A869-EF95-2A8C-8A1A-DDC2DAAD7925}"/>
                </a:ext>
              </a:extLst>
            </p:cNvPr>
            <p:cNvSpPr/>
            <p:nvPr/>
          </p:nvSpPr>
          <p:spPr>
            <a:xfrm>
              <a:off x="4727483" y="1558504"/>
              <a:ext cx="2314933" cy="876700"/>
            </a:xfrm>
            <a:prstGeom prst="wedgeRoundRectCallout">
              <a:avLst>
                <a:gd name="adj1" fmla="val -34418"/>
                <a:gd name="adj2" fmla="val 77988"/>
                <a:gd name="adj3" fmla="val 16667"/>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653B3FA2-EC71-82F1-D244-AD63E2E8F11D}"/>
                </a:ext>
              </a:extLst>
            </p:cNvPr>
            <p:cNvSpPr txBox="1"/>
            <p:nvPr/>
          </p:nvSpPr>
          <p:spPr>
            <a:xfrm>
              <a:off x="4727483" y="1553516"/>
              <a:ext cx="2480784" cy="876699"/>
            </a:xfrm>
            <a:prstGeom prst="rect">
              <a:avLst/>
            </a:prstGeom>
            <a:noFill/>
          </p:spPr>
          <p:txBody>
            <a:bodyPr wrap="square" rtlCol="0">
              <a:noAutofit/>
            </a:bodyPr>
            <a:lstStyle/>
            <a:p>
              <a:pPr defTabSz="387477"/>
              <a:r>
                <a:rPr lang="ja-JP" altLang="en-US" sz="1000">
                  <a:solidFill>
                    <a:prstClr val="black"/>
                  </a:solidFill>
                  <a:latin typeface="メイリオ" panose="020B0604030504040204" pitchFamily="50" charset="-128"/>
                  <a:ea typeface="メイリオ" panose="020B0604030504040204" pitchFamily="50" charset="-128"/>
                </a:rPr>
                <a:t>対象者の意向や事業所の雇用管理状況</a:t>
              </a:r>
              <a:endParaRPr lang="en-US" altLang="ja-JP" sz="1000">
                <a:solidFill>
                  <a:prstClr val="black"/>
                </a:solidFill>
                <a:latin typeface="メイリオ" panose="020B0604030504040204" pitchFamily="50" charset="-128"/>
                <a:ea typeface="メイリオ" panose="020B0604030504040204" pitchFamily="50" charset="-128"/>
              </a:endParaRPr>
            </a:p>
            <a:p>
              <a:pPr defTabSz="387477"/>
              <a:r>
                <a:rPr lang="ja-JP" altLang="en-US" sz="1000">
                  <a:solidFill>
                    <a:prstClr val="black"/>
                  </a:solidFill>
                  <a:latin typeface="メイリオ" panose="020B0604030504040204" pitchFamily="50" charset="-128"/>
                  <a:ea typeface="メイリオ" panose="020B0604030504040204" pitchFamily="50" charset="-128"/>
                </a:rPr>
                <a:t>を踏まえ、</a:t>
              </a:r>
              <a:r>
                <a:rPr lang="ja-JP" altLang="en-US" sz="1000" b="1">
                  <a:solidFill>
                    <a:prstClr val="black"/>
                  </a:solidFill>
                  <a:latin typeface="メイリオ" panose="020B0604030504040204" pitchFamily="50" charset="-128"/>
                  <a:ea typeface="メイリオ" panose="020B0604030504040204" pitchFamily="50" charset="-128"/>
                </a:rPr>
                <a:t>計画作成時点の見込み人数</a:t>
              </a:r>
              <a:br>
                <a:rPr lang="en-US" altLang="ja-JP" sz="1000" b="1">
                  <a:solidFill>
                    <a:prstClr val="black"/>
                  </a:solidFill>
                  <a:latin typeface="メイリオ" panose="020B0604030504040204" pitchFamily="50" charset="-128"/>
                  <a:ea typeface="メイリオ" panose="020B0604030504040204" pitchFamily="50" charset="-128"/>
                </a:rPr>
              </a:br>
              <a:r>
                <a:rPr lang="ja-JP" altLang="en-US" sz="1000">
                  <a:solidFill>
                    <a:prstClr val="black"/>
                  </a:solidFill>
                  <a:latin typeface="メイリオ" panose="020B0604030504040204" pitchFamily="50" charset="-128"/>
                  <a:ea typeface="メイリオ" panose="020B0604030504040204" pitchFamily="50" charset="-128"/>
                </a:rPr>
                <a:t>を記載してください。</a:t>
              </a:r>
              <a:endParaRPr lang="en-US" altLang="ja-JP" sz="1000">
                <a:solidFill>
                  <a:prstClr val="black"/>
                </a:solidFill>
                <a:latin typeface="メイリオ" panose="020B0604030504040204" pitchFamily="50" charset="-128"/>
                <a:ea typeface="メイリオ" panose="020B0604030504040204" pitchFamily="50" charset="-128"/>
              </a:endParaRPr>
            </a:p>
            <a:p>
              <a:pPr defTabSz="387477"/>
              <a:r>
                <a:rPr lang="ja-JP" altLang="en-US" sz="900">
                  <a:solidFill>
                    <a:prstClr val="black"/>
                  </a:solidFill>
                  <a:latin typeface="メイリオ" panose="020B0604030504040204" pitchFamily="50" charset="-128"/>
                  <a:ea typeface="メイリオ" panose="020B0604030504040204" pitchFamily="50" charset="-128"/>
                </a:rPr>
                <a:t>（</a:t>
              </a:r>
              <a:r>
                <a:rPr lang="ja-JP" altLang="en-US" sz="900" b="1">
                  <a:solidFill>
                    <a:prstClr val="black"/>
                  </a:solidFill>
                  <a:latin typeface="メイリオ" panose="020B0604030504040204" pitchFamily="50" charset="-128"/>
                  <a:ea typeface="メイリオ" panose="020B0604030504040204" pitchFamily="50" charset="-128"/>
                </a:rPr>
                <a:t>人数が増減しても変更届は不要です</a:t>
              </a:r>
              <a:r>
                <a:rPr lang="ja-JP" altLang="en-US" sz="900">
                  <a:solidFill>
                    <a:prstClr val="black"/>
                  </a:solidFill>
                  <a:latin typeface="メイリオ" panose="020B0604030504040204" pitchFamily="50" charset="-128"/>
                  <a:ea typeface="メイリオ" panose="020B0604030504040204" pitchFamily="50" charset="-128"/>
                </a:rPr>
                <a:t>）</a:t>
              </a:r>
              <a:endParaRPr lang="en-US" altLang="ja-JP" sz="900">
                <a:solidFill>
                  <a:prstClr val="black"/>
                </a:solidFill>
                <a:latin typeface="メイリオ" panose="020B0604030504040204" pitchFamily="50" charset="-128"/>
                <a:ea typeface="メイリオ" panose="020B0604030504040204" pitchFamily="50" charset="-128"/>
              </a:endParaRPr>
            </a:p>
            <a:p>
              <a:pPr defTabSz="387477"/>
              <a:r>
                <a:rPr lang="ja-JP" altLang="en-US" sz="900">
                  <a:solidFill>
                    <a:prstClr val="black"/>
                  </a:solidFill>
                  <a:latin typeface="メイリオ" panose="020B0604030504040204" pitchFamily="50" charset="-128"/>
                  <a:ea typeface="メイリオ" panose="020B0604030504040204" pitchFamily="50" charset="-128"/>
                </a:rPr>
                <a:t>（見込みがない年度については、「０名程度」と記載ください。）</a:t>
              </a:r>
              <a:endParaRPr lang="en-US" altLang="ja-JP" sz="900">
                <a:solidFill>
                  <a:prstClr val="black"/>
                </a:solidFill>
                <a:latin typeface="メイリオ" panose="020B0604030504040204" pitchFamily="50" charset="-128"/>
                <a:ea typeface="メイリオ" panose="020B0604030504040204" pitchFamily="50" charset="-128"/>
              </a:endParaRPr>
            </a:p>
          </p:txBody>
        </p:sp>
      </p:grpSp>
      <p:grpSp>
        <p:nvGrpSpPr>
          <p:cNvPr id="46" name="グループ化 45">
            <a:extLst>
              <a:ext uri="{FF2B5EF4-FFF2-40B4-BE49-F238E27FC236}">
                <a16:creationId xmlns:a16="http://schemas.microsoft.com/office/drawing/2014/main" id="{6EEA244D-7961-8BDA-F4EE-7D3CFF61F745}"/>
              </a:ext>
            </a:extLst>
          </p:cNvPr>
          <p:cNvGrpSpPr/>
          <p:nvPr/>
        </p:nvGrpSpPr>
        <p:grpSpPr>
          <a:xfrm>
            <a:off x="632017" y="4212670"/>
            <a:ext cx="1736823" cy="727322"/>
            <a:chOff x="849880" y="4103465"/>
            <a:chExt cx="1736823" cy="727322"/>
          </a:xfrm>
        </p:grpSpPr>
        <p:sp>
          <p:nvSpPr>
            <p:cNvPr id="31" name="左中かっこ 30">
              <a:extLst>
                <a:ext uri="{FF2B5EF4-FFF2-40B4-BE49-F238E27FC236}">
                  <a16:creationId xmlns:a16="http://schemas.microsoft.com/office/drawing/2014/main" id="{C933C0D1-ACF6-1373-BEEC-34DC0CEC1A53}"/>
                </a:ext>
              </a:extLst>
            </p:cNvPr>
            <p:cNvSpPr/>
            <p:nvPr/>
          </p:nvSpPr>
          <p:spPr>
            <a:xfrm>
              <a:off x="2333448" y="4121221"/>
              <a:ext cx="253255" cy="709566"/>
            </a:xfrm>
            <a:prstGeom prst="leftBrace">
              <a:avLst>
                <a:gd name="adj1" fmla="val 8333"/>
                <a:gd name="adj2" fmla="val 1694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87477"/>
              <a:endParaRPr lang="ja-JP" altLang="en-US" sz="1526">
                <a:solidFill>
                  <a:prstClr val="black"/>
                </a:solidFill>
                <a:latin typeface="メイリオ" panose="020B0604030504040204" pitchFamily="50" charset="-128"/>
                <a:ea typeface="メイリオ" panose="020B0604030504040204" pitchFamily="50" charset="-128"/>
              </a:endParaRPr>
            </a:p>
          </p:txBody>
        </p:sp>
        <p:sp>
          <p:nvSpPr>
            <p:cNvPr id="27" name="四角形: 角を丸くする 26">
              <a:extLst>
                <a:ext uri="{FF2B5EF4-FFF2-40B4-BE49-F238E27FC236}">
                  <a16:creationId xmlns:a16="http://schemas.microsoft.com/office/drawing/2014/main" id="{8D7B8861-FE35-1F50-ED76-A5A7F694B87F}"/>
                </a:ext>
              </a:extLst>
            </p:cNvPr>
            <p:cNvSpPr/>
            <p:nvPr/>
          </p:nvSpPr>
          <p:spPr>
            <a:xfrm>
              <a:off x="849880" y="4103465"/>
              <a:ext cx="1424044" cy="678585"/>
            </a:xfrm>
            <a:prstGeom prst="roundRect">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r>
                <a:rPr kumimoji="1" lang="ja-JP" altLang="en-US" sz="1000">
                  <a:latin typeface="メイリオ" panose="020B0604030504040204" pitchFamily="50" charset="-128"/>
                  <a:ea typeface="メイリオ" panose="020B0604030504040204" pitchFamily="50" charset="-128"/>
                  <a:cs typeface="メイリオ" panose="020B0604030504040204" pitchFamily="50" charset="-128"/>
                </a:rPr>
                <a:t>取組内容を確認の上、</a:t>
              </a:r>
              <a:endParaRPr kumimoji="1" lang="en-US" altLang="ja-JP" sz="100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a:latin typeface="メイリオ" panose="020B0604030504040204" pitchFamily="50" charset="-128"/>
                  <a:ea typeface="メイリオ" panose="020B0604030504040204" pitchFamily="50" charset="-128"/>
                  <a:cs typeface="メイリオ" panose="020B0604030504040204" pitchFamily="50" charset="-128"/>
                </a:rPr>
                <a:t>当てはまるものを</a:t>
              </a:r>
              <a:r>
                <a:rPr kumimoji="1" lang="ja-JP" altLang="en-US" sz="1000" b="1">
                  <a:latin typeface="メイリオ" panose="020B0604030504040204" pitchFamily="50" charset="-128"/>
                  <a:ea typeface="メイリオ" panose="020B0604030504040204" pitchFamily="50" charset="-128"/>
                  <a:cs typeface="メイリオ" panose="020B0604030504040204" pitchFamily="50" charset="-128"/>
                </a:rPr>
                <a:t>全て選択</a:t>
              </a:r>
              <a:r>
                <a:rPr kumimoji="1" lang="ja-JP" altLang="en-US" sz="1000">
                  <a:latin typeface="メイリオ" panose="020B0604030504040204" pitchFamily="50" charset="-128"/>
                  <a:ea typeface="メイリオ" panose="020B0604030504040204" pitchFamily="50" charset="-128"/>
                  <a:cs typeface="メイリオ" panose="020B0604030504040204" pitchFamily="50" charset="-128"/>
                </a:rPr>
                <a:t>してください。</a:t>
              </a:r>
            </a:p>
          </p:txBody>
        </p:sp>
      </p:grpSp>
      <p:grpSp>
        <p:nvGrpSpPr>
          <p:cNvPr id="44" name="グループ化 43">
            <a:extLst>
              <a:ext uri="{FF2B5EF4-FFF2-40B4-BE49-F238E27FC236}">
                <a16:creationId xmlns:a16="http://schemas.microsoft.com/office/drawing/2014/main" id="{029F1CE9-6CFF-11E8-6340-59E8FBE42539}"/>
              </a:ext>
            </a:extLst>
          </p:cNvPr>
          <p:cNvGrpSpPr/>
          <p:nvPr/>
        </p:nvGrpSpPr>
        <p:grpSpPr>
          <a:xfrm>
            <a:off x="620087" y="5459016"/>
            <a:ext cx="1743438" cy="901801"/>
            <a:chOff x="942390" y="7018898"/>
            <a:chExt cx="1743438" cy="2185225"/>
          </a:xfrm>
        </p:grpSpPr>
        <p:sp>
          <p:nvSpPr>
            <p:cNvPr id="21" name="左中かっこ 20">
              <a:extLst>
                <a:ext uri="{FF2B5EF4-FFF2-40B4-BE49-F238E27FC236}">
                  <a16:creationId xmlns:a16="http://schemas.microsoft.com/office/drawing/2014/main" id="{1F080781-0F3F-6C43-EF5D-855A9247948C}"/>
                </a:ext>
              </a:extLst>
            </p:cNvPr>
            <p:cNvSpPr/>
            <p:nvPr/>
          </p:nvSpPr>
          <p:spPr>
            <a:xfrm>
              <a:off x="2445152" y="7029669"/>
              <a:ext cx="240676" cy="2174454"/>
            </a:xfrm>
            <a:prstGeom prst="leftBrace">
              <a:avLst>
                <a:gd name="adj1" fmla="val 4376"/>
                <a:gd name="adj2" fmla="val 1694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87477"/>
              <a:endParaRPr lang="ja-JP" altLang="en-US" sz="1526">
                <a:solidFill>
                  <a:prstClr val="black"/>
                </a:solidFill>
                <a:latin typeface="メイリオ" panose="020B0604030504040204" pitchFamily="50" charset="-128"/>
                <a:ea typeface="メイリオ" panose="020B0604030504040204" pitchFamily="50" charset="-128"/>
              </a:endParaRPr>
            </a:p>
          </p:txBody>
        </p:sp>
        <p:grpSp>
          <p:nvGrpSpPr>
            <p:cNvPr id="43" name="グループ化 42">
              <a:extLst>
                <a:ext uri="{FF2B5EF4-FFF2-40B4-BE49-F238E27FC236}">
                  <a16:creationId xmlns:a16="http://schemas.microsoft.com/office/drawing/2014/main" id="{3E976A27-4328-48BC-88BC-47AF29A49AE6}"/>
                </a:ext>
              </a:extLst>
            </p:cNvPr>
            <p:cNvGrpSpPr/>
            <p:nvPr/>
          </p:nvGrpSpPr>
          <p:grpSpPr>
            <a:xfrm>
              <a:off x="942390" y="7018898"/>
              <a:ext cx="1557050" cy="1616563"/>
              <a:chOff x="942390" y="7038194"/>
              <a:chExt cx="1557050" cy="1616563"/>
            </a:xfrm>
          </p:grpSpPr>
          <p:sp>
            <p:nvSpPr>
              <p:cNvPr id="32" name="四角形: 角を丸くする 31">
                <a:extLst>
                  <a:ext uri="{FF2B5EF4-FFF2-40B4-BE49-F238E27FC236}">
                    <a16:creationId xmlns:a16="http://schemas.microsoft.com/office/drawing/2014/main" id="{98B244AB-EA90-AFDD-A75F-25EAB91FC1DE}"/>
                  </a:ext>
                </a:extLst>
              </p:cNvPr>
              <p:cNvSpPr/>
              <p:nvPr/>
            </p:nvSpPr>
            <p:spPr>
              <a:xfrm>
                <a:off x="942390" y="7038194"/>
                <a:ext cx="1452833" cy="1616563"/>
              </a:xfrm>
              <a:prstGeom prst="roundRect">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a:extLst>
                  <a:ext uri="{FF2B5EF4-FFF2-40B4-BE49-F238E27FC236}">
                    <a16:creationId xmlns:a16="http://schemas.microsoft.com/office/drawing/2014/main" id="{D37C15BF-20EF-824B-2B00-55D35AB35260}"/>
                  </a:ext>
                </a:extLst>
              </p:cNvPr>
              <p:cNvSpPr txBox="1"/>
              <p:nvPr/>
            </p:nvSpPr>
            <p:spPr>
              <a:xfrm>
                <a:off x="971178" y="7224621"/>
                <a:ext cx="1528262" cy="1185140"/>
              </a:xfrm>
              <a:prstGeom prst="rect">
                <a:avLst/>
              </a:prstGeom>
              <a:noFill/>
            </p:spPr>
            <p:txBody>
              <a:bodyPr wrap="square" rtlCol="0">
                <a:noAutofit/>
              </a:bodyPr>
              <a:lstStyle/>
              <a:p>
                <a:pPr defTabSz="387477"/>
                <a:r>
                  <a:rPr lang="ja-JP" altLang="en-US" sz="1000">
                    <a:solidFill>
                      <a:prstClr val="black"/>
                    </a:solidFill>
                    <a:latin typeface="メイリオ" panose="020B0604030504040204" pitchFamily="50" charset="-128"/>
                    <a:ea typeface="メイリオ" panose="020B0604030504040204" pitchFamily="50" charset="-128"/>
                  </a:rPr>
                  <a:t>計画作成時点で実施を検討している措置を</a:t>
                </a:r>
                <a:r>
                  <a:rPr lang="ja-JP" altLang="en-US" sz="1000" b="1">
                    <a:solidFill>
                      <a:prstClr val="black"/>
                    </a:solidFill>
                    <a:latin typeface="メイリオ" panose="020B0604030504040204" pitchFamily="50" charset="-128"/>
                    <a:ea typeface="メイリオ" panose="020B0604030504040204" pitchFamily="50" charset="-128"/>
                  </a:rPr>
                  <a:t>全て選択</a:t>
                </a:r>
                <a:r>
                  <a:rPr lang="ja-JP" altLang="en-US" sz="1000">
                    <a:solidFill>
                      <a:prstClr val="black"/>
                    </a:solidFill>
                    <a:latin typeface="メイリオ" panose="020B0604030504040204" pitchFamily="50" charset="-128"/>
                    <a:ea typeface="メイリオ" panose="020B0604030504040204" pitchFamily="50" charset="-128"/>
                  </a:rPr>
                  <a:t>してください。</a:t>
                </a:r>
                <a:endParaRPr lang="en-US" altLang="ja-JP" sz="1000">
                  <a:solidFill>
                    <a:prstClr val="black"/>
                  </a:solidFill>
                  <a:latin typeface="メイリオ" panose="020B0604030504040204" pitchFamily="50" charset="-128"/>
                  <a:ea typeface="メイリオ" panose="020B0604030504040204" pitchFamily="50" charset="-128"/>
                </a:endParaRPr>
              </a:p>
              <a:p>
                <a:pPr defTabSz="387477"/>
                <a:endParaRPr lang="en-US" altLang="ja-JP" sz="1000">
                  <a:solidFill>
                    <a:prstClr val="black"/>
                  </a:solidFill>
                  <a:latin typeface="メイリオ" panose="020B0604030504040204" pitchFamily="50" charset="-128"/>
                  <a:ea typeface="メイリオ" panose="020B0604030504040204" pitchFamily="50" charset="-128"/>
                </a:endParaRPr>
              </a:p>
              <a:p>
                <a:endParaRPr kumimoji="1" lang="ja-JP" altLang="en-US" sz="1000">
                  <a:latin typeface="メイリオ" panose="020B0604030504040204" pitchFamily="50" charset="-128"/>
                  <a:ea typeface="メイリオ" panose="020B0604030504040204" pitchFamily="50" charset="-128"/>
                </a:endParaRPr>
              </a:p>
            </p:txBody>
          </p:sp>
        </p:grpSp>
      </p:grpSp>
      <p:sp>
        <p:nvSpPr>
          <p:cNvPr id="50" name="テキスト ボックス 49">
            <a:extLst>
              <a:ext uri="{FF2B5EF4-FFF2-40B4-BE49-F238E27FC236}">
                <a16:creationId xmlns:a16="http://schemas.microsoft.com/office/drawing/2014/main" id="{6DCA20FE-0B68-567B-BAEB-3437DDE625A5}"/>
              </a:ext>
            </a:extLst>
          </p:cNvPr>
          <p:cNvSpPr txBox="1"/>
          <p:nvPr/>
        </p:nvSpPr>
        <p:spPr>
          <a:xfrm>
            <a:off x="375049" y="461991"/>
            <a:ext cx="6660000" cy="553998"/>
          </a:xfrm>
          <a:prstGeom prst="rect">
            <a:avLst/>
          </a:prstGeom>
          <a:solidFill>
            <a:schemeClr val="accent6">
              <a:lumMod val="20000"/>
              <a:lumOff val="80000"/>
            </a:schemeClr>
          </a:solidFill>
          <a:ln w="28575">
            <a:solidFill>
              <a:schemeClr val="tx2"/>
            </a:solidFill>
          </a:ln>
        </p:spPr>
        <p:txBody>
          <a:bodyPr wrap="square" lIns="30511" rIns="30511" rtlCol="0">
            <a:spAutoFit/>
          </a:bodyPr>
          <a:lstStyle/>
          <a:p>
            <a:pPr marL="179388" indent="-179388" defTabSz="387477"/>
            <a:r>
              <a:rPr lang="ja-JP" altLang="en-US" sz="1500">
                <a:solidFill>
                  <a:prstClr val="black"/>
                </a:solidFill>
                <a:latin typeface="メイリオ" panose="020B0604030504040204" pitchFamily="50" charset="-128"/>
                <a:ea typeface="メイリオ" panose="020B0604030504040204" pitchFamily="50" charset="-128"/>
              </a:rPr>
              <a:t>○　対象労働者の意向や労働時間の延長ができる時期等に応じて、</a:t>
            </a:r>
            <a:r>
              <a:rPr lang="ja-JP" altLang="en-US" sz="1500" b="1" u="sng">
                <a:solidFill>
                  <a:srgbClr val="FF0000"/>
                </a:solidFill>
                <a:latin typeface="メイリオ" panose="020B0604030504040204" pitchFamily="50" charset="-128"/>
                <a:ea typeface="メイリオ" panose="020B0604030504040204" pitchFamily="50" charset="-128"/>
              </a:rPr>
              <a:t>該当項目にチェック</a:t>
            </a:r>
            <a:r>
              <a:rPr lang="ja-JP" altLang="en-US" sz="1500">
                <a:solidFill>
                  <a:prstClr val="black"/>
                </a:solidFill>
                <a:latin typeface="メイリオ" panose="020B0604030504040204" pitchFamily="50" charset="-128"/>
                <a:ea typeface="メイリオ" panose="020B0604030504040204" pitchFamily="50" charset="-128"/>
              </a:rPr>
              <a:t>し、対象予定人数、講じる措置の内容を記入してください。</a:t>
            </a:r>
          </a:p>
        </p:txBody>
      </p:sp>
      <p:grpSp>
        <p:nvGrpSpPr>
          <p:cNvPr id="7" name="グループ化 6">
            <a:extLst>
              <a:ext uri="{FF2B5EF4-FFF2-40B4-BE49-F238E27FC236}">
                <a16:creationId xmlns:a16="http://schemas.microsoft.com/office/drawing/2014/main" id="{271D5BAD-71B5-D58A-83A6-F887AA39D12B}"/>
              </a:ext>
            </a:extLst>
          </p:cNvPr>
          <p:cNvGrpSpPr/>
          <p:nvPr/>
        </p:nvGrpSpPr>
        <p:grpSpPr>
          <a:xfrm>
            <a:off x="622195" y="6484931"/>
            <a:ext cx="1741334" cy="798710"/>
            <a:chOff x="1051371" y="4145978"/>
            <a:chExt cx="1694472" cy="984813"/>
          </a:xfrm>
        </p:grpSpPr>
        <p:sp>
          <p:nvSpPr>
            <p:cNvPr id="8" name="左中かっこ 7">
              <a:extLst>
                <a:ext uri="{FF2B5EF4-FFF2-40B4-BE49-F238E27FC236}">
                  <a16:creationId xmlns:a16="http://schemas.microsoft.com/office/drawing/2014/main" id="{522896F1-E64B-AD3F-2EB2-70016F2EF2AA}"/>
                </a:ext>
              </a:extLst>
            </p:cNvPr>
            <p:cNvSpPr/>
            <p:nvPr/>
          </p:nvSpPr>
          <p:spPr>
            <a:xfrm>
              <a:off x="2492588" y="4345955"/>
              <a:ext cx="253255" cy="709566"/>
            </a:xfrm>
            <a:prstGeom prst="leftBrace">
              <a:avLst>
                <a:gd name="adj1" fmla="val 8333"/>
                <a:gd name="adj2" fmla="val 1694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87477"/>
              <a:endParaRPr lang="ja-JP" altLang="en-US" sz="1526">
                <a:solidFill>
                  <a:prstClr val="black"/>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B9AFA3EE-51F1-817C-4FA8-25537CAE071E}"/>
                </a:ext>
              </a:extLst>
            </p:cNvPr>
            <p:cNvSpPr/>
            <p:nvPr/>
          </p:nvSpPr>
          <p:spPr>
            <a:xfrm>
              <a:off x="1051371" y="4145978"/>
              <a:ext cx="1385723" cy="984813"/>
            </a:xfrm>
            <a:prstGeom prst="roundRect">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r>
                <a:rPr kumimoji="1" lang="ja-JP" altLang="en-US" sz="1000">
                  <a:latin typeface="メイリオ" panose="020B0604030504040204" pitchFamily="50" charset="-128"/>
                  <a:ea typeface="メイリオ" panose="020B0604030504040204" pitchFamily="50" charset="-128"/>
                  <a:cs typeface="メイリオ" panose="020B0604030504040204" pitchFamily="50" charset="-128"/>
                </a:rPr>
                <a:t>２年目以降の取組が未定の場合は、</a:t>
              </a:r>
              <a:r>
                <a:rPr kumimoji="1" lang="ja-JP" altLang="en-US" sz="1000" b="1">
                  <a:latin typeface="メイリオ" panose="020B0604030504040204" pitchFamily="50" charset="-128"/>
                  <a:ea typeface="メイリオ" panose="020B0604030504040204" pitchFamily="50" charset="-128"/>
                  <a:cs typeface="メイリオ" panose="020B0604030504040204" pitchFamily="50" charset="-128"/>
                </a:rPr>
                <a:t>計画時作成時点の予定で選択</a:t>
              </a:r>
              <a:r>
                <a:rPr kumimoji="1" lang="ja-JP" altLang="en-US" sz="1000">
                  <a:latin typeface="メイリオ" panose="020B0604030504040204" pitchFamily="50" charset="-128"/>
                  <a:ea typeface="メイリオ" panose="020B0604030504040204" pitchFamily="50" charset="-128"/>
                  <a:cs typeface="メイリオ" panose="020B0604030504040204" pitchFamily="50" charset="-128"/>
                </a:rPr>
                <a:t>してください。</a:t>
              </a:r>
            </a:p>
          </p:txBody>
        </p:sp>
      </p:grpSp>
      <p:sp>
        <p:nvSpPr>
          <p:cNvPr id="4" name="スライド番号プレースホルダー 1">
            <a:extLst>
              <a:ext uri="{FF2B5EF4-FFF2-40B4-BE49-F238E27FC236}">
                <a16:creationId xmlns:a16="http://schemas.microsoft.com/office/drawing/2014/main" id="{635F9572-ED6B-A7A4-B51D-D017998C8ABC}"/>
              </a:ext>
            </a:extLst>
          </p:cNvPr>
          <p:cNvSpPr txBox="1">
            <a:spLocks/>
          </p:cNvSpPr>
          <p:nvPr/>
        </p:nvSpPr>
        <p:spPr>
          <a:xfrm>
            <a:off x="-1200766" y="9782900"/>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800" smtClean="0">
                <a:solidFill>
                  <a:schemeClr val="tx1"/>
                </a:solidFill>
              </a:rPr>
              <a:pPr/>
              <a:t>9</a:t>
            </a:fld>
            <a:endParaRPr lang="ja-JP" altLang="en-US" sz="1800">
              <a:solidFill>
                <a:schemeClr val="tx1"/>
              </a:solidFill>
            </a:endParaRPr>
          </a:p>
        </p:txBody>
      </p:sp>
    </p:spTree>
    <p:extLst>
      <p:ext uri="{BB962C8B-B14F-4D97-AF65-F5344CB8AC3E}">
        <p14:creationId xmlns:p14="http://schemas.microsoft.com/office/powerpoint/2010/main" val="183841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文字の書かれた紙&#10;&#10;AI によって生成されたコンテンツは間違っている可能性があります。">
            <a:extLst>
              <a:ext uri="{FF2B5EF4-FFF2-40B4-BE49-F238E27FC236}">
                <a16:creationId xmlns:a16="http://schemas.microsoft.com/office/drawing/2014/main" id="{6F2B5945-473F-5BB8-1926-AD34A23CD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42" y="641112"/>
            <a:ext cx="6372000" cy="9262769"/>
          </a:xfrm>
          <a:prstGeom prst="rect">
            <a:avLst/>
          </a:prstGeom>
          <a:ln>
            <a:solidFill>
              <a:schemeClr val="tx1"/>
            </a:solidFill>
          </a:ln>
        </p:spPr>
      </p:pic>
      <p:sp>
        <p:nvSpPr>
          <p:cNvPr id="16" name="テキスト ボックス 15">
            <a:extLst>
              <a:ext uri="{FF2B5EF4-FFF2-40B4-BE49-F238E27FC236}">
                <a16:creationId xmlns:a16="http://schemas.microsoft.com/office/drawing/2014/main" id="{9736EF60-0905-4F98-9FC5-3BE31E4B834A}"/>
              </a:ext>
            </a:extLst>
          </p:cNvPr>
          <p:cNvSpPr txBox="1"/>
          <p:nvPr/>
        </p:nvSpPr>
        <p:spPr>
          <a:xfrm>
            <a:off x="2394902" y="8085196"/>
            <a:ext cx="1476164" cy="144016"/>
          </a:xfrm>
          <a:prstGeom prst="rect">
            <a:avLst/>
          </a:prstGeom>
          <a:noFill/>
        </p:spPr>
        <p:txBody>
          <a:bodyPr wrap="square" rtlCol="0">
            <a:noAutofit/>
          </a:bodyPr>
          <a:lstStyle/>
          <a:p>
            <a:endParaRPr kumimoji="1" lang="ja-JP" altLang="en-US"/>
          </a:p>
        </p:txBody>
      </p:sp>
      <p:grpSp>
        <p:nvGrpSpPr>
          <p:cNvPr id="17" name="グループ化 16">
            <a:extLst>
              <a:ext uri="{FF2B5EF4-FFF2-40B4-BE49-F238E27FC236}">
                <a16:creationId xmlns:a16="http://schemas.microsoft.com/office/drawing/2014/main" id="{6363B2F0-E838-4411-8B44-C3C578725804}"/>
              </a:ext>
            </a:extLst>
          </p:cNvPr>
          <p:cNvGrpSpPr/>
          <p:nvPr/>
        </p:nvGrpSpPr>
        <p:grpSpPr>
          <a:xfrm>
            <a:off x="3051958" y="7390516"/>
            <a:ext cx="2549994" cy="694680"/>
            <a:chOff x="7596892" y="2802888"/>
            <a:chExt cx="2150568" cy="707446"/>
          </a:xfrm>
          <a:solidFill>
            <a:schemeClr val="accent6">
              <a:lumMod val="20000"/>
              <a:lumOff val="80000"/>
            </a:schemeClr>
          </a:solidFill>
        </p:grpSpPr>
        <p:sp>
          <p:nvSpPr>
            <p:cNvPr id="19" name="フリーフォーム: 図形 18">
              <a:extLst>
                <a:ext uri="{FF2B5EF4-FFF2-40B4-BE49-F238E27FC236}">
                  <a16:creationId xmlns:a16="http://schemas.microsoft.com/office/drawing/2014/main" id="{A3BE312C-1460-4287-8B5D-4FD47C48B9DF}"/>
                </a:ext>
              </a:extLst>
            </p:cNvPr>
            <p:cNvSpPr/>
            <p:nvPr/>
          </p:nvSpPr>
          <p:spPr>
            <a:xfrm>
              <a:off x="7596892" y="2802888"/>
              <a:ext cx="2150567" cy="707446"/>
            </a:xfrm>
            <a:custGeom>
              <a:avLst/>
              <a:gdLst>
                <a:gd name="connsiteX0" fmla="*/ 3552 w 1501922"/>
                <a:gd name="connsiteY0" fmla="*/ 0 h 662790"/>
                <a:gd name="connsiteX1" fmla="*/ 358601 w 1501922"/>
                <a:gd name="connsiteY1" fmla="*/ 244257 h 662790"/>
                <a:gd name="connsiteX2" fmla="*/ 358489 w 1501922"/>
                <a:gd name="connsiteY2" fmla="*/ 244357 h 662790"/>
                <a:gd name="connsiteX3" fmla="*/ 1422654 w 1501922"/>
                <a:gd name="connsiteY3" fmla="*/ 244357 h 662790"/>
                <a:gd name="connsiteX4" fmla="*/ 1501922 w 1501922"/>
                <a:gd name="connsiteY4" fmla="*/ 323625 h 662790"/>
                <a:gd name="connsiteX5" fmla="*/ 1501922 w 1501922"/>
                <a:gd name="connsiteY5" fmla="*/ 583522 h 662790"/>
                <a:gd name="connsiteX6" fmla="*/ 1422654 w 1501922"/>
                <a:gd name="connsiteY6" fmla="*/ 662790 h 662790"/>
                <a:gd name="connsiteX7" fmla="*/ 79268 w 1501922"/>
                <a:gd name="connsiteY7" fmla="*/ 662790 h 662790"/>
                <a:gd name="connsiteX8" fmla="*/ 0 w 1501922"/>
                <a:gd name="connsiteY8" fmla="*/ 583522 h 662790"/>
                <a:gd name="connsiteX9" fmla="*/ 0 w 1501922"/>
                <a:gd name="connsiteY9" fmla="*/ 323625 h 662790"/>
                <a:gd name="connsiteX10" fmla="*/ 79268 w 1501922"/>
                <a:gd name="connsiteY10" fmla="*/ 244357 h 662790"/>
                <a:gd name="connsiteX11" fmla="*/ 132295 w 1501922"/>
                <a:gd name="connsiteY11" fmla="*/ 244357 h 6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1922" h="662790">
                  <a:moveTo>
                    <a:pt x="3552" y="0"/>
                  </a:moveTo>
                  <a:lnTo>
                    <a:pt x="358601" y="244257"/>
                  </a:lnTo>
                  <a:lnTo>
                    <a:pt x="358489" y="244357"/>
                  </a:lnTo>
                  <a:lnTo>
                    <a:pt x="1422654" y="244357"/>
                  </a:lnTo>
                  <a:cubicBezTo>
                    <a:pt x="1466433" y="244357"/>
                    <a:pt x="1501922" y="279846"/>
                    <a:pt x="1501922" y="323625"/>
                  </a:cubicBezTo>
                  <a:lnTo>
                    <a:pt x="1501922" y="583522"/>
                  </a:lnTo>
                  <a:cubicBezTo>
                    <a:pt x="1501922" y="627301"/>
                    <a:pt x="1466433" y="662790"/>
                    <a:pt x="1422654" y="662790"/>
                  </a:cubicBezTo>
                  <a:lnTo>
                    <a:pt x="79268" y="662790"/>
                  </a:lnTo>
                  <a:cubicBezTo>
                    <a:pt x="35489" y="662790"/>
                    <a:pt x="0" y="627301"/>
                    <a:pt x="0" y="583522"/>
                  </a:cubicBezTo>
                  <a:lnTo>
                    <a:pt x="0" y="323625"/>
                  </a:lnTo>
                  <a:cubicBezTo>
                    <a:pt x="0" y="279846"/>
                    <a:pt x="35489" y="244357"/>
                    <a:pt x="79268" y="244357"/>
                  </a:cubicBezTo>
                  <a:lnTo>
                    <a:pt x="132295" y="244357"/>
                  </a:lnTo>
                  <a:close/>
                </a:path>
              </a:pathLst>
            </a:custGeom>
            <a:grpFill/>
            <a:ln w="15875">
              <a:solidFill>
                <a:schemeClr val="accent1"/>
              </a:solidFill>
            </a:ln>
          </p:spPr>
          <p:style>
            <a:lnRef idx="2">
              <a:schemeClr val="accent3"/>
            </a:lnRef>
            <a:fillRef idx="1">
              <a:schemeClr val="lt1"/>
            </a:fillRef>
            <a:effectRef idx="0">
              <a:schemeClr val="accent3"/>
            </a:effectRef>
            <a:fontRef idx="minor">
              <a:schemeClr val="dk1"/>
            </a:fontRef>
          </p:style>
          <p:txBody>
            <a:bodyPr wrap="square" lIns="99555" tIns="108000" rIns="99555" bIns="0" rtlCol="0" anchor="ctr">
              <a:noAutofit/>
            </a:bodyP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21" name="テキスト ボックス 20">
              <a:extLst>
                <a:ext uri="{FF2B5EF4-FFF2-40B4-BE49-F238E27FC236}">
                  <a16:creationId xmlns:a16="http://schemas.microsoft.com/office/drawing/2014/main" id="{628FDACE-7343-4746-B5DA-4CF14F9F62B5}"/>
                </a:ext>
              </a:extLst>
            </p:cNvPr>
            <p:cNvSpPr txBox="1"/>
            <p:nvPr/>
          </p:nvSpPr>
          <p:spPr>
            <a:xfrm>
              <a:off x="7633909" y="3122638"/>
              <a:ext cx="2113551" cy="339735"/>
            </a:xfrm>
            <a:prstGeom prst="rect">
              <a:avLst/>
            </a:prstGeom>
            <a:grpFill/>
            <a:ln>
              <a:noFill/>
            </a:ln>
          </p:spPr>
          <p:txBody>
            <a:bodyPr wrap="square" rtlCol="0">
              <a:noAutofit/>
            </a:bodyPr>
            <a:lstStyle/>
            <a:p>
              <a:r>
                <a:rPr kumimoji="1" lang="ja-JP" altLang="en-US" sz="1000">
                  <a:latin typeface="メイリオ" panose="020B0604030504040204" pitchFamily="50" charset="-128"/>
                  <a:ea typeface="メイリオ" panose="020B0604030504040204" pitchFamily="50" charset="-128"/>
                </a:rPr>
                <a:t>助成金の種類によっては併給が出来ない</a:t>
              </a:r>
            </a:p>
            <a:p>
              <a:r>
                <a:rPr kumimoji="1" lang="ja-JP" altLang="en-US" sz="1000">
                  <a:latin typeface="メイリオ" panose="020B0604030504040204" pitchFamily="50" charset="-128"/>
                  <a:ea typeface="メイリオ" panose="020B0604030504040204" pitchFamily="50" charset="-128"/>
                </a:rPr>
                <a:t>場合もありますので、ご注意ください。</a:t>
              </a:r>
            </a:p>
          </p:txBody>
        </p:sp>
      </p:grpSp>
      <p:sp>
        <p:nvSpPr>
          <p:cNvPr id="22" name="フリーフォーム: 図形 21">
            <a:extLst>
              <a:ext uri="{FF2B5EF4-FFF2-40B4-BE49-F238E27FC236}">
                <a16:creationId xmlns:a16="http://schemas.microsoft.com/office/drawing/2014/main" id="{6FC9BC01-F7E5-463C-8E69-6BADC9E5BE7D}"/>
              </a:ext>
            </a:extLst>
          </p:cNvPr>
          <p:cNvSpPr/>
          <p:nvPr/>
        </p:nvSpPr>
        <p:spPr>
          <a:xfrm rot="10800000">
            <a:off x="437885" y="1848182"/>
            <a:ext cx="2486941" cy="1177080"/>
          </a:xfrm>
          <a:custGeom>
            <a:avLst/>
            <a:gdLst>
              <a:gd name="connsiteX0" fmla="*/ 3552 w 1501922"/>
              <a:gd name="connsiteY0" fmla="*/ 0 h 662790"/>
              <a:gd name="connsiteX1" fmla="*/ 358601 w 1501922"/>
              <a:gd name="connsiteY1" fmla="*/ 244257 h 662790"/>
              <a:gd name="connsiteX2" fmla="*/ 358489 w 1501922"/>
              <a:gd name="connsiteY2" fmla="*/ 244357 h 662790"/>
              <a:gd name="connsiteX3" fmla="*/ 1422654 w 1501922"/>
              <a:gd name="connsiteY3" fmla="*/ 244357 h 662790"/>
              <a:gd name="connsiteX4" fmla="*/ 1501922 w 1501922"/>
              <a:gd name="connsiteY4" fmla="*/ 323625 h 662790"/>
              <a:gd name="connsiteX5" fmla="*/ 1501922 w 1501922"/>
              <a:gd name="connsiteY5" fmla="*/ 583522 h 662790"/>
              <a:gd name="connsiteX6" fmla="*/ 1422654 w 1501922"/>
              <a:gd name="connsiteY6" fmla="*/ 662790 h 662790"/>
              <a:gd name="connsiteX7" fmla="*/ 79268 w 1501922"/>
              <a:gd name="connsiteY7" fmla="*/ 662790 h 662790"/>
              <a:gd name="connsiteX8" fmla="*/ 0 w 1501922"/>
              <a:gd name="connsiteY8" fmla="*/ 583522 h 662790"/>
              <a:gd name="connsiteX9" fmla="*/ 0 w 1501922"/>
              <a:gd name="connsiteY9" fmla="*/ 323625 h 662790"/>
              <a:gd name="connsiteX10" fmla="*/ 79268 w 1501922"/>
              <a:gd name="connsiteY10" fmla="*/ 244357 h 662790"/>
              <a:gd name="connsiteX11" fmla="*/ 132295 w 1501922"/>
              <a:gd name="connsiteY11" fmla="*/ 244357 h 6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1922" h="662790">
                <a:moveTo>
                  <a:pt x="3552" y="0"/>
                </a:moveTo>
                <a:lnTo>
                  <a:pt x="358601" y="244257"/>
                </a:lnTo>
                <a:lnTo>
                  <a:pt x="358489" y="244357"/>
                </a:lnTo>
                <a:lnTo>
                  <a:pt x="1422654" y="244357"/>
                </a:lnTo>
                <a:cubicBezTo>
                  <a:pt x="1466433" y="244357"/>
                  <a:pt x="1501922" y="279846"/>
                  <a:pt x="1501922" y="323625"/>
                </a:cubicBezTo>
                <a:lnTo>
                  <a:pt x="1501922" y="583522"/>
                </a:lnTo>
                <a:cubicBezTo>
                  <a:pt x="1501922" y="627301"/>
                  <a:pt x="1466433" y="662790"/>
                  <a:pt x="1422654" y="662790"/>
                </a:cubicBezTo>
                <a:lnTo>
                  <a:pt x="79268" y="662790"/>
                </a:lnTo>
                <a:cubicBezTo>
                  <a:pt x="35489" y="662790"/>
                  <a:pt x="0" y="627301"/>
                  <a:pt x="0" y="583522"/>
                </a:cubicBezTo>
                <a:lnTo>
                  <a:pt x="0" y="323625"/>
                </a:lnTo>
                <a:cubicBezTo>
                  <a:pt x="0" y="279846"/>
                  <a:pt x="35489" y="244357"/>
                  <a:pt x="79268" y="244357"/>
                </a:cubicBezTo>
                <a:lnTo>
                  <a:pt x="132295" y="244357"/>
                </a:lnTo>
                <a:close/>
              </a:path>
            </a:pathLst>
          </a:cu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wrap="square" lIns="99555" tIns="108000" rIns="99555" bIns="0" rtlCol="0" anchor="ctr">
            <a:noAutofit/>
          </a:bodyP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23" name="テキスト ボックス 22">
            <a:extLst>
              <a:ext uri="{FF2B5EF4-FFF2-40B4-BE49-F238E27FC236}">
                <a16:creationId xmlns:a16="http://schemas.microsoft.com/office/drawing/2014/main" id="{8037D2D4-3FC4-4594-BF2C-841CD4EB8482}"/>
              </a:ext>
            </a:extLst>
          </p:cNvPr>
          <p:cNvSpPr txBox="1"/>
          <p:nvPr/>
        </p:nvSpPr>
        <p:spPr>
          <a:xfrm>
            <a:off x="437885" y="1917526"/>
            <a:ext cx="2486942" cy="467534"/>
          </a:xfrm>
          <a:prstGeom prst="rect">
            <a:avLst/>
          </a:prstGeom>
          <a:noFill/>
          <a:ln>
            <a:noFill/>
          </a:ln>
        </p:spPr>
        <p:txBody>
          <a:bodyPr wrap="square" rtlCol="0">
            <a:noAutofit/>
          </a:bodyPr>
          <a:lstStyle/>
          <a:p>
            <a:r>
              <a:rPr kumimoji="1" lang="ja-JP" altLang="en-US" sz="1000">
                <a:latin typeface="メイリオ" panose="020B0604030504040204" pitchFamily="50" charset="-128"/>
                <a:ea typeface="メイリオ" panose="020B0604030504040204" pitchFamily="50" charset="-128"/>
              </a:rPr>
              <a:t>社会保険労務士以外の方が代理人等の場合、身分を確認させていただく場合がありますので、身分証明書をお持ちください。</a:t>
            </a:r>
          </a:p>
        </p:txBody>
      </p:sp>
      <p:sp>
        <p:nvSpPr>
          <p:cNvPr id="20" name="フリーフォーム: 図形 19">
            <a:extLst>
              <a:ext uri="{FF2B5EF4-FFF2-40B4-BE49-F238E27FC236}">
                <a16:creationId xmlns:a16="http://schemas.microsoft.com/office/drawing/2014/main" id="{A3036D29-9DAB-42C4-96F4-2DF75ED16031}"/>
              </a:ext>
            </a:extLst>
          </p:cNvPr>
          <p:cNvSpPr/>
          <p:nvPr/>
        </p:nvSpPr>
        <p:spPr>
          <a:xfrm>
            <a:off x="4688096" y="2652664"/>
            <a:ext cx="2078675" cy="372599"/>
          </a:xfrm>
          <a:custGeom>
            <a:avLst/>
            <a:gdLst>
              <a:gd name="connsiteX0" fmla="*/ 3552 w 1501922"/>
              <a:gd name="connsiteY0" fmla="*/ 0 h 662790"/>
              <a:gd name="connsiteX1" fmla="*/ 358601 w 1501922"/>
              <a:gd name="connsiteY1" fmla="*/ 244257 h 662790"/>
              <a:gd name="connsiteX2" fmla="*/ 358489 w 1501922"/>
              <a:gd name="connsiteY2" fmla="*/ 244357 h 662790"/>
              <a:gd name="connsiteX3" fmla="*/ 1422654 w 1501922"/>
              <a:gd name="connsiteY3" fmla="*/ 244357 h 662790"/>
              <a:gd name="connsiteX4" fmla="*/ 1501922 w 1501922"/>
              <a:gd name="connsiteY4" fmla="*/ 323625 h 662790"/>
              <a:gd name="connsiteX5" fmla="*/ 1501922 w 1501922"/>
              <a:gd name="connsiteY5" fmla="*/ 583522 h 662790"/>
              <a:gd name="connsiteX6" fmla="*/ 1422654 w 1501922"/>
              <a:gd name="connsiteY6" fmla="*/ 662790 h 662790"/>
              <a:gd name="connsiteX7" fmla="*/ 79268 w 1501922"/>
              <a:gd name="connsiteY7" fmla="*/ 662790 h 662790"/>
              <a:gd name="connsiteX8" fmla="*/ 0 w 1501922"/>
              <a:gd name="connsiteY8" fmla="*/ 583522 h 662790"/>
              <a:gd name="connsiteX9" fmla="*/ 0 w 1501922"/>
              <a:gd name="connsiteY9" fmla="*/ 323625 h 662790"/>
              <a:gd name="connsiteX10" fmla="*/ 79268 w 1501922"/>
              <a:gd name="connsiteY10" fmla="*/ 244357 h 662790"/>
              <a:gd name="connsiteX11" fmla="*/ 132295 w 1501922"/>
              <a:gd name="connsiteY11" fmla="*/ 244357 h 6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1922" h="662790">
                <a:moveTo>
                  <a:pt x="3552" y="0"/>
                </a:moveTo>
                <a:lnTo>
                  <a:pt x="358601" y="244257"/>
                </a:lnTo>
                <a:lnTo>
                  <a:pt x="358489" y="244357"/>
                </a:lnTo>
                <a:lnTo>
                  <a:pt x="1422654" y="244357"/>
                </a:lnTo>
                <a:cubicBezTo>
                  <a:pt x="1466433" y="244357"/>
                  <a:pt x="1501922" y="279846"/>
                  <a:pt x="1501922" y="323625"/>
                </a:cubicBezTo>
                <a:lnTo>
                  <a:pt x="1501922" y="583522"/>
                </a:lnTo>
                <a:cubicBezTo>
                  <a:pt x="1501922" y="627301"/>
                  <a:pt x="1466433" y="662790"/>
                  <a:pt x="1422654" y="662790"/>
                </a:cubicBezTo>
                <a:lnTo>
                  <a:pt x="79268" y="662790"/>
                </a:lnTo>
                <a:cubicBezTo>
                  <a:pt x="35489" y="662790"/>
                  <a:pt x="0" y="627301"/>
                  <a:pt x="0" y="583522"/>
                </a:cubicBezTo>
                <a:lnTo>
                  <a:pt x="0" y="323625"/>
                </a:lnTo>
                <a:cubicBezTo>
                  <a:pt x="0" y="279846"/>
                  <a:pt x="35489" y="244357"/>
                  <a:pt x="79268" y="244357"/>
                </a:cubicBezTo>
                <a:lnTo>
                  <a:pt x="132295" y="244357"/>
                </a:lnTo>
                <a:close/>
              </a:path>
            </a:pathLst>
          </a:cu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wrap="square" lIns="99555" tIns="108000" rIns="99555" bIns="0" rtlCol="0" anchor="ctr">
            <a:noAutofit/>
          </a:bodyPr>
          <a:lstStyle/>
          <a:p>
            <a:pPr algn="ctr"/>
            <a:r>
              <a:rPr kumimoji="1" lang="ja-JP" altLang="en-US" sz="1000">
                <a:latin typeface="メイリオ" pitchFamily="50" charset="-128"/>
                <a:ea typeface="メイリオ" pitchFamily="50" charset="-128"/>
                <a:cs typeface="メイリオ" pitchFamily="50" charset="-128"/>
              </a:rPr>
              <a:t>事業主氏名を記載してください。</a:t>
            </a:r>
          </a:p>
        </p:txBody>
      </p:sp>
      <p:sp>
        <p:nvSpPr>
          <p:cNvPr id="6" name="テキスト ボックス 5">
            <a:extLst>
              <a:ext uri="{FF2B5EF4-FFF2-40B4-BE49-F238E27FC236}">
                <a16:creationId xmlns:a16="http://schemas.microsoft.com/office/drawing/2014/main" id="{35E265BE-3044-2BC3-09A6-33F09A43B3AA}"/>
              </a:ext>
            </a:extLst>
          </p:cNvPr>
          <p:cNvSpPr txBox="1"/>
          <p:nvPr/>
        </p:nvSpPr>
        <p:spPr>
          <a:xfrm>
            <a:off x="369778" y="497733"/>
            <a:ext cx="6375600" cy="553998"/>
          </a:xfrm>
          <a:prstGeom prst="rect">
            <a:avLst/>
          </a:prstGeom>
          <a:solidFill>
            <a:schemeClr val="accent6">
              <a:lumMod val="20000"/>
              <a:lumOff val="80000"/>
            </a:schemeClr>
          </a:solidFill>
          <a:ln w="28575">
            <a:solidFill>
              <a:schemeClr val="tx2"/>
            </a:solidFill>
          </a:ln>
        </p:spPr>
        <p:txBody>
          <a:bodyPr wrap="square" lIns="30511" rIns="30511" rtlCol="0">
            <a:spAutoFit/>
          </a:bodyPr>
          <a:lstStyle/>
          <a:p>
            <a:pPr marL="179388" indent="-179388" defTabSz="387477"/>
            <a:r>
              <a:rPr lang="ja-JP" altLang="en-US" sz="1500">
                <a:latin typeface="メイリオ" panose="020B0604030504040204" pitchFamily="50" charset="-128"/>
                <a:ea typeface="メイリオ" panose="020B0604030504040204" pitchFamily="50" charset="-128"/>
              </a:rPr>
              <a:t>　支給申請時点における企業に関する内容（企業規模、常時雇用する</a:t>
            </a:r>
            <a:endParaRPr lang="en-US" altLang="ja-JP" sz="1500">
              <a:latin typeface="メイリオ" panose="020B0604030504040204" pitchFamily="50" charset="-128"/>
              <a:ea typeface="メイリオ" panose="020B0604030504040204" pitchFamily="50" charset="-128"/>
            </a:endParaRPr>
          </a:p>
          <a:p>
            <a:pPr marL="179388" indent="-179388" defTabSz="387477"/>
            <a:r>
              <a:rPr lang="en-US" altLang="ja-JP" sz="1500">
                <a:latin typeface="メイリオ" panose="020B0604030504040204" pitchFamily="50" charset="-128"/>
                <a:ea typeface="メイリオ" panose="020B0604030504040204" pitchFamily="50" charset="-128"/>
              </a:rPr>
              <a:t>   </a:t>
            </a:r>
            <a:r>
              <a:rPr lang="ja-JP" altLang="en-US" sz="1500">
                <a:latin typeface="メイリオ" panose="020B0604030504040204" pitchFamily="50" charset="-128"/>
                <a:ea typeface="メイリオ" panose="020B0604030504040204" pitchFamily="50" charset="-128"/>
              </a:rPr>
              <a:t>労働者数等）を記入してください。</a:t>
            </a:r>
          </a:p>
        </p:txBody>
      </p:sp>
      <p:pic>
        <p:nvPicPr>
          <p:cNvPr id="8" name="図 7">
            <a:extLst>
              <a:ext uri="{FF2B5EF4-FFF2-40B4-BE49-F238E27FC236}">
                <a16:creationId xmlns:a16="http://schemas.microsoft.com/office/drawing/2014/main" id="{878348A7-AF9D-FF8B-BCA9-883E2008BC0C}"/>
              </a:ext>
            </a:extLst>
          </p:cNvPr>
          <p:cNvPicPr>
            <a:picLocks noChangeAspect="1"/>
          </p:cNvPicPr>
          <p:nvPr/>
        </p:nvPicPr>
        <p:blipFill>
          <a:blip r:embed="rId4"/>
          <a:stretch>
            <a:fillRect/>
          </a:stretch>
        </p:blipFill>
        <p:spPr>
          <a:xfrm>
            <a:off x="5367831" y="6618900"/>
            <a:ext cx="249463" cy="238124"/>
          </a:xfrm>
          <a:prstGeom prst="rect">
            <a:avLst/>
          </a:prstGeom>
        </p:spPr>
      </p:pic>
      <p:sp>
        <p:nvSpPr>
          <p:cNvPr id="2" name="スライド番号プレースホルダー 1">
            <a:extLst>
              <a:ext uri="{FF2B5EF4-FFF2-40B4-BE49-F238E27FC236}">
                <a16:creationId xmlns:a16="http://schemas.microsoft.com/office/drawing/2014/main" id="{17B463F9-3661-F86F-F590-CA6C25602788}"/>
              </a:ext>
            </a:extLst>
          </p:cNvPr>
          <p:cNvSpPr txBox="1">
            <a:spLocks/>
          </p:cNvSpPr>
          <p:nvPr/>
        </p:nvSpPr>
        <p:spPr>
          <a:xfrm>
            <a:off x="5474354" y="9805192"/>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10</a:t>
            </a:fld>
            <a:endParaRPr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2442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ダイアグラム, 概略図&#10;&#10;AI によって生成されたコンテンツは間違っている可能性があります。">
            <a:extLst>
              <a:ext uri="{FF2B5EF4-FFF2-40B4-BE49-F238E27FC236}">
                <a16:creationId xmlns:a16="http://schemas.microsoft.com/office/drawing/2014/main" id="{DD9334CB-E155-1414-22E2-31E75557E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69" y="515191"/>
            <a:ext cx="6559962" cy="9302655"/>
          </a:xfrm>
          <a:prstGeom prst="rect">
            <a:avLst/>
          </a:prstGeom>
          <a:ln>
            <a:solidFill>
              <a:schemeClr val="tx1"/>
            </a:solidFill>
          </a:ln>
        </p:spPr>
      </p:pic>
      <p:sp>
        <p:nvSpPr>
          <p:cNvPr id="4" name="テキスト ボックス 3">
            <a:extLst>
              <a:ext uri="{FF2B5EF4-FFF2-40B4-BE49-F238E27FC236}">
                <a16:creationId xmlns:a16="http://schemas.microsoft.com/office/drawing/2014/main" id="{51D1233C-CF0C-2EFB-D852-FC3BD0B5AB3A}"/>
              </a:ext>
            </a:extLst>
          </p:cNvPr>
          <p:cNvSpPr txBox="1"/>
          <p:nvPr/>
        </p:nvSpPr>
        <p:spPr>
          <a:xfrm>
            <a:off x="-66333" y="9973374"/>
            <a:ext cx="485433" cy="324036"/>
          </a:xfrm>
          <a:prstGeom prst="rect">
            <a:avLst/>
          </a:prstGeom>
          <a:noFill/>
        </p:spPr>
        <p:txBody>
          <a:bodyPr wrap="square" rtlCol="0">
            <a:noAutofit/>
          </a:bodyPr>
          <a:lstStyle/>
          <a:p>
            <a:pPr algn="r"/>
            <a:r>
              <a:rPr kumimoji="1" lang="en-US" altLang="ja-JP" sz="1800" b="1">
                <a:latin typeface="+mn-ea"/>
              </a:rPr>
              <a:t>11</a:t>
            </a:r>
            <a:endParaRPr kumimoji="1" lang="ja-JP" altLang="en-US" sz="1800" b="1">
              <a:latin typeface="+mn-ea"/>
            </a:endParaRPr>
          </a:p>
        </p:txBody>
      </p:sp>
      <p:sp>
        <p:nvSpPr>
          <p:cNvPr id="10" name="吹き出し: 角を丸めた四角形 9">
            <a:extLst>
              <a:ext uri="{FF2B5EF4-FFF2-40B4-BE49-F238E27FC236}">
                <a16:creationId xmlns:a16="http://schemas.microsoft.com/office/drawing/2014/main" id="{AEE89866-54FB-3063-E96A-25410FB2F83C}"/>
              </a:ext>
            </a:extLst>
          </p:cNvPr>
          <p:cNvSpPr/>
          <p:nvPr/>
        </p:nvSpPr>
        <p:spPr>
          <a:xfrm>
            <a:off x="4546613" y="4224202"/>
            <a:ext cx="1791302" cy="492225"/>
          </a:xfrm>
          <a:prstGeom prst="wedgeRoundRectCallout">
            <a:avLst>
              <a:gd name="adj1" fmla="val -5178"/>
              <a:gd name="adj2" fmla="val -95610"/>
              <a:gd name="adj3" fmla="val 16667"/>
            </a:avLst>
          </a:pr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en-US" altLang="ja-JP" sz="1000">
              <a:latin typeface="メイリオ" panose="020B0604030504040204" pitchFamily="50" charset="-128"/>
              <a:ea typeface="メイリオ" panose="020B0604030504040204" pitchFamily="50" charset="-128"/>
            </a:endParaRPr>
          </a:p>
          <a:p>
            <a:pPr algn="ctr"/>
            <a:r>
              <a:rPr kumimoji="1" lang="ja-JP" altLang="en-US" sz="1000">
                <a:latin typeface="メイリオ" panose="020B0604030504040204" pitchFamily="50" charset="-128"/>
                <a:ea typeface="メイリオ" panose="020B0604030504040204" pitchFamily="50" charset="-128"/>
              </a:rPr>
              <a:t>対象労働者について、支給対象期ごとに人数を記入してください。</a:t>
            </a:r>
          </a:p>
          <a:p>
            <a:pPr algn="ctr"/>
            <a:endParaRPr kumimoji="1" lang="ja-JP" altLang="en-US" sz="1600" b="1">
              <a:latin typeface="メイリオ" pitchFamily="50" charset="-128"/>
              <a:ea typeface="メイリオ" pitchFamily="50" charset="-128"/>
              <a:cs typeface="メイリオ" pitchFamily="50" charset="-128"/>
            </a:endParaRPr>
          </a:p>
        </p:txBody>
      </p:sp>
      <p:sp>
        <p:nvSpPr>
          <p:cNvPr id="11" name="吹き出し: 角を丸めた四角形 10">
            <a:extLst>
              <a:ext uri="{FF2B5EF4-FFF2-40B4-BE49-F238E27FC236}">
                <a16:creationId xmlns:a16="http://schemas.microsoft.com/office/drawing/2014/main" id="{5CFCA001-A2AA-0E8B-C956-19995EB1F588}"/>
              </a:ext>
            </a:extLst>
          </p:cNvPr>
          <p:cNvSpPr/>
          <p:nvPr/>
        </p:nvSpPr>
        <p:spPr>
          <a:xfrm>
            <a:off x="4540577" y="6900236"/>
            <a:ext cx="1890522" cy="366900"/>
          </a:xfrm>
          <a:prstGeom prst="wedgeRoundRectCallout">
            <a:avLst>
              <a:gd name="adj1" fmla="val -7039"/>
              <a:gd name="adj2" fmla="val -110976"/>
              <a:gd name="adj3" fmla="val 16667"/>
            </a:avLst>
          </a:pr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en-US" altLang="ja-JP" sz="1000">
              <a:latin typeface="メイリオ" panose="020B0604030504040204" pitchFamily="50" charset="-128"/>
              <a:ea typeface="メイリオ" panose="020B0604030504040204" pitchFamily="50" charset="-128"/>
            </a:endParaRPr>
          </a:p>
          <a:p>
            <a:pPr algn="ctr"/>
            <a:r>
              <a:rPr kumimoji="1" lang="ja-JP" altLang="en-US" sz="1000">
                <a:latin typeface="メイリオ" panose="020B0604030504040204" pitchFamily="50" charset="-128"/>
                <a:ea typeface="メイリオ" panose="020B0604030504040204" pitchFamily="50" charset="-128"/>
              </a:rPr>
              <a:t>２年目の取組</a:t>
            </a:r>
            <a:r>
              <a:rPr lang="ja-JP" altLang="en-US" sz="1000">
                <a:latin typeface="メイリオ" panose="020B0604030504040204" pitchFamily="50" charset="-128"/>
                <a:ea typeface="メイリオ" panose="020B0604030504040204" pitchFamily="50" charset="-128"/>
              </a:rPr>
              <a:t>の申請の</a:t>
            </a:r>
            <a:r>
              <a:rPr kumimoji="1" lang="ja-JP" altLang="en-US" sz="1000">
                <a:latin typeface="メイリオ" panose="020B0604030504040204" pitchFamily="50" charset="-128"/>
                <a:ea typeface="メイリオ" panose="020B0604030504040204" pitchFamily="50" charset="-128"/>
              </a:rPr>
              <a:t>場合は</a:t>
            </a:r>
            <a:br>
              <a:rPr kumimoji="1" lang="en-US" altLang="ja-JP" sz="1000">
                <a:latin typeface="メイリオ" panose="020B0604030504040204" pitchFamily="50" charset="-128"/>
                <a:ea typeface="メイリオ" panose="020B0604030504040204" pitchFamily="50" charset="-128"/>
              </a:rPr>
            </a:br>
            <a:r>
              <a:rPr kumimoji="1" lang="ja-JP" altLang="en-US" sz="1000">
                <a:latin typeface="メイリオ" panose="020B0604030504040204" pitchFamily="50" charset="-128"/>
                <a:ea typeface="メイリオ" panose="020B0604030504040204" pitchFamily="50" charset="-128"/>
              </a:rPr>
              <a:t>記入してください。</a:t>
            </a:r>
          </a:p>
          <a:p>
            <a:pPr algn="ctr"/>
            <a:endParaRPr kumimoji="1" lang="ja-JP" altLang="en-US" sz="1600" b="1">
              <a:latin typeface="メイリオ" pitchFamily="50" charset="-128"/>
              <a:ea typeface="メイリオ" pitchFamily="50" charset="-128"/>
              <a:cs typeface="メイリオ" pitchFamily="50" charset="-128"/>
            </a:endParaRPr>
          </a:p>
        </p:txBody>
      </p:sp>
      <p:sp>
        <p:nvSpPr>
          <p:cNvPr id="14" name="テキスト ボックス 13">
            <a:extLst>
              <a:ext uri="{FF2B5EF4-FFF2-40B4-BE49-F238E27FC236}">
                <a16:creationId xmlns:a16="http://schemas.microsoft.com/office/drawing/2014/main" id="{67DDDF87-039E-8D59-A296-AD9AF08D7EB1}"/>
              </a:ext>
            </a:extLst>
          </p:cNvPr>
          <p:cNvSpPr txBox="1"/>
          <p:nvPr/>
        </p:nvSpPr>
        <p:spPr>
          <a:xfrm>
            <a:off x="270450" y="124798"/>
            <a:ext cx="6660000" cy="553998"/>
          </a:xfrm>
          <a:prstGeom prst="rect">
            <a:avLst/>
          </a:prstGeom>
          <a:solidFill>
            <a:schemeClr val="accent6">
              <a:lumMod val="20000"/>
              <a:lumOff val="80000"/>
            </a:schemeClr>
          </a:solidFill>
          <a:ln w="28575">
            <a:solidFill>
              <a:schemeClr val="tx2"/>
            </a:solidFill>
          </a:ln>
        </p:spPr>
        <p:txBody>
          <a:bodyPr wrap="square" lIns="30511" rIns="30511" rtlCol="0">
            <a:spAutoFit/>
          </a:bodyPr>
          <a:lstStyle/>
          <a:p>
            <a:pPr marL="179388" indent="-179388" defTabSz="387477"/>
            <a:r>
              <a:rPr lang="ja-JP" altLang="en-US" sz="1500">
                <a:latin typeface="メイリオ" panose="020B0604030504040204" pitchFamily="50" charset="-128"/>
                <a:ea typeface="メイリオ" panose="020B0604030504040204" pitchFamily="50" charset="-128"/>
              </a:rPr>
              <a:t>○　コースの詳細（対象労働者の詳細、支給申請額等）を記入してください。</a:t>
            </a:r>
            <a:br>
              <a:rPr lang="en-US" altLang="ja-JP" sz="1500">
                <a:latin typeface="メイリオ" panose="020B0604030504040204" pitchFamily="50" charset="-128"/>
                <a:ea typeface="メイリオ" panose="020B0604030504040204" pitchFamily="50" charset="-128"/>
              </a:rPr>
            </a:br>
            <a:r>
              <a:rPr lang="ja-JP" altLang="en-US" sz="1500">
                <a:latin typeface="メイリオ" panose="020B0604030504040204" pitchFamily="50" charset="-128"/>
                <a:ea typeface="メイリオ" panose="020B0604030504040204" pitchFamily="50" charset="-128"/>
              </a:rPr>
              <a:t>　</a:t>
            </a:r>
            <a:r>
              <a:rPr lang="en-US" altLang="ja-JP" sz="1500">
                <a:latin typeface="メイリオ" panose="020B0604030504040204" pitchFamily="50" charset="-128"/>
                <a:ea typeface="メイリオ" panose="020B0604030504040204" pitchFamily="50" charset="-128"/>
              </a:rPr>
              <a:t>※</a:t>
            </a:r>
            <a:r>
              <a:rPr lang="ja-JP" altLang="en-US" sz="1500">
                <a:latin typeface="メイリオ" panose="020B0604030504040204" pitchFamily="50" charset="-128"/>
                <a:ea typeface="メイリオ" panose="020B0604030504040204" pitchFamily="50" charset="-128"/>
              </a:rPr>
              <a:t>必要に応じ、第１面、第２面、第３面を作成してください。</a:t>
            </a:r>
          </a:p>
        </p:txBody>
      </p:sp>
      <p:sp>
        <p:nvSpPr>
          <p:cNvPr id="16" name="吹き出し: 角を丸めた四角形 15">
            <a:extLst>
              <a:ext uri="{FF2B5EF4-FFF2-40B4-BE49-F238E27FC236}">
                <a16:creationId xmlns:a16="http://schemas.microsoft.com/office/drawing/2014/main" id="{65179A6D-CF89-BA76-E186-F8FB51522C77}"/>
              </a:ext>
            </a:extLst>
          </p:cNvPr>
          <p:cNvSpPr/>
          <p:nvPr/>
        </p:nvSpPr>
        <p:spPr>
          <a:xfrm rot="10800000">
            <a:off x="281940" y="800749"/>
            <a:ext cx="813101" cy="366900"/>
          </a:xfrm>
          <a:prstGeom prst="wedgeRoundRectCallout">
            <a:avLst>
              <a:gd name="adj1" fmla="val -36816"/>
              <a:gd name="adj2" fmla="val -138667"/>
              <a:gd name="adj3" fmla="val 16667"/>
            </a:avLst>
          </a:prstGeom>
          <a:solidFill>
            <a:schemeClr val="accent6">
              <a:lumMod val="20000"/>
              <a:lumOff val="80000"/>
            </a:schemeClr>
          </a:solid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en-US" altLang="ja-JP" sz="800">
              <a:latin typeface="メイリオ" panose="020B0604030504040204" pitchFamily="50" charset="-128"/>
              <a:ea typeface="メイリオ" panose="020B0604030504040204" pitchFamily="50" charset="-128"/>
            </a:endParaRPr>
          </a:p>
          <a:p>
            <a:pPr algn="ctr"/>
            <a:endParaRPr kumimoji="1" lang="ja-JP" altLang="en-US" sz="1200" b="1">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AEBCB33A-07AF-1959-7406-E6D0B15FED84}"/>
              </a:ext>
            </a:extLst>
          </p:cNvPr>
          <p:cNvSpPr txBox="1"/>
          <p:nvPr/>
        </p:nvSpPr>
        <p:spPr>
          <a:xfrm>
            <a:off x="358999" y="792999"/>
            <a:ext cx="1225550" cy="374650"/>
          </a:xfrm>
          <a:prstGeom prst="rect">
            <a:avLst/>
          </a:prstGeom>
          <a:noFill/>
        </p:spPr>
        <p:txBody>
          <a:bodyPr wrap="square" rtlCol="0">
            <a:noAutofit/>
          </a:bodyPr>
          <a:lstStyle/>
          <a:p>
            <a:r>
              <a:rPr kumimoji="1" lang="ja-JP" altLang="en-US" sz="1600"/>
              <a:t>第１面</a:t>
            </a:r>
          </a:p>
        </p:txBody>
      </p:sp>
    </p:spTree>
    <p:extLst>
      <p:ext uri="{BB962C8B-B14F-4D97-AF65-F5344CB8AC3E}">
        <p14:creationId xmlns:p14="http://schemas.microsoft.com/office/powerpoint/2010/main" val="316813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ーブル&#10;&#10;AI によって生成されたコンテンツは間違っている可能性があります。">
            <a:extLst>
              <a:ext uri="{FF2B5EF4-FFF2-40B4-BE49-F238E27FC236}">
                <a16:creationId xmlns:a16="http://schemas.microsoft.com/office/drawing/2014/main" id="{B6BC884D-58D9-5E9A-5D6F-F98776FA1C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387" y="507709"/>
            <a:ext cx="6778008" cy="9399508"/>
          </a:xfrm>
          <a:prstGeom prst="rect">
            <a:avLst/>
          </a:prstGeom>
          <a:ln>
            <a:solidFill>
              <a:schemeClr val="tx1"/>
            </a:solidFill>
          </a:ln>
        </p:spPr>
      </p:pic>
      <p:grpSp>
        <p:nvGrpSpPr>
          <p:cNvPr id="14" name="グループ化 13">
            <a:extLst>
              <a:ext uri="{FF2B5EF4-FFF2-40B4-BE49-F238E27FC236}">
                <a16:creationId xmlns:a16="http://schemas.microsoft.com/office/drawing/2014/main" id="{CB3C1FCE-3D35-9266-2993-3597C708DB96}"/>
              </a:ext>
            </a:extLst>
          </p:cNvPr>
          <p:cNvGrpSpPr/>
          <p:nvPr/>
        </p:nvGrpSpPr>
        <p:grpSpPr>
          <a:xfrm>
            <a:off x="1412307" y="3418123"/>
            <a:ext cx="1542675" cy="1008829"/>
            <a:chOff x="5852880" y="2386253"/>
            <a:chExt cx="1802165" cy="902227"/>
          </a:xfrm>
        </p:grpSpPr>
        <p:sp>
          <p:nvSpPr>
            <p:cNvPr id="15" name="フリーフォーム: 図形 14">
              <a:extLst>
                <a:ext uri="{FF2B5EF4-FFF2-40B4-BE49-F238E27FC236}">
                  <a16:creationId xmlns:a16="http://schemas.microsoft.com/office/drawing/2014/main" id="{32376C07-7EBB-3074-6F48-50EDB9F79240}"/>
                </a:ext>
              </a:extLst>
            </p:cNvPr>
            <p:cNvSpPr/>
            <p:nvPr/>
          </p:nvSpPr>
          <p:spPr>
            <a:xfrm flipH="1">
              <a:off x="5866295" y="2386253"/>
              <a:ext cx="1788750" cy="902227"/>
            </a:xfrm>
            <a:custGeom>
              <a:avLst/>
              <a:gdLst>
                <a:gd name="connsiteX0" fmla="*/ 3552 w 1501922"/>
                <a:gd name="connsiteY0" fmla="*/ 0 h 662790"/>
                <a:gd name="connsiteX1" fmla="*/ 358601 w 1501922"/>
                <a:gd name="connsiteY1" fmla="*/ 244257 h 662790"/>
                <a:gd name="connsiteX2" fmla="*/ 358489 w 1501922"/>
                <a:gd name="connsiteY2" fmla="*/ 244357 h 662790"/>
                <a:gd name="connsiteX3" fmla="*/ 1422654 w 1501922"/>
                <a:gd name="connsiteY3" fmla="*/ 244357 h 662790"/>
                <a:gd name="connsiteX4" fmla="*/ 1501922 w 1501922"/>
                <a:gd name="connsiteY4" fmla="*/ 323625 h 662790"/>
                <a:gd name="connsiteX5" fmla="*/ 1501922 w 1501922"/>
                <a:gd name="connsiteY5" fmla="*/ 583522 h 662790"/>
                <a:gd name="connsiteX6" fmla="*/ 1422654 w 1501922"/>
                <a:gd name="connsiteY6" fmla="*/ 662790 h 662790"/>
                <a:gd name="connsiteX7" fmla="*/ 79268 w 1501922"/>
                <a:gd name="connsiteY7" fmla="*/ 662790 h 662790"/>
                <a:gd name="connsiteX8" fmla="*/ 0 w 1501922"/>
                <a:gd name="connsiteY8" fmla="*/ 583522 h 662790"/>
                <a:gd name="connsiteX9" fmla="*/ 0 w 1501922"/>
                <a:gd name="connsiteY9" fmla="*/ 323625 h 662790"/>
                <a:gd name="connsiteX10" fmla="*/ 79268 w 1501922"/>
                <a:gd name="connsiteY10" fmla="*/ 244357 h 662790"/>
                <a:gd name="connsiteX11" fmla="*/ 132295 w 1501922"/>
                <a:gd name="connsiteY11" fmla="*/ 244357 h 6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1922" h="662790">
                  <a:moveTo>
                    <a:pt x="3552" y="0"/>
                  </a:moveTo>
                  <a:lnTo>
                    <a:pt x="358601" y="244257"/>
                  </a:lnTo>
                  <a:lnTo>
                    <a:pt x="358489" y="244357"/>
                  </a:lnTo>
                  <a:lnTo>
                    <a:pt x="1422654" y="244357"/>
                  </a:lnTo>
                  <a:cubicBezTo>
                    <a:pt x="1466433" y="244357"/>
                    <a:pt x="1501922" y="279846"/>
                    <a:pt x="1501922" y="323625"/>
                  </a:cubicBezTo>
                  <a:lnTo>
                    <a:pt x="1501922" y="583522"/>
                  </a:lnTo>
                  <a:cubicBezTo>
                    <a:pt x="1501922" y="627301"/>
                    <a:pt x="1466433" y="662790"/>
                    <a:pt x="1422654" y="662790"/>
                  </a:cubicBezTo>
                  <a:lnTo>
                    <a:pt x="79268" y="662790"/>
                  </a:lnTo>
                  <a:cubicBezTo>
                    <a:pt x="35489" y="662790"/>
                    <a:pt x="0" y="627301"/>
                    <a:pt x="0" y="583522"/>
                  </a:cubicBezTo>
                  <a:lnTo>
                    <a:pt x="0" y="323625"/>
                  </a:lnTo>
                  <a:cubicBezTo>
                    <a:pt x="0" y="279846"/>
                    <a:pt x="35489" y="244357"/>
                    <a:pt x="79268" y="244357"/>
                  </a:cubicBezTo>
                  <a:lnTo>
                    <a:pt x="132295" y="244357"/>
                  </a:lnTo>
                  <a:close/>
                </a:path>
              </a:pathLst>
            </a:cu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wrap="square" lIns="99555" tIns="108000" rIns="99555" bIns="0" rtlCol="0" anchor="ctr">
              <a:noAutofit/>
            </a:bodyPr>
            <a:lstStyle/>
            <a:p>
              <a:pPr algn="ctr"/>
              <a:endParaRPr kumimoji="1" lang="ja-JP" altLang="en-US" sz="1000">
                <a:solidFill>
                  <a:srgbClr val="C00000"/>
                </a:solidFill>
                <a:latin typeface="メイリオ" pitchFamily="50" charset="-128"/>
                <a:ea typeface="メイリオ" pitchFamily="50" charset="-128"/>
                <a:cs typeface="メイリオ" pitchFamily="50" charset="-128"/>
              </a:endParaRPr>
            </a:p>
          </p:txBody>
        </p:sp>
        <p:sp>
          <p:nvSpPr>
            <p:cNvPr id="16" name="テキスト ボックス 15">
              <a:extLst>
                <a:ext uri="{FF2B5EF4-FFF2-40B4-BE49-F238E27FC236}">
                  <a16:creationId xmlns:a16="http://schemas.microsoft.com/office/drawing/2014/main" id="{343E67A8-C4C2-B4FA-B8DA-3A0942487207}"/>
                </a:ext>
              </a:extLst>
            </p:cNvPr>
            <p:cNvSpPr txBox="1"/>
            <p:nvPr/>
          </p:nvSpPr>
          <p:spPr>
            <a:xfrm>
              <a:off x="5852880" y="2773813"/>
              <a:ext cx="1788736" cy="450051"/>
            </a:xfrm>
            <a:prstGeom prst="rect">
              <a:avLst/>
            </a:prstGeom>
            <a:noFill/>
            <a:ln>
              <a:noFill/>
            </a:ln>
          </p:spPr>
          <p:txBody>
            <a:bodyPr wrap="square" rtlCol="0">
              <a:noAutofit/>
            </a:bodyPr>
            <a:lstStyle/>
            <a:p>
              <a:r>
                <a:rPr kumimoji="1" lang="ja-JP" altLang="en-US" sz="1000">
                  <a:latin typeface="メイリオ" panose="020B0604030504040204" pitchFamily="50" charset="-128"/>
                  <a:ea typeface="メイリオ" panose="020B0604030504040204" pitchFamily="50" charset="-128"/>
                </a:rPr>
                <a:t>端数が生じた場合は、</a:t>
              </a:r>
              <a:br>
                <a:rPr kumimoji="1" lang="en-US" altLang="ja-JP" sz="1000">
                  <a:latin typeface="メイリオ" panose="020B0604030504040204" pitchFamily="50" charset="-128"/>
                  <a:ea typeface="メイリオ" panose="020B0604030504040204" pitchFamily="50" charset="-128"/>
                </a:rPr>
              </a:br>
              <a:r>
                <a:rPr kumimoji="1" lang="ja-JP" altLang="en-US" sz="1000">
                  <a:latin typeface="メイリオ" panose="020B0604030504040204" pitchFamily="50" charset="-128"/>
                  <a:ea typeface="メイリオ" panose="020B0604030504040204" pitchFamily="50" charset="-128"/>
                </a:rPr>
                <a:t>小数点以下を切り上げてください。</a:t>
              </a:r>
            </a:p>
          </p:txBody>
        </p:sp>
      </p:grpSp>
      <p:sp>
        <p:nvSpPr>
          <p:cNvPr id="20" name="フリーフォーム: 図形 19">
            <a:extLst>
              <a:ext uri="{FF2B5EF4-FFF2-40B4-BE49-F238E27FC236}">
                <a16:creationId xmlns:a16="http://schemas.microsoft.com/office/drawing/2014/main" id="{518F6173-E9A6-1DB9-6756-B190593F6AAF}"/>
              </a:ext>
            </a:extLst>
          </p:cNvPr>
          <p:cNvSpPr/>
          <p:nvPr/>
        </p:nvSpPr>
        <p:spPr>
          <a:xfrm rot="10800000" flipH="1">
            <a:off x="3430609" y="2257911"/>
            <a:ext cx="1536701" cy="811981"/>
          </a:xfrm>
          <a:custGeom>
            <a:avLst/>
            <a:gdLst>
              <a:gd name="connsiteX0" fmla="*/ 3552 w 1501922"/>
              <a:gd name="connsiteY0" fmla="*/ 0 h 662790"/>
              <a:gd name="connsiteX1" fmla="*/ 358601 w 1501922"/>
              <a:gd name="connsiteY1" fmla="*/ 244257 h 662790"/>
              <a:gd name="connsiteX2" fmla="*/ 358489 w 1501922"/>
              <a:gd name="connsiteY2" fmla="*/ 244357 h 662790"/>
              <a:gd name="connsiteX3" fmla="*/ 1422654 w 1501922"/>
              <a:gd name="connsiteY3" fmla="*/ 244357 h 662790"/>
              <a:gd name="connsiteX4" fmla="*/ 1501922 w 1501922"/>
              <a:gd name="connsiteY4" fmla="*/ 323625 h 662790"/>
              <a:gd name="connsiteX5" fmla="*/ 1501922 w 1501922"/>
              <a:gd name="connsiteY5" fmla="*/ 583522 h 662790"/>
              <a:gd name="connsiteX6" fmla="*/ 1422654 w 1501922"/>
              <a:gd name="connsiteY6" fmla="*/ 662790 h 662790"/>
              <a:gd name="connsiteX7" fmla="*/ 79268 w 1501922"/>
              <a:gd name="connsiteY7" fmla="*/ 662790 h 662790"/>
              <a:gd name="connsiteX8" fmla="*/ 0 w 1501922"/>
              <a:gd name="connsiteY8" fmla="*/ 583522 h 662790"/>
              <a:gd name="connsiteX9" fmla="*/ 0 w 1501922"/>
              <a:gd name="connsiteY9" fmla="*/ 323625 h 662790"/>
              <a:gd name="connsiteX10" fmla="*/ 79268 w 1501922"/>
              <a:gd name="connsiteY10" fmla="*/ 244357 h 662790"/>
              <a:gd name="connsiteX11" fmla="*/ 132295 w 1501922"/>
              <a:gd name="connsiteY11" fmla="*/ 244357 h 6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1922" h="662790">
                <a:moveTo>
                  <a:pt x="3552" y="0"/>
                </a:moveTo>
                <a:lnTo>
                  <a:pt x="358601" y="244257"/>
                </a:lnTo>
                <a:lnTo>
                  <a:pt x="358489" y="244357"/>
                </a:lnTo>
                <a:lnTo>
                  <a:pt x="1422654" y="244357"/>
                </a:lnTo>
                <a:cubicBezTo>
                  <a:pt x="1466433" y="244357"/>
                  <a:pt x="1501922" y="279846"/>
                  <a:pt x="1501922" y="323625"/>
                </a:cubicBezTo>
                <a:lnTo>
                  <a:pt x="1501922" y="583522"/>
                </a:lnTo>
                <a:cubicBezTo>
                  <a:pt x="1501922" y="627301"/>
                  <a:pt x="1466433" y="662790"/>
                  <a:pt x="1422654" y="662790"/>
                </a:cubicBezTo>
                <a:lnTo>
                  <a:pt x="79268" y="662790"/>
                </a:lnTo>
                <a:cubicBezTo>
                  <a:pt x="35489" y="662790"/>
                  <a:pt x="0" y="627301"/>
                  <a:pt x="0" y="583522"/>
                </a:cubicBezTo>
                <a:lnTo>
                  <a:pt x="0" y="323625"/>
                </a:lnTo>
                <a:cubicBezTo>
                  <a:pt x="0" y="279846"/>
                  <a:pt x="35489" y="244357"/>
                  <a:pt x="79268" y="244357"/>
                </a:cubicBezTo>
                <a:lnTo>
                  <a:pt x="132295" y="244357"/>
                </a:lnTo>
                <a:close/>
              </a:path>
            </a:pathLst>
          </a:cu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wrap="square" lIns="99555" tIns="108000" rIns="99555" bIns="0" rtlCol="0" anchor="ctr">
            <a:noAutofit/>
          </a:bodyPr>
          <a:lstStyle/>
          <a:p>
            <a:pPr algn="ctr"/>
            <a:endParaRPr kumimoji="1" lang="ja-JP" altLang="en-US" sz="800">
              <a:solidFill>
                <a:srgbClr val="C00000"/>
              </a:solidFill>
              <a:latin typeface="メイリオ" pitchFamily="50" charset="-128"/>
              <a:ea typeface="メイリオ" pitchFamily="50" charset="-128"/>
              <a:cs typeface="メイリオ" pitchFamily="50" charset="-128"/>
            </a:endParaRPr>
          </a:p>
        </p:txBody>
      </p:sp>
      <p:sp>
        <p:nvSpPr>
          <p:cNvPr id="21" name="テキスト ボックス 20">
            <a:extLst>
              <a:ext uri="{FF2B5EF4-FFF2-40B4-BE49-F238E27FC236}">
                <a16:creationId xmlns:a16="http://schemas.microsoft.com/office/drawing/2014/main" id="{708C19C1-A6D8-DA7F-B8C5-DEF8E3C1613F}"/>
              </a:ext>
            </a:extLst>
          </p:cNvPr>
          <p:cNvSpPr txBox="1"/>
          <p:nvPr/>
        </p:nvSpPr>
        <p:spPr>
          <a:xfrm>
            <a:off x="3465746" y="2257911"/>
            <a:ext cx="1531194" cy="547803"/>
          </a:xfrm>
          <a:prstGeom prst="rect">
            <a:avLst/>
          </a:prstGeom>
          <a:noFill/>
          <a:ln>
            <a:noFill/>
          </a:ln>
        </p:spPr>
        <p:txBody>
          <a:bodyPr wrap="square" rtlCol="0">
            <a:noAutofit/>
          </a:bodyPr>
          <a:lstStyle/>
          <a:p>
            <a:r>
              <a:rPr kumimoji="1" lang="ja-JP" altLang="en-US" sz="1000">
                <a:latin typeface="メイリオ" panose="020B0604030504040204" pitchFamily="50" charset="-128"/>
                <a:ea typeface="メイリオ" panose="020B0604030504040204" pitchFamily="50" charset="-128"/>
              </a:rPr>
              <a:t>端数が生じた場合は、</a:t>
            </a:r>
            <a:endParaRPr kumimoji="1" lang="en-US" altLang="ja-JP" sz="1000">
              <a:latin typeface="メイリオ" panose="020B0604030504040204" pitchFamily="50" charset="-128"/>
              <a:ea typeface="メイリオ" panose="020B0604030504040204" pitchFamily="50" charset="-128"/>
            </a:endParaRPr>
          </a:p>
          <a:p>
            <a:r>
              <a:rPr kumimoji="1" lang="ja-JP" altLang="en-US" sz="1000">
                <a:latin typeface="メイリオ" panose="020B0604030504040204" pitchFamily="50" charset="-128"/>
                <a:ea typeface="メイリオ" panose="020B0604030504040204" pitchFamily="50" charset="-128"/>
              </a:rPr>
              <a:t>小数点第２位以下を切り上げてください。</a:t>
            </a:r>
          </a:p>
        </p:txBody>
      </p:sp>
      <p:sp>
        <p:nvSpPr>
          <p:cNvPr id="23" name="吹き出し: 角を丸めた四角形 22">
            <a:extLst>
              <a:ext uri="{FF2B5EF4-FFF2-40B4-BE49-F238E27FC236}">
                <a16:creationId xmlns:a16="http://schemas.microsoft.com/office/drawing/2014/main" id="{FC2C81A2-F08F-9869-C09F-51C3E4CD8669}"/>
              </a:ext>
            </a:extLst>
          </p:cNvPr>
          <p:cNvSpPr/>
          <p:nvPr/>
        </p:nvSpPr>
        <p:spPr>
          <a:xfrm rot="10800000">
            <a:off x="186757" y="259151"/>
            <a:ext cx="813101" cy="366900"/>
          </a:xfrm>
          <a:prstGeom prst="wedgeRoundRectCallout">
            <a:avLst>
              <a:gd name="adj1" fmla="val -33459"/>
              <a:gd name="adj2" fmla="val -94030"/>
              <a:gd name="adj3" fmla="val 16667"/>
            </a:avLst>
          </a:prstGeom>
          <a:solidFill>
            <a:schemeClr val="accent6">
              <a:lumMod val="20000"/>
              <a:lumOff val="80000"/>
            </a:schemeClr>
          </a:solid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en-US" altLang="ja-JP" sz="800">
              <a:latin typeface="メイリオ" panose="020B0604030504040204" pitchFamily="50" charset="-128"/>
              <a:ea typeface="メイリオ" panose="020B0604030504040204" pitchFamily="50" charset="-128"/>
            </a:endParaRPr>
          </a:p>
          <a:p>
            <a:pPr algn="ctr"/>
            <a:endParaRPr kumimoji="1" lang="ja-JP" altLang="en-US" sz="1200" b="1">
              <a:latin typeface="メイリオ" pitchFamily="50" charset="-128"/>
              <a:ea typeface="メイリオ" pitchFamily="50" charset="-128"/>
              <a:cs typeface="メイリオ" pitchFamily="50" charset="-128"/>
            </a:endParaRPr>
          </a:p>
        </p:txBody>
      </p:sp>
      <p:sp>
        <p:nvSpPr>
          <p:cNvPr id="24" name="テキスト ボックス 23">
            <a:extLst>
              <a:ext uri="{FF2B5EF4-FFF2-40B4-BE49-F238E27FC236}">
                <a16:creationId xmlns:a16="http://schemas.microsoft.com/office/drawing/2014/main" id="{3D689617-E814-791E-8EBC-D85939F80AEF}"/>
              </a:ext>
            </a:extLst>
          </p:cNvPr>
          <p:cNvSpPr txBox="1"/>
          <p:nvPr/>
        </p:nvSpPr>
        <p:spPr>
          <a:xfrm>
            <a:off x="186757" y="259151"/>
            <a:ext cx="1225550" cy="374650"/>
          </a:xfrm>
          <a:prstGeom prst="rect">
            <a:avLst/>
          </a:prstGeom>
          <a:noFill/>
        </p:spPr>
        <p:txBody>
          <a:bodyPr wrap="square" rtlCol="0">
            <a:noAutofit/>
          </a:bodyPr>
          <a:lstStyle/>
          <a:p>
            <a:r>
              <a:rPr kumimoji="1" lang="ja-JP" altLang="en-US" sz="1600">
                <a:latin typeface="Meiryo UI" panose="020B0604030504040204" pitchFamily="50" charset="-128"/>
                <a:ea typeface="Meiryo UI" panose="020B0604030504040204" pitchFamily="50" charset="-128"/>
              </a:rPr>
              <a:t>第２面</a:t>
            </a:r>
          </a:p>
        </p:txBody>
      </p:sp>
      <p:sp>
        <p:nvSpPr>
          <p:cNvPr id="4" name="吹き出し: 角を丸めた四角形 3">
            <a:extLst>
              <a:ext uri="{FF2B5EF4-FFF2-40B4-BE49-F238E27FC236}">
                <a16:creationId xmlns:a16="http://schemas.microsoft.com/office/drawing/2014/main" id="{D752D494-96A1-0A83-049A-928E809DC731}"/>
              </a:ext>
            </a:extLst>
          </p:cNvPr>
          <p:cNvSpPr/>
          <p:nvPr/>
        </p:nvSpPr>
        <p:spPr>
          <a:xfrm>
            <a:off x="3627460" y="360713"/>
            <a:ext cx="2002536" cy="558101"/>
          </a:xfrm>
          <a:prstGeom prst="wedgeRoundRectCallout">
            <a:avLst>
              <a:gd name="adj1" fmla="val 46627"/>
              <a:gd name="adj2" fmla="val 161936"/>
              <a:gd name="adj3" fmla="val 16667"/>
            </a:avLst>
          </a:pr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r>
              <a:rPr lang="ja-JP" altLang="en-US" sz="1000">
                <a:latin typeface="メイリオ" panose="020B0604030504040204" pitchFamily="50" charset="-128"/>
                <a:ea typeface="メイリオ" panose="020B0604030504040204" pitchFamily="50" charset="-128"/>
              </a:rPr>
              <a:t>社会保険適用時処遇改善コースから切替えを行う場合は、「○」を選択してください。</a:t>
            </a:r>
            <a:endParaRPr kumimoji="1" lang="ja-JP" altLang="en-US" sz="1000" b="1">
              <a:latin typeface="メイリオ" pitchFamily="50" charset="-128"/>
              <a:ea typeface="メイリオ" pitchFamily="50" charset="-128"/>
              <a:cs typeface="メイリオ" pitchFamily="50" charset="-128"/>
            </a:endParaRPr>
          </a:p>
        </p:txBody>
      </p:sp>
      <p:sp>
        <p:nvSpPr>
          <p:cNvPr id="5" name="吹き出し: 角を丸めた四角形 4">
            <a:extLst>
              <a:ext uri="{FF2B5EF4-FFF2-40B4-BE49-F238E27FC236}">
                <a16:creationId xmlns:a16="http://schemas.microsoft.com/office/drawing/2014/main" id="{65321A62-FF3D-820D-588D-B5B40CC9A5BA}"/>
              </a:ext>
            </a:extLst>
          </p:cNvPr>
          <p:cNvSpPr/>
          <p:nvPr/>
        </p:nvSpPr>
        <p:spPr>
          <a:xfrm>
            <a:off x="5422372" y="3563762"/>
            <a:ext cx="1425661" cy="717550"/>
          </a:xfrm>
          <a:prstGeom prst="wedgeRoundRectCallout">
            <a:avLst>
              <a:gd name="adj1" fmla="val -16799"/>
              <a:gd name="adj2" fmla="val -230268"/>
              <a:gd name="adj3" fmla="val 16667"/>
            </a:avLst>
          </a:pr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r>
              <a:rPr lang="ja-JP" altLang="ja-JP" sz="1000" kern="100">
                <a:latin typeface="メイリオ" panose="020B0604030504040204" pitchFamily="50" charset="-128"/>
                <a:ea typeface="メイリオ" panose="020B0604030504040204" pitchFamily="50" charset="-128"/>
                <a:cs typeface="Times New Roman" panose="02020603050405020304" pitchFamily="18" charset="0"/>
              </a:rPr>
              <a:t>複数年かけて</a:t>
            </a: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週所定労働時間の延長等を行う</a:t>
            </a:r>
            <a:r>
              <a:rPr lang="ja-JP" altLang="ja-JP" sz="1000" kern="100">
                <a:latin typeface="メイリオ" panose="020B0604030504040204" pitchFamily="50" charset="-128"/>
                <a:ea typeface="メイリオ" panose="020B0604030504040204" pitchFamily="50" charset="-128"/>
                <a:cs typeface="Times New Roman" panose="02020603050405020304" pitchFamily="18" charset="0"/>
              </a:rPr>
              <a:t>場合</a:t>
            </a: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は、「○」を選択してください。</a:t>
            </a:r>
            <a:endParaRPr kumimoji="1" lang="ja-JP" altLang="en-US" sz="1000">
              <a:solidFill>
                <a:srgbClr val="C00000"/>
              </a:solidFill>
              <a:latin typeface="メイリオ" pitchFamily="50" charset="-128"/>
              <a:ea typeface="メイリオ" pitchFamily="50" charset="-128"/>
              <a:cs typeface="メイリオ" pitchFamily="50" charset="-128"/>
            </a:endParaRPr>
          </a:p>
          <a:p>
            <a:pPr algn="ctr"/>
            <a:endParaRPr kumimoji="1" lang="ja-JP" altLang="en-US" sz="1000" b="1">
              <a:latin typeface="メイリオ" pitchFamily="50" charset="-128"/>
              <a:ea typeface="メイリオ" pitchFamily="50" charset="-128"/>
              <a:cs typeface="メイリオ" pitchFamily="50" charset="-128"/>
            </a:endParaRPr>
          </a:p>
        </p:txBody>
      </p:sp>
      <p:sp>
        <p:nvSpPr>
          <p:cNvPr id="3" name="スライド番号プレースホルダー 1">
            <a:extLst>
              <a:ext uri="{FF2B5EF4-FFF2-40B4-BE49-F238E27FC236}">
                <a16:creationId xmlns:a16="http://schemas.microsoft.com/office/drawing/2014/main" id="{4EA5238E-55BB-F6F1-6427-8008B92A18FF}"/>
              </a:ext>
            </a:extLst>
          </p:cNvPr>
          <p:cNvSpPr txBox="1">
            <a:spLocks/>
          </p:cNvSpPr>
          <p:nvPr/>
        </p:nvSpPr>
        <p:spPr>
          <a:xfrm>
            <a:off x="5474354" y="9805192"/>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12</a:t>
            </a:fld>
            <a:endParaRPr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927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 カレンダー&#10;&#10;AI によって生成されたコンテンツは間違っている可能性があります。">
            <a:extLst>
              <a:ext uri="{FF2B5EF4-FFF2-40B4-BE49-F238E27FC236}">
                <a16:creationId xmlns:a16="http://schemas.microsoft.com/office/drawing/2014/main" id="{CDA136B9-65E3-A7E4-22F8-5C7B3AD9F3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379" y="708823"/>
            <a:ext cx="6484142" cy="9168227"/>
          </a:xfrm>
          <a:prstGeom prst="rect">
            <a:avLst/>
          </a:prstGeom>
          <a:ln>
            <a:solidFill>
              <a:schemeClr val="tx1"/>
            </a:solidFill>
          </a:ln>
        </p:spPr>
      </p:pic>
      <p:grpSp>
        <p:nvGrpSpPr>
          <p:cNvPr id="11" name="グループ化 10">
            <a:extLst>
              <a:ext uri="{FF2B5EF4-FFF2-40B4-BE49-F238E27FC236}">
                <a16:creationId xmlns:a16="http://schemas.microsoft.com/office/drawing/2014/main" id="{F87D8B28-E6E5-F2DC-EA32-9B7D8C0555D7}"/>
              </a:ext>
            </a:extLst>
          </p:cNvPr>
          <p:cNvGrpSpPr/>
          <p:nvPr/>
        </p:nvGrpSpPr>
        <p:grpSpPr>
          <a:xfrm>
            <a:off x="4159524" y="3661265"/>
            <a:ext cx="1680211" cy="1152128"/>
            <a:chOff x="5758294" y="2360553"/>
            <a:chExt cx="1976819" cy="902227"/>
          </a:xfrm>
        </p:grpSpPr>
        <p:sp>
          <p:nvSpPr>
            <p:cNvPr id="12" name="フリーフォーム: 図形 11">
              <a:extLst>
                <a:ext uri="{FF2B5EF4-FFF2-40B4-BE49-F238E27FC236}">
                  <a16:creationId xmlns:a16="http://schemas.microsoft.com/office/drawing/2014/main" id="{89B6939D-352C-42D1-92F3-5A744B9CF468}"/>
                </a:ext>
              </a:extLst>
            </p:cNvPr>
            <p:cNvSpPr/>
            <p:nvPr/>
          </p:nvSpPr>
          <p:spPr>
            <a:xfrm flipH="1">
              <a:off x="5758294" y="2360553"/>
              <a:ext cx="1788750" cy="902227"/>
            </a:xfrm>
            <a:custGeom>
              <a:avLst/>
              <a:gdLst>
                <a:gd name="connsiteX0" fmla="*/ 3552 w 1501922"/>
                <a:gd name="connsiteY0" fmla="*/ 0 h 662790"/>
                <a:gd name="connsiteX1" fmla="*/ 358601 w 1501922"/>
                <a:gd name="connsiteY1" fmla="*/ 244257 h 662790"/>
                <a:gd name="connsiteX2" fmla="*/ 358489 w 1501922"/>
                <a:gd name="connsiteY2" fmla="*/ 244357 h 662790"/>
                <a:gd name="connsiteX3" fmla="*/ 1422654 w 1501922"/>
                <a:gd name="connsiteY3" fmla="*/ 244357 h 662790"/>
                <a:gd name="connsiteX4" fmla="*/ 1501922 w 1501922"/>
                <a:gd name="connsiteY4" fmla="*/ 323625 h 662790"/>
                <a:gd name="connsiteX5" fmla="*/ 1501922 w 1501922"/>
                <a:gd name="connsiteY5" fmla="*/ 583522 h 662790"/>
                <a:gd name="connsiteX6" fmla="*/ 1422654 w 1501922"/>
                <a:gd name="connsiteY6" fmla="*/ 662790 h 662790"/>
                <a:gd name="connsiteX7" fmla="*/ 79268 w 1501922"/>
                <a:gd name="connsiteY7" fmla="*/ 662790 h 662790"/>
                <a:gd name="connsiteX8" fmla="*/ 0 w 1501922"/>
                <a:gd name="connsiteY8" fmla="*/ 583522 h 662790"/>
                <a:gd name="connsiteX9" fmla="*/ 0 w 1501922"/>
                <a:gd name="connsiteY9" fmla="*/ 323625 h 662790"/>
                <a:gd name="connsiteX10" fmla="*/ 79268 w 1501922"/>
                <a:gd name="connsiteY10" fmla="*/ 244357 h 662790"/>
                <a:gd name="connsiteX11" fmla="*/ 132295 w 1501922"/>
                <a:gd name="connsiteY11" fmla="*/ 244357 h 6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1922" h="662790">
                  <a:moveTo>
                    <a:pt x="3552" y="0"/>
                  </a:moveTo>
                  <a:lnTo>
                    <a:pt x="358601" y="244257"/>
                  </a:lnTo>
                  <a:lnTo>
                    <a:pt x="358489" y="244357"/>
                  </a:lnTo>
                  <a:lnTo>
                    <a:pt x="1422654" y="244357"/>
                  </a:lnTo>
                  <a:cubicBezTo>
                    <a:pt x="1466433" y="244357"/>
                    <a:pt x="1501922" y="279846"/>
                    <a:pt x="1501922" y="323625"/>
                  </a:cubicBezTo>
                  <a:lnTo>
                    <a:pt x="1501922" y="583522"/>
                  </a:lnTo>
                  <a:cubicBezTo>
                    <a:pt x="1501922" y="627301"/>
                    <a:pt x="1466433" y="662790"/>
                    <a:pt x="1422654" y="662790"/>
                  </a:cubicBezTo>
                  <a:lnTo>
                    <a:pt x="79268" y="662790"/>
                  </a:lnTo>
                  <a:cubicBezTo>
                    <a:pt x="35489" y="662790"/>
                    <a:pt x="0" y="627301"/>
                    <a:pt x="0" y="583522"/>
                  </a:cubicBezTo>
                  <a:lnTo>
                    <a:pt x="0" y="323625"/>
                  </a:lnTo>
                  <a:cubicBezTo>
                    <a:pt x="0" y="279846"/>
                    <a:pt x="35489" y="244357"/>
                    <a:pt x="79268" y="244357"/>
                  </a:cubicBezTo>
                  <a:lnTo>
                    <a:pt x="132295" y="244357"/>
                  </a:lnTo>
                  <a:close/>
                </a:path>
              </a:pathLst>
            </a:cu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wrap="square" lIns="99555" tIns="108000" rIns="99555" bIns="0" rtlCol="0" anchor="ctr">
              <a:noAutofit/>
            </a:bodyPr>
            <a:lstStyle/>
            <a:p>
              <a:pPr algn="ctr"/>
              <a:endParaRPr kumimoji="1" lang="ja-JP" altLang="en-US" sz="800">
                <a:solidFill>
                  <a:srgbClr val="C00000"/>
                </a:solidFill>
                <a:latin typeface="メイリオ" pitchFamily="50" charset="-128"/>
                <a:ea typeface="メイリオ" pitchFamily="50" charset="-128"/>
                <a:cs typeface="メイリオ" pitchFamily="50" charset="-128"/>
              </a:endParaRPr>
            </a:p>
          </p:txBody>
        </p:sp>
        <p:sp>
          <p:nvSpPr>
            <p:cNvPr id="13" name="テキスト ボックス 12">
              <a:extLst>
                <a:ext uri="{FF2B5EF4-FFF2-40B4-BE49-F238E27FC236}">
                  <a16:creationId xmlns:a16="http://schemas.microsoft.com/office/drawing/2014/main" id="{CC6D5E1D-04FC-667A-9625-83E8B9BF0E45}"/>
                </a:ext>
              </a:extLst>
            </p:cNvPr>
            <p:cNvSpPr txBox="1"/>
            <p:nvPr/>
          </p:nvSpPr>
          <p:spPr>
            <a:xfrm>
              <a:off x="5758294" y="2752514"/>
              <a:ext cx="1976819" cy="450051"/>
            </a:xfrm>
            <a:prstGeom prst="rect">
              <a:avLst/>
            </a:prstGeom>
            <a:noFill/>
            <a:ln>
              <a:noFill/>
            </a:ln>
          </p:spPr>
          <p:txBody>
            <a:bodyPr wrap="square" rtlCol="0">
              <a:noAutofit/>
            </a:bodyPr>
            <a:lstStyle/>
            <a:p>
              <a:r>
                <a:rPr kumimoji="1" lang="ja-JP" altLang="en-US" sz="900">
                  <a:latin typeface="メイリオ" panose="020B0604030504040204" pitchFamily="50" charset="-128"/>
                  <a:ea typeface="メイリオ" panose="020B0604030504040204" pitchFamily="50" charset="-128"/>
                </a:rPr>
                <a:t>（</a:t>
              </a:r>
              <a:r>
                <a:rPr kumimoji="1" lang="en-US" altLang="ja-JP" sz="900">
                  <a:latin typeface="メイリオ" panose="020B0604030504040204" pitchFamily="50" charset="-128"/>
                  <a:ea typeface="メイリオ" panose="020B0604030504040204" pitchFamily="50" charset="-128"/>
                </a:rPr>
                <a:t>Excel</a:t>
              </a:r>
              <a:r>
                <a:rPr kumimoji="1" lang="ja-JP" altLang="en-US" sz="900">
                  <a:latin typeface="メイリオ" panose="020B0604030504040204" pitchFamily="50" charset="-128"/>
                  <a:ea typeface="メイリオ" panose="020B0604030504040204" pitchFamily="50" charset="-128"/>
                </a:rPr>
                <a:t>様式では関数計算）</a:t>
              </a:r>
              <a:endParaRPr kumimoji="1" lang="en-US" altLang="ja-JP" sz="900">
                <a:latin typeface="メイリオ" panose="020B0604030504040204" pitchFamily="50" charset="-128"/>
                <a:ea typeface="メイリオ" panose="020B0604030504040204" pitchFamily="50" charset="-128"/>
              </a:endParaRPr>
            </a:p>
            <a:p>
              <a:r>
                <a:rPr kumimoji="1" lang="ja-JP" altLang="en-US" sz="900">
                  <a:latin typeface="メイリオ" panose="020B0604030504040204" pitchFamily="50" charset="-128"/>
                  <a:ea typeface="メイリオ" panose="020B0604030504040204" pitchFamily="50" charset="-128"/>
                </a:rPr>
                <a:t>小数点第２位を切り捨てて</a:t>
              </a:r>
              <a:endParaRPr kumimoji="1" lang="en-US" altLang="ja-JP" sz="900">
                <a:latin typeface="メイリオ" panose="020B0604030504040204" pitchFamily="50" charset="-128"/>
                <a:ea typeface="メイリオ" panose="020B0604030504040204" pitchFamily="50" charset="-128"/>
              </a:endParaRPr>
            </a:p>
            <a:p>
              <a:r>
                <a:rPr kumimoji="1" lang="ja-JP" altLang="en-US" sz="900">
                  <a:latin typeface="メイリオ" panose="020B0604030504040204" pitchFamily="50" charset="-128"/>
                  <a:ea typeface="メイリオ" panose="020B0604030504040204" pitchFamily="50" charset="-128"/>
                </a:rPr>
                <a:t>ください。</a:t>
              </a:r>
              <a:endParaRPr kumimoji="1" lang="en-US" altLang="ja-JP" sz="900">
                <a:latin typeface="メイリオ" panose="020B0604030504040204" pitchFamily="50" charset="-128"/>
                <a:ea typeface="メイリオ" panose="020B0604030504040204" pitchFamily="50" charset="-128"/>
              </a:endParaRPr>
            </a:p>
            <a:p>
              <a:r>
                <a:rPr kumimoji="1" lang="en-US" altLang="ja-JP" sz="900">
                  <a:latin typeface="メイリオ" panose="020B0604030504040204" pitchFamily="50" charset="-128"/>
                  <a:ea typeface="メイリオ" panose="020B0604030504040204" pitchFamily="50" charset="-128"/>
                </a:rPr>
                <a:t>5.769</a:t>
              </a:r>
              <a:r>
                <a:rPr kumimoji="1" lang="ja-JP" altLang="en-US" sz="900">
                  <a:latin typeface="メイリオ" panose="020B0604030504040204" pitchFamily="50" charset="-128"/>
                  <a:ea typeface="メイリオ" panose="020B0604030504040204" pitchFamily="50" charset="-128"/>
                </a:rPr>
                <a:t>％→</a:t>
              </a:r>
              <a:r>
                <a:rPr kumimoji="1" lang="en-US" altLang="ja-JP" sz="900">
                  <a:latin typeface="メイリオ" panose="020B0604030504040204" pitchFamily="50" charset="-128"/>
                  <a:ea typeface="メイリオ" panose="020B0604030504040204" pitchFamily="50" charset="-128"/>
                </a:rPr>
                <a:t>5.7</a:t>
              </a:r>
              <a:r>
                <a:rPr kumimoji="1" lang="ja-JP" altLang="en-US" sz="900">
                  <a:latin typeface="メイリオ" panose="020B0604030504040204" pitchFamily="50" charset="-128"/>
                  <a:ea typeface="メイリオ" panose="020B0604030504040204" pitchFamily="50" charset="-128"/>
                </a:rPr>
                <a:t>％</a:t>
              </a:r>
            </a:p>
          </p:txBody>
        </p:sp>
      </p:grpSp>
      <p:sp>
        <p:nvSpPr>
          <p:cNvPr id="14" name="吹き出し: 角を丸めた四角形 13">
            <a:extLst>
              <a:ext uri="{FF2B5EF4-FFF2-40B4-BE49-F238E27FC236}">
                <a16:creationId xmlns:a16="http://schemas.microsoft.com/office/drawing/2014/main" id="{AC9830AF-97F5-63D3-29F9-075D9EFD6C17}"/>
              </a:ext>
            </a:extLst>
          </p:cNvPr>
          <p:cNvSpPr/>
          <p:nvPr/>
        </p:nvSpPr>
        <p:spPr>
          <a:xfrm rot="10800000">
            <a:off x="148586" y="242143"/>
            <a:ext cx="813101" cy="366900"/>
          </a:xfrm>
          <a:prstGeom prst="wedgeRoundRectCallout">
            <a:avLst>
              <a:gd name="adj1" fmla="val -36816"/>
              <a:gd name="adj2" fmla="val -107514"/>
              <a:gd name="adj3" fmla="val 16667"/>
            </a:avLst>
          </a:prstGeom>
          <a:solidFill>
            <a:schemeClr val="accent6">
              <a:lumMod val="20000"/>
              <a:lumOff val="80000"/>
            </a:schemeClr>
          </a:solid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en-US" altLang="ja-JP" sz="800">
              <a:latin typeface="メイリオ" panose="020B0604030504040204" pitchFamily="50" charset="-128"/>
              <a:ea typeface="メイリオ" panose="020B0604030504040204" pitchFamily="50" charset="-128"/>
            </a:endParaRPr>
          </a:p>
          <a:p>
            <a:pPr algn="ctr"/>
            <a:endParaRPr kumimoji="1" lang="ja-JP" altLang="en-US" sz="1200" b="1">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id="{ABC3414A-0C3C-E502-C145-3654045C6C1A}"/>
              </a:ext>
            </a:extLst>
          </p:cNvPr>
          <p:cNvSpPr txBox="1"/>
          <p:nvPr/>
        </p:nvSpPr>
        <p:spPr>
          <a:xfrm>
            <a:off x="162236" y="255791"/>
            <a:ext cx="1225550" cy="374650"/>
          </a:xfrm>
          <a:prstGeom prst="rect">
            <a:avLst/>
          </a:prstGeom>
          <a:noFill/>
        </p:spPr>
        <p:txBody>
          <a:bodyPr wrap="square" rtlCol="0">
            <a:noAutofit/>
          </a:bodyPr>
          <a:lstStyle/>
          <a:p>
            <a:r>
              <a:rPr kumimoji="1" lang="ja-JP" altLang="en-US" sz="1600">
                <a:latin typeface="Meiryo UI" panose="020B0604030504040204" pitchFamily="50" charset="-128"/>
                <a:ea typeface="Meiryo UI" panose="020B0604030504040204" pitchFamily="50" charset="-128"/>
              </a:rPr>
              <a:t>第３面</a:t>
            </a:r>
          </a:p>
        </p:txBody>
      </p:sp>
      <p:sp>
        <p:nvSpPr>
          <p:cNvPr id="16" name="テキスト ボックス 15">
            <a:extLst>
              <a:ext uri="{FF2B5EF4-FFF2-40B4-BE49-F238E27FC236}">
                <a16:creationId xmlns:a16="http://schemas.microsoft.com/office/drawing/2014/main" id="{7E246E2E-425F-13BE-8C70-52D1FA9B3ED8}"/>
              </a:ext>
            </a:extLst>
          </p:cNvPr>
          <p:cNvSpPr txBox="1"/>
          <p:nvPr/>
        </p:nvSpPr>
        <p:spPr>
          <a:xfrm>
            <a:off x="148586" y="9868989"/>
            <a:ext cx="651514" cy="309365"/>
          </a:xfrm>
          <a:prstGeom prst="rect">
            <a:avLst/>
          </a:prstGeom>
          <a:noFill/>
        </p:spPr>
        <p:txBody>
          <a:bodyPr wrap="square" rtlCol="0">
            <a:noAutofit/>
          </a:bodyPr>
          <a:lstStyle/>
          <a:p>
            <a:r>
              <a:rPr lang="en-US" altLang="ja-JP" sz="1600">
                <a:latin typeface="Meiryo UI" panose="020B0604030504040204" pitchFamily="50" charset="-128"/>
                <a:ea typeface="Meiryo UI" panose="020B0604030504040204" pitchFamily="50" charset="-128"/>
              </a:rPr>
              <a:t>13</a:t>
            </a:r>
            <a:endParaRPr kumimoji="1" lang="ja-JP" altLang="en-US" sz="1600">
              <a:latin typeface="Meiryo UI" panose="020B0604030504040204" pitchFamily="50" charset="-128"/>
              <a:ea typeface="Meiryo UI" panose="020B0604030504040204" pitchFamily="50" charset="-128"/>
            </a:endParaRPr>
          </a:p>
        </p:txBody>
      </p:sp>
      <p:sp>
        <p:nvSpPr>
          <p:cNvPr id="5" name="吹き出し: 角を丸めた四角形 4">
            <a:extLst>
              <a:ext uri="{FF2B5EF4-FFF2-40B4-BE49-F238E27FC236}">
                <a16:creationId xmlns:a16="http://schemas.microsoft.com/office/drawing/2014/main" id="{E7CA3B3C-D731-29FB-A67A-18BA7234B0F3}"/>
              </a:ext>
            </a:extLst>
          </p:cNvPr>
          <p:cNvSpPr/>
          <p:nvPr/>
        </p:nvSpPr>
        <p:spPr>
          <a:xfrm>
            <a:off x="3460746" y="146607"/>
            <a:ext cx="2152654" cy="662003"/>
          </a:xfrm>
          <a:prstGeom prst="wedgeRoundRectCallout">
            <a:avLst>
              <a:gd name="adj1" fmla="val 61874"/>
              <a:gd name="adj2" fmla="val 221729"/>
              <a:gd name="adj3" fmla="val 16667"/>
            </a:avLst>
          </a:prstGeom>
          <a:solidFill>
            <a:schemeClr val="accent6">
              <a:lumMod val="20000"/>
              <a:lumOff val="80000"/>
            </a:schemeClr>
          </a:solidFill>
          <a:ln w="15875">
            <a:solidFill>
              <a:schemeClr val="accent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dist"/>
            <a:r>
              <a:rPr lang="en-US" altLang="ja-JP" sz="900" b="0" i="0" u="none" strike="noStrike">
                <a:solidFill>
                  <a:srgbClr val="000000"/>
                </a:solidFill>
                <a:effectLst/>
                <a:latin typeface="メイリオ" panose="020B0604030504040204" pitchFamily="50" charset="-128"/>
                <a:ea typeface="メイリオ" panose="020B0604030504040204" pitchFamily="50" charset="-128"/>
              </a:rPr>
              <a:t>2</a:t>
            </a:r>
            <a:r>
              <a:rPr lang="ja-JP" altLang="en-US" sz="900" b="0" i="0" u="none" strike="noStrike">
                <a:solidFill>
                  <a:srgbClr val="000000"/>
                </a:solidFill>
                <a:effectLst/>
                <a:latin typeface="メイリオ" panose="020B0604030504040204" pitchFamily="50" charset="-128"/>
                <a:ea typeface="メイリオ" panose="020B0604030504040204" pitchFamily="50" charset="-128"/>
              </a:rPr>
              <a:t>年目の取り組みにおいて、</a:t>
            </a:r>
            <a:endParaRPr lang="en-US" altLang="ja-JP" sz="900" b="0" i="0" u="none" strike="noStrike">
              <a:solidFill>
                <a:srgbClr val="000000"/>
              </a:solidFill>
              <a:effectLst/>
              <a:latin typeface="メイリオ" panose="020B0604030504040204" pitchFamily="50" charset="-128"/>
              <a:ea typeface="メイリオ" panose="020B0604030504040204" pitchFamily="50" charset="-128"/>
            </a:endParaRPr>
          </a:p>
          <a:p>
            <a:pPr algn="dist"/>
            <a:r>
              <a:rPr lang="ja-JP" altLang="en-US" sz="900" b="0" i="0" u="none" strike="noStrike">
                <a:solidFill>
                  <a:srgbClr val="000000"/>
                </a:solidFill>
                <a:effectLst/>
                <a:latin typeface="メイリオ" panose="020B0604030504040204" pitchFamily="50" charset="-128"/>
                <a:ea typeface="メイリオ" panose="020B0604030504040204" pitchFamily="50" charset="-128"/>
              </a:rPr>
              <a:t>昇給、賞与もしくは退職金制度の</a:t>
            </a:r>
            <a:endParaRPr lang="en-US" altLang="ja-JP" sz="900" b="0" i="0" u="none" strike="noStrike">
              <a:solidFill>
                <a:srgbClr val="000000"/>
              </a:solidFill>
              <a:effectLst/>
              <a:latin typeface="メイリオ" panose="020B0604030504040204" pitchFamily="50" charset="-128"/>
              <a:ea typeface="メイリオ" panose="020B0604030504040204" pitchFamily="50" charset="-128"/>
            </a:endParaRPr>
          </a:p>
          <a:p>
            <a:pPr algn="dist"/>
            <a:r>
              <a:rPr lang="ja-JP" altLang="en-US" sz="900" b="0" i="0" u="none" strike="noStrike">
                <a:solidFill>
                  <a:schemeClr val="tx1"/>
                </a:solidFill>
                <a:effectLst/>
                <a:latin typeface="メイリオ" panose="020B0604030504040204" pitchFamily="50" charset="-128"/>
                <a:ea typeface="メイリオ" panose="020B0604030504040204" pitchFamily="50" charset="-128"/>
              </a:rPr>
              <a:t>いずれかの制度を</a:t>
            </a:r>
            <a:r>
              <a:rPr lang="ja-JP" altLang="en-US" sz="900" b="0" i="0" u="none" strike="noStrike">
                <a:solidFill>
                  <a:srgbClr val="000000"/>
                </a:solidFill>
                <a:effectLst/>
                <a:latin typeface="メイリオ" panose="020B0604030504040204" pitchFamily="50" charset="-128"/>
                <a:ea typeface="メイリオ" panose="020B0604030504040204" pitchFamily="50" charset="-128"/>
              </a:rPr>
              <a:t>適用した</a:t>
            </a:r>
            <a:endParaRPr lang="en-US" altLang="ja-JP" sz="900" b="0" i="0" u="none" strike="noStrike">
              <a:solidFill>
                <a:srgbClr val="000000"/>
              </a:solidFill>
              <a:effectLst/>
              <a:latin typeface="メイリオ" panose="020B0604030504040204" pitchFamily="50" charset="-128"/>
              <a:ea typeface="メイリオ" panose="020B0604030504040204" pitchFamily="50" charset="-128"/>
            </a:endParaRPr>
          </a:p>
          <a:p>
            <a:pPr algn="dist"/>
            <a:r>
              <a:rPr lang="ja-JP" altLang="en-US" sz="900" b="0" i="0" u="none" strike="noStrike">
                <a:solidFill>
                  <a:srgbClr val="000000"/>
                </a:solidFill>
                <a:effectLst/>
                <a:latin typeface="メイリオ" panose="020B0604030504040204" pitchFamily="50" charset="-128"/>
                <a:ea typeface="メイリオ" panose="020B0604030504040204" pitchFamily="50" charset="-128"/>
              </a:rPr>
              <a:t>場合は「○」を選択してください。</a:t>
            </a:r>
            <a:endParaRPr lang="ja-JP" altLang="en-US" sz="900"/>
          </a:p>
          <a:p>
            <a:pPr algn="ctr"/>
            <a:endParaRPr kumimoji="1" lang="ja-JP" altLang="en-US" sz="1200" b="1">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15808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EAC1870-D048-6F25-037E-1113ED55057C}"/>
              </a:ext>
            </a:extLst>
          </p:cNvPr>
          <p:cNvSpPr/>
          <p:nvPr/>
        </p:nvSpPr>
        <p:spPr>
          <a:xfrm>
            <a:off x="1437605" y="8333545"/>
            <a:ext cx="1031788" cy="265026"/>
          </a:xfrm>
          <a:prstGeom prst="rect">
            <a:avLst/>
          </a:prstGeom>
          <a:solidFill>
            <a:srgbClr val="F7FE9A"/>
          </a:solidFill>
          <a:ln w="12700" cap="flat" cmpd="sng" algn="ctr">
            <a:solidFill>
              <a:srgbClr val="F7FE9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71" name="吹き出し: 角を丸めた四角形 1070">
            <a:extLst>
              <a:ext uri="{FF2B5EF4-FFF2-40B4-BE49-F238E27FC236}">
                <a16:creationId xmlns:a16="http://schemas.microsoft.com/office/drawing/2014/main" id="{C3F65BC0-6D85-643D-1AB0-022E396D7C6A}"/>
              </a:ext>
            </a:extLst>
          </p:cNvPr>
          <p:cNvSpPr/>
          <p:nvPr/>
        </p:nvSpPr>
        <p:spPr>
          <a:xfrm>
            <a:off x="5671001" y="8441058"/>
            <a:ext cx="1161767" cy="452675"/>
          </a:xfrm>
          <a:prstGeom prst="wedgeRoundRectCallout">
            <a:avLst>
              <a:gd name="adj1" fmla="val -43418"/>
              <a:gd name="adj2" fmla="val 101378"/>
              <a:gd name="adj3" fmla="val 16667"/>
            </a:avLst>
          </a:prstGeom>
          <a:solidFill>
            <a:schemeClr val="bg2">
              <a:lumMod val="60000"/>
              <a:lumOff val="40000"/>
            </a:schemeClr>
          </a:solidFill>
          <a:ln w="15875">
            <a:solidFill>
              <a:schemeClr val="bg2">
                <a:lumMod val="75000"/>
              </a:schemeClr>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1070" name="矢印: 左右 1069">
            <a:extLst>
              <a:ext uri="{FF2B5EF4-FFF2-40B4-BE49-F238E27FC236}">
                <a16:creationId xmlns:a16="http://schemas.microsoft.com/office/drawing/2014/main" id="{E1A1BE53-8787-AEDB-0460-9FFAB82FEFB0}"/>
              </a:ext>
            </a:extLst>
          </p:cNvPr>
          <p:cNvSpPr/>
          <p:nvPr/>
        </p:nvSpPr>
        <p:spPr>
          <a:xfrm>
            <a:off x="6452360" y="9447714"/>
            <a:ext cx="353986" cy="100173"/>
          </a:xfrm>
          <a:prstGeom prst="leftRightArrow">
            <a:avLst>
              <a:gd name="adj1" fmla="val 57177"/>
              <a:gd name="adj2" fmla="val 45254"/>
            </a:avLst>
          </a:prstGeom>
          <a:solidFill>
            <a:srgbClr val="EC7830"/>
          </a:solidFill>
          <a:ln w="12700" cap="flat" cmpd="sng" algn="ctr">
            <a:solidFill>
              <a:srgbClr val="EC78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ysClr val="windowText" lastClr="000000"/>
              </a:solidFill>
              <a:effectLst/>
              <a:uLnTx/>
              <a:uFillTx/>
              <a:latin typeface="Segoe UI"/>
              <a:ea typeface="メイリオ"/>
              <a:cs typeface="+mn-cs"/>
            </a:endParaRPr>
          </a:p>
        </p:txBody>
      </p:sp>
      <p:sp>
        <p:nvSpPr>
          <p:cNvPr id="1069" name="矢印: 左右 1068">
            <a:extLst>
              <a:ext uri="{FF2B5EF4-FFF2-40B4-BE49-F238E27FC236}">
                <a16:creationId xmlns:a16="http://schemas.microsoft.com/office/drawing/2014/main" id="{1D50C610-282C-9476-54DA-4C36EFD670A9}"/>
              </a:ext>
            </a:extLst>
          </p:cNvPr>
          <p:cNvSpPr/>
          <p:nvPr/>
        </p:nvSpPr>
        <p:spPr>
          <a:xfrm>
            <a:off x="5527194" y="9454061"/>
            <a:ext cx="354771" cy="87480"/>
          </a:xfrm>
          <a:prstGeom prst="leftRightArrow">
            <a:avLst>
              <a:gd name="adj1" fmla="val 57177"/>
              <a:gd name="adj2" fmla="val 45254"/>
            </a:avLst>
          </a:prstGeom>
          <a:solidFill>
            <a:srgbClr val="F7A327"/>
          </a:solidFill>
          <a:ln w="12700" cap="flat" cmpd="sng" algn="ctr">
            <a:solidFill>
              <a:srgbClr val="F7A32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ysClr val="windowText" lastClr="000000"/>
              </a:solidFill>
              <a:effectLst/>
              <a:uLnTx/>
              <a:uFillTx/>
              <a:latin typeface="Segoe UI"/>
              <a:ea typeface="メイリオ"/>
              <a:cs typeface="+mn-cs"/>
            </a:endParaRPr>
          </a:p>
        </p:txBody>
      </p:sp>
      <p:sp>
        <p:nvSpPr>
          <p:cNvPr id="1068" name="矢印: 左右 1067">
            <a:extLst>
              <a:ext uri="{FF2B5EF4-FFF2-40B4-BE49-F238E27FC236}">
                <a16:creationId xmlns:a16="http://schemas.microsoft.com/office/drawing/2014/main" id="{5C6BB48D-1D7E-E598-16FE-8C29F9559AA5}"/>
              </a:ext>
            </a:extLst>
          </p:cNvPr>
          <p:cNvSpPr/>
          <p:nvPr/>
        </p:nvSpPr>
        <p:spPr>
          <a:xfrm>
            <a:off x="4491758" y="9439964"/>
            <a:ext cx="365792" cy="132947"/>
          </a:xfrm>
          <a:prstGeom prst="leftRightArrow">
            <a:avLst>
              <a:gd name="adj1" fmla="val 57177"/>
              <a:gd name="adj2" fmla="val 45254"/>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ysClr val="windowText" lastClr="000000"/>
              </a:solidFill>
              <a:effectLst/>
              <a:uLnTx/>
              <a:uFillTx/>
              <a:latin typeface="Segoe UI"/>
              <a:ea typeface="メイリオ"/>
              <a:cs typeface="+mn-cs"/>
            </a:endParaRPr>
          </a:p>
        </p:txBody>
      </p:sp>
      <p:sp>
        <p:nvSpPr>
          <p:cNvPr id="1067" name="矢印: 左右 1066">
            <a:extLst>
              <a:ext uri="{FF2B5EF4-FFF2-40B4-BE49-F238E27FC236}">
                <a16:creationId xmlns:a16="http://schemas.microsoft.com/office/drawing/2014/main" id="{D679FE5E-E2E8-F328-7C19-9D6276A9241D}"/>
              </a:ext>
            </a:extLst>
          </p:cNvPr>
          <p:cNvSpPr/>
          <p:nvPr/>
        </p:nvSpPr>
        <p:spPr>
          <a:xfrm>
            <a:off x="3480812" y="9440864"/>
            <a:ext cx="386565" cy="136213"/>
          </a:xfrm>
          <a:prstGeom prst="leftRightArrow">
            <a:avLst>
              <a:gd name="adj1" fmla="val 57177"/>
              <a:gd name="adj2" fmla="val 45254"/>
            </a:avLst>
          </a:prstGeom>
          <a:solidFill>
            <a:srgbClr val="FEDFE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Segoe UI"/>
              <a:ea typeface="メイリオ"/>
            </a:endParaRPr>
          </a:p>
        </p:txBody>
      </p:sp>
      <p:sp>
        <p:nvSpPr>
          <p:cNvPr id="1066" name="矢印: 左右 1065">
            <a:extLst>
              <a:ext uri="{FF2B5EF4-FFF2-40B4-BE49-F238E27FC236}">
                <a16:creationId xmlns:a16="http://schemas.microsoft.com/office/drawing/2014/main" id="{5446D1F0-183E-DE3C-17C7-CCEF425F2996}"/>
              </a:ext>
            </a:extLst>
          </p:cNvPr>
          <p:cNvSpPr/>
          <p:nvPr/>
        </p:nvSpPr>
        <p:spPr>
          <a:xfrm>
            <a:off x="2436500" y="9461404"/>
            <a:ext cx="398264" cy="108678"/>
          </a:xfrm>
          <a:prstGeom prst="leftRightArrow">
            <a:avLst>
              <a:gd name="adj1" fmla="val 57177"/>
              <a:gd name="adj2" fmla="val 45254"/>
            </a:avLst>
          </a:prstGeom>
          <a:solidFill>
            <a:srgbClr val="F7FE9A"/>
          </a:solidFill>
          <a:ln w="12700" cap="flat" cmpd="sng" algn="ctr">
            <a:solidFill>
              <a:srgbClr val="F7FE9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a:ln>
                <a:noFill/>
              </a:ln>
              <a:solidFill>
                <a:sysClr val="windowText" lastClr="000000"/>
              </a:solidFill>
              <a:effectLst/>
              <a:uLnTx/>
              <a:uFillTx/>
              <a:latin typeface="Segoe UI"/>
              <a:ea typeface="メイリオ"/>
              <a:cs typeface="+mn-cs"/>
            </a:endParaRPr>
          </a:p>
        </p:txBody>
      </p:sp>
      <p:sp>
        <p:nvSpPr>
          <p:cNvPr id="1065" name="正方形/長方形 1064">
            <a:extLst>
              <a:ext uri="{FF2B5EF4-FFF2-40B4-BE49-F238E27FC236}">
                <a16:creationId xmlns:a16="http://schemas.microsoft.com/office/drawing/2014/main" id="{CE27F4A9-48AC-A11D-4DE8-217E836DC8AF}"/>
              </a:ext>
            </a:extLst>
          </p:cNvPr>
          <p:cNvSpPr/>
          <p:nvPr/>
        </p:nvSpPr>
        <p:spPr>
          <a:xfrm>
            <a:off x="1015398" y="9133301"/>
            <a:ext cx="5611965" cy="249500"/>
          </a:xfrm>
          <a:prstGeom prst="rect">
            <a:avLst/>
          </a:prstGeom>
          <a:solidFill>
            <a:srgbClr val="FEDFE1">
              <a:lumMod val="20000"/>
              <a:lumOff val="80000"/>
            </a:srgbClr>
          </a:solidFill>
          <a:ln w="12700" cap="flat" cmpd="sng" algn="ctr">
            <a:solidFill>
              <a:srgbClr val="FEDFE1">
                <a:lumMod val="20000"/>
                <a:lumOff val="8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64" name="矢印: 右 134">
            <a:extLst>
              <a:ext uri="{FF2B5EF4-FFF2-40B4-BE49-F238E27FC236}">
                <a16:creationId xmlns:a16="http://schemas.microsoft.com/office/drawing/2014/main" id="{7FE9C58D-38E1-090D-CF89-81891EBC6F6B}"/>
              </a:ext>
            </a:extLst>
          </p:cNvPr>
          <p:cNvSpPr/>
          <p:nvPr/>
        </p:nvSpPr>
        <p:spPr>
          <a:xfrm>
            <a:off x="2486146" y="8280270"/>
            <a:ext cx="499535" cy="376085"/>
          </a:xfrm>
          <a:custGeom>
            <a:avLst/>
            <a:gdLst>
              <a:gd name="connsiteX0" fmla="*/ 0 w 1120946"/>
              <a:gd name="connsiteY0" fmla="*/ 279400 h 1117601"/>
              <a:gd name="connsiteX1" fmla="*/ 562146 w 1120946"/>
              <a:gd name="connsiteY1" fmla="*/ 279400 h 1117601"/>
              <a:gd name="connsiteX2" fmla="*/ 562146 w 1120946"/>
              <a:gd name="connsiteY2" fmla="*/ 0 h 1117601"/>
              <a:gd name="connsiteX3" fmla="*/ 1120946 w 1120946"/>
              <a:gd name="connsiteY3" fmla="*/ 558801 h 1117601"/>
              <a:gd name="connsiteX4" fmla="*/ 562146 w 1120946"/>
              <a:gd name="connsiteY4" fmla="*/ 1117601 h 1117601"/>
              <a:gd name="connsiteX5" fmla="*/ 562146 w 1120946"/>
              <a:gd name="connsiteY5" fmla="*/ 838201 h 1117601"/>
              <a:gd name="connsiteX6" fmla="*/ 0 w 1120946"/>
              <a:gd name="connsiteY6" fmla="*/ 838201 h 1117601"/>
              <a:gd name="connsiteX7" fmla="*/ 0 w 1120946"/>
              <a:gd name="connsiteY7" fmla="*/ 279400 h 1117601"/>
              <a:gd name="connsiteX0" fmla="*/ 0 w 1120946"/>
              <a:gd name="connsiteY0" fmla="*/ 231274 h 1069475"/>
              <a:gd name="connsiteX1" fmla="*/ 562146 w 1120946"/>
              <a:gd name="connsiteY1" fmla="*/ 231274 h 1069475"/>
              <a:gd name="connsiteX2" fmla="*/ 562146 w 1120946"/>
              <a:gd name="connsiteY2" fmla="*/ 0 h 1069475"/>
              <a:gd name="connsiteX3" fmla="*/ 1120946 w 1120946"/>
              <a:gd name="connsiteY3" fmla="*/ 510675 h 1069475"/>
              <a:gd name="connsiteX4" fmla="*/ 562146 w 1120946"/>
              <a:gd name="connsiteY4" fmla="*/ 1069475 h 1069475"/>
              <a:gd name="connsiteX5" fmla="*/ 562146 w 1120946"/>
              <a:gd name="connsiteY5" fmla="*/ 790075 h 1069475"/>
              <a:gd name="connsiteX6" fmla="*/ 0 w 1120946"/>
              <a:gd name="connsiteY6" fmla="*/ 790075 h 1069475"/>
              <a:gd name="connsiteX7" fmla="*/ 0 w 1120946"/>
              <a:gd name="connsiteY7" fmla="*/ 231274 h 1069475"/>
              <a:gd name="connsiteX0" fmla="*/ 0 w 1120946"/>
              <a:gd name="connsiteY0" fmla="*/ 231274 h 1011724"/>
              <a:gd name="connsiteX1" fmla="*/ 562146 w 1120946"/>
              <a:gd name="connsiteY1" fmla="*/ 231274 h 1011724"/>
              <a:gd name="connsiteX2" fmla="*/ 562146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62146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15789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15789 w 1120946"/>
              <a:gd name="connsiteY2" fmla="*/ 0 h 1011724"/>
              <a:gd name="connsiteX3" fmla="*/ 1120946 w 1120946"/>
              <a:gd name="connsiteY3" fmla="*/ 510675 h 1011724"/>
              <a:gd name="connsiteX4" fmla="*/ 562146 w 1120946"/>
              <a:gd name="connsiteY4" fmla="*/ 1011724 h 1011724"/>
              <a:gd name="connsiteX5" fmla="*/ 505486 w 1120946"/>
              <a:gd name="connsiteY5" fmla="*/ 790075 h 1011724"/>
              <a:gd name="connsiteX6" fmla="*/ 0 w 1120946"/>
              <a:gd name="connsiteY6" fmla="*/ 790075 h 1011724"/>
              <a:gd name="connsiteX7" fmla="*/ 0 w 1120946"/>
              <a:gd name="connsiteY7" fmla="*/ 231274 h 1011724"/>
              <a:gd name="connsiteX0" fmla="*/ 0 w 1120946"/>
              <a:gd name="connsiteY0" fmla="*/ 231274 h 998723"/>
              <a:gd name="connsiteX1" fmla="*/ 510639 w 1120946"/>
              <a:gd name="connsiteY1" fmla="*/ 231274 h 998723"/>
              <a:gd name="connsiteX2" fmla="*/ 515789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510639 w 1120946"/>
              <a:gd name="connsiteY1" fmla="*/ 231274 h 998723"/>
              <a:gd name="connsiteX2" fmla="*/ 500336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495186 w 1120946"/>
              <a:gd name="connsiteY1" fmla="*/ 239941 h 998723"/>
              <a:gd name="connsiteX2" fmla="*/ 500336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495186 w 1120946"/>
              <a:gd name="connsiteY1" fmla="*/ 239941 h 998723"/>
              <a:gd name="connsiteX2" fmla="*/ 500336 w 1120946"/>
              <a:gd name="connsiteY2" fmla="*/ 0 h 998723"/>
              <a:gd name="connsiteX3" fmla="*/ 1120946 w 1120946"/>
              <a:gd name="connsiteY3" fmla="*/ 510675 h 998723"/>
              <a:gd name="connsiteX4" fmla="*/ 520939 w 1120946"/>
              <a:gd name="connsiteY4" fmla="*/ 998723 h 998723"/>
              <a:gd name="connsiteX5" fmla="*/ 515788 w 1120946"/>
              <a:gd name="connsiteY5" fmla="*/ 794409 h 998723"/>
              <a:gd name="connsiteX6" fmla="*/ 0 w 1120946"/>
              <a:gd name="connsiteY6" fmla="*/ 790075 h 998723"/>
              <a:gd name="connsiteX7" fmla="*/ 0 w 1120946"/>
              <a:gd name="connsiteY7" fmla="*/ 231274 h 998723"/>
              <a:gd name="connsiteX0" fmla="*/ 0 w 1120946"/>
              <a:gd name="connsiteY0" fmla="*/ 144601 h 912050"/>
              <a:gd name="connsiteX1" fmla="*/ 495186 w 1120946"/>
              <a:gd name="connsiteY1" fmla="*/ 153268 h 912050"/>
              <a:gd name="connsiteX2" fmla="*/ 495186 w 1120946"/>
              <a:gd name="connsiteY2" fmla="*/ 0 h 912050"/>
              <a:gd name="connsiteX3" fmla="*/ 1120946 w 1120946"/>
              <a:gd name="connsiteY3" fmla="*/ 424002 h 912050"/>
              <a:gd name="connsiteX4" fmla="*/ 520939 w 1120946"/>
              <a:gd name="connsiteY4" fmla="*/ 912050 h 912050"/>
              <a:gd name="connsiteX5" fmla="*/ 515788 w 1120946"/>
              <a:gd name="connsiteY5" fmla="*/ 707736 h 912050"/>
              <a:gd name="connsiteX6" fmla="*/ 0 w 1120946"/>
              <a:gd name="connsiteY6" fmla="*/ 703402 h 912050"/>
              <a:gd name="connsiteX7" fmla="*/ 0 w 1120946"/>
              <a:gd name="connsiteY7" fmla="*/ 144601 h 912050"/>
              <a:gd name="connsiteX0" fmla="*/ 0 w 1120946"/>
              <a:gd name="connsiteY0" fmla="*/ 144601 h 847045"/>
              <a:gd name="connsiteX1" fmla="*/ 495186 w 1120946"/>
              <a:gd name="connsiteY1" fmla="*/ 153268 h 847045"/>
              <a:gd name="connsiteX2" fmla="*/ 495186 w 1120946"/>
              <a:gd name="connsiteY2" fmla="*/ 0 h 847045"/>
              <a:gd name="connsiteX3" fmla="*/ 1120946 w 1120946"/>
              <a:gd name="connsiteY3" fmla="*/ 424002 h 847045"/>
              <a:gd name="connsiteX4" fmla="*/ 531241 w 1120946"/>
              <a:gd name="connsiteY4" fmla="*/ 847045 h 847045"/>
              <a:gd name="connsiteX5" fmla="*/ 515788 w 1120946"/>
              <a:gd name="connsiteY5" fmla="*/ 707736 h 847045"/>
              <a:gd name="connsiteX6" fmla="*/ 0 w 1120946"/>
              <a:gd name="connsiteY6" fmla="*/ 703402 h 847045"/>
              <a:gd name="connsiteX7" fmla="*/ 0 w 1120946"/>
              <a:gd name="connsiteY7" fmla="*/ 144601 h 847045"/>
              <a:gd name="connsiteX0" fmla="*/ 0 w 1120946"/>
              <a:gd name="connsiteY0" fmla="*/ 144601 h 864380"/>
              <a:gd name="connsiteX1" fmla="*/ 495186 w 1120946"/>
              <a:gd name="connsiteY1" fmla="*/ 153268 h 864380"/>
              <a:gd name="connsiteX2" fmla="*/ 495186 w 1120946"/>
              <a:gd name="connsiteY2" fmla="*/ 0 h 864380"/>
              <a:gd name="connsiteX3" fmla="*/ 1120946 w 1120946"/>
              <a:gd name="connsiteY3" fmla="*/ 424002 h 864380"/>
              <a:gd name="connsiteX4" fmla="*/ 515789 w 1120946"/>
              <a:gd name="connsiteY4" fmla="*/ 864380 h 864380"/>
              <a:gd name="connsiteX5" fmla="*/ 515788 w 1120946"/>
              <a:gd name="connsiteY5" fmla="*/ 707736 h 864380"/>
              <a:gd name="connsiteX6" fmla="*/ 0 w 1120946"/>
              <a:gd name="connsiteY6" fmla="*/ 703402 h 864380"/>
              <a:gd name="connsiteX7" fmla="*/ 0 w 1120946"/>
              <a:gd name="connsiteY7" fmla="*/ 144601 h 864380"/>
              <a:gd name="connsiteX0" fmla="*/ 0 w 1120946"/>
              <a:gd name="connsiteY0" fmla="*/ 109931 h 829710"/>
              <a:gd name="connsiteX1" fmla="*/ 495186 w 1120946"/>
              <a:gd name="connsiteY1" fmla="*/ 118598 h 829710"/>
              <a:gd name="connsiteX2" fmla="*/ 495186 w 1120946"/>
              <a:gd name="connsiteY2" fmla="*/ 0 h 829710"/>
              <a:gd name="connsiteX3" fmla="*/ 1120946 w 1120946"/>
              <a:gd name="connsiteY3" fmla="*/ 389332 h 829710"/>
              <a:gd name="connsiteX4" fmla="*/ 515789 w 1120946"/>
              <a:gd name="connsiteY4" fmla="*/ 829710 h 829710"/>
              <a:gd name="connsiteX5" fmla="*/ 515788 w 1120946"/>
              <a:gd name="connsiteY5" fmla="*/ 673066 h 829710"/>
              <a:gd name="connsiteX6" fmla="*/ 0 w 1120946"/>
              <a:gd name="connsiteY6" fmla="*/ 668732 h 829710"/>
              <a:gd name="connsiteX7" fmla="*/ 0 w 1120946"/>
              <a:gd name="connsiteY7" fmla="*/ 109931 h 829710"/>
              <a:gd name="connsiteX0" fmla="*/ 0 w 1120946"/>
              <a:gd name="connsiteY0" fmla="*/ 109931 h 799375"/>
              <a:gd name="connsiteX1" fmla="*/ 495186 w 1120946"/>
              <a:gd name="connsiteY1" fmla="*/ 118598 h 799375"/>
              <a:gd name="connsiteX2" fmla="*/ 495186 w 1120946"/>
              <a:gd name="connsiteY2" fmla="*/ 0 h 799375"/>
              <a:gd name="connsiteX3" fmla="*/ 1120946 w 1120946"/>
              <a:gd name="connsiteY3" fmla="*/ 389332 h 799375"/>
              <a:gd name="connsiteX4" fmla="*/ 515789 w 1120946"/>
              <a:gd name="connsiteY4" fmla="*/ 799375 h 799375"/>
              <a:gd name="connsiteX5" fmla="*/ 515788 w 1120946"/>
              <a:gd name="connsiteY5" fmla="*/ 673066 h 799375"/>
              <a:gd name="connsiteX6" fmla="*/ 0 w 1120946"/>
              <a:gd name="connsiteY6" fmla="*/ 668732 h 799375"/>
              <a:gd name="connsiteX7" fmla="*/ 0 w 1120946"/>
              <a:gd name="connsiteY7" fmla="*/ 109931 h 79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0946" h="799375">
                <a:moveTo>
                  <a:pt x="0" y="109931"/>
                </a:moveTo>
                <a:lnTo>
                  <a:pt x="495186" y="118598"/>
                </a:lnTo>
                <a:lnTo>
                  <a:pt x="495186" y="0"/>
                </a:lnTo>
                <a:lnTo>
                  <a:pt x="1120946" y="389332"/>
                </a:lnTo>
                <a:lnTo>
                  <a:pt x="515789" y="799375"/>
                </a:lnTo>
                <a:cubicBezTo>
                  <a:pt x="515789" y="747160"/>
                  <a:pt x="515788" y="725281"/>
                  <a:pt x="515788" y="673066"/>
                </a:cubicBezTo>
                <a:lnTo>
                  <a:pt x="0" y="668732"/>
                </a:lnTo>
                <a:lnTo>
                  <a:pt x="0" y="109931"/>
                </a:lnTo>
                <a:close/>
              </a:path>
            </a:pathLst>
          </a:custGeom>
          <a:solidFill>
            <a:srgbClr val="FEDFE1">
              <a:lumMod val="60000"/>
              <a:lumOff val="40000"/>
            </a:srgbClr>
          </a:solidFill>
          <a:ln w="12700" cap="flat" cmpd="sng" algn="ctr">
            <a:solidFill>
              <a:srgbClr val="FEDFE1">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 name="スライド番号プレースホルダー 1">
            <a:extLst>
              <a:ext uri="{FF2B5EF4-FFF2-40B4-BE49-F238E27FC236}">
                <a16:creationId xmlns:a16="http://schemas.microsoft.com/office/drawing/2014/main" id="{9E345B6B-09AA-203F-6EB5-2ABEB0D022BC}"/>
              </a:ext>
            </a:extLst>
          </p:cNvPr>
          <p:cNvSpPr>
            <a:spLocks noGrp="1"/>
          </p:cNvSpPr>
          <p:nvPr>
            <p:ph type="sldNum" sz="quarter" idx="12"/>
          </p:nvPr>
        </p:nvSpPr>
        <p:spPr>
          <a:xfrm>
            <a:off x="5436517" y="9858525"/>
            <a:ext cx="1680210" cy="550138"/>
          </a:xfrm>
        </p:spPr>
        <p:txBody>
          <a:bodyPr/>
          <a:lstStyle/>
          <a:p>
            <a:r>
              <a:rPr kumimoji="1" lang="en-US" altLang="ja-JP" b="1">
                <a:solidFill>
                  <a:schemeClr val="bg1"/>
                </a:solidFill>
                <a:latin typeface="メイリオ" panose="020B0604030504040204" pitchFamily="50" charset="-128"/>
                <a:ea typeface="メイリオ" panose="020B0604030504040204" pitchFamily="50" charset="-128"/>
              </a:rPr>
              <a:t>10</a:t>
            </a:r>
            <a:endParaRPr kumimoji="1" lang="ja-JP" altLang="en-US" b="1">
              <a:solidFill>
                <a:schemeClr val="bg1"/>
              </a:solidFill>
              <a:latin typeface="メイリオ" panose="020B0604030504040204" pitchFamily="50" charset="-128"/>
              <a:ea typeface="メイリオ" panose="020B0604030504040204" pitchFamily="50" charset="-128"/>
            </a:endParaRPr>
          </a:p>
        </p:txBody>
      </p:sp>
      <p:cxnSp>
        <p:nvCxnSpPr>
          <p:cNvPr id="50" name="直線コネクタ 49">
            <a:extLst>
              <a:ext uri="{FF2B5EF4-FFF2-40B4-BE49-F238E27FC236}">
                <a16:creationId xmlns:a16="http://schemas.microsoft.com/office/drawing/2014/main" id="{A2B91216-5DBD-6589-888E-5BF847C85DE3}"/>
              </a:ext>
            </a:extLst>
          </p:cNvPr>
          <p:cNvCxnSpPr>
            <a:cxnSpLocks/>
          </p:cNvCxnSpPr>
          <p:nvPr/>
        </p:nvCxnSpPr>
        <p:spPr>
          <a:xfrm>
            <a:off x="114482" y="645587"/>
            <a:ext cx="6881233" cy="6577"/>
          </a:xfrm>
          <a:prstGeom prst="line">
            <a:avLst/>
          </a:prstGeom>
          <a:noFill/>
          <a:ln w="57150" cap="flat" cmpd="sng" algn="ctr">
            <a:solidFill>
              <a:srgbClr val="003399"/>
            </a:solidFill>
            <a:prstDash val="solid"/>
          </a:ln>
          <a:effectLst/>
        </p:spPr>
      </p:cxnSp>
      <p:sp>
        <p:nvSpPr>
          <p:cNvPr id="48" name="テキスト ボックス 47">
            <a:extLst>
              <a:ext uri="{FF2B5EF4-FFF2-40B4-BE49-F238E27FC236}">
                <a16:creationId xmlns:a16="http://schemas.microsoft.com/office/drawing/2014/main" id="{6F163C1F-94CA-AB67-2334-BB2FFF421F32}"/>
              </a:ext>
            </a:extLst>
          </p:cNvPr>
          <p:cNvSpPr txBox="1"/>
          <p:nvPr/>
        </p:nvSpPr>
        <p:spPr>
          <a:xfrm>
            <a:off x="819366" y="217424"/>
            <a:ext cx="6120748" cy="390835"/>
          </a:xfrm>
          <a:prstGeom prst="rect">
            <a:avLst/>
          </a:prstGeom>
          <a:noFill/>
        </p:spPr>
        <p:txBody>
          <a:bodyPr wrap="square" rtlCol="0">
            <a:noAutofit/>
          </a:bodyPr>
          <a:lstStyle/>
          <a:p>
            <a:r>
              <a:rPr kumimoji="1" lang="ja-JP" altLang="en-US" sz="1800" b="1" spc="10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よくあるご質問</a:t>
            </a:r>
          </a:p>
        </p:txBody>
      </p:sp>
      <p:sp>
        <p:nvSpPr>
          <p:cNvPr id="5" name="スライド番号プレースホルダー 1">
            <a:extLst>
              <a:ext uri="{FF2B5EF4-FFF2-40B4-BE49-F238E27FC236}">
                <a16:creationId xmlns:a16="http://schemas.microsoft.com/office/drawing/2014/main" id="{9F950EDD-F3B2-051B-F88B-A7D48F877D6F}"/>
              </a:ext>
            </a:extLst>
          </p:cNvPr>
          <p:cNvSpPr txBox="1">
            <a:spLocks/>
          </p:cNvSpPr>
          <p:nvPr/>
        </p:nvSpPr>
        <p:spPr>
          <a:xfrm>
            <a:off x="5474354" y="9805192"/>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14</a:t>
            </a:fld>
            <a:endParaRPr lang="ja-JP" altLang="en-US" sz="1600">
              <a:solidFill>
                <a:schemeClr val="tx1"/>
              </a:solidFill>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C788F952-5694-2618-CCAF-54936F73D120}"/>
              </a:ext>
            </a:extLst>
          </p:cNvPr>
          <p:cNvGrpSpPr/>
          <p:nvPr/>
        </p:nvGrpSpPr>
        <p:grpSpPr>
          <a:xfrm>
            <a:off x="168330" y="922142"/>
            <a:ext cx="3506985" cy="2104860"/>
            <a:chOff x="223559" y="3966318"/>
            <a:chExt cx="3448665" cy="2104860"/>
          </a:xfrm>
        </p:grpSpPr>
        <p:grpSp>
          <p:nvGrpSpPr>
            <p:cNvPr id="23" name="グループ化 22">
              <a:extLst>
                <a:ext uri="{FF2B5EF4-FFF2-40B4-BE49-F238E27FC236}">
                  <a16:creationId xmlns:a16="http://schemas.microsoft.com/office/drawing/2014/main" id="{5E619BB7-BBF4-A8E0-3FEA-3680B428E047}"/>
                </a:ext>
              </a:extLst>
            </p:cNvPr>
            <p:cNvGrpSpPr/>
            <p:nvPr/>
          </p:nvGrpSpPr>
          <p:grpSpPr>
            <a:xfrm>
              <a:off x="223559" y="3966318"/>
              <a:ext cx="3350191" cy="2104860"/>
              <a:chOff x="223559" y="3966318"/>
              <a:chExt cx="3350191" cy="2104860"/>
            </a:xfrm>
          </p:grpSpPr>
          <p:sp>
            <p:nvSpPr>
              <p:cNvPr id="26" name="テキスト ボックス 10">
                <a:extLst>
                  <a:ext uri="{FF2B5EF4-FFF2-40B4-BE49-F238E27FC236}">
                    <a16:creationId xmlns:a16="http://schemas.microsoft.com/office/drawing/2014/main" id="{4A47FF10-29E1-3F03-EA2F-3596CEBD4629}"/>
                  </a:ext>
                </a:extLst>
              </p:cNvPr>
              <p:cNvSpPr txBox="1"/>
              <p:nvPr/>
            </p:nvSpPr>
            <p:spPr>
              <a:xfrm>
                <a:off x="223559" y="3966318"/>
                <a:ext cx="3350191" cy="2104860"/>
              </a:xfrm>
              <a:prstGeom prst="rect">
                <a:avLst/>
              </a:prstGeom>
              <a:noFill/>
              <a:ln w="19050">
                <a:solidFill>
                  <a:schemeClr val="tx2"/>
                </a:solidFill>
              </a:ln>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endParaRPr kumimoji="1" lang="ja-JP" altLang="en-US"/>
              </a:p>
            </p:txBody>
          </p:sp>
          <p:sp>
            <p:nvSpPr>
              <p:cNvPr id="27" name="テキスト ボックス 25">
                <a:extLst>
                  <a:ext uri="{FF2B5EF4-FFF2-40B4-BE49-F238E27FC236}">
                    <a16:creationId xmlns:a16="http://schemas.microsoft.com/office/drawing/2014/main" id="{8CC021FA-58BF-F7DD-64F4-1497DD195AD8}"/>
                  </a:ext>
                </a:extLst>
              </p:cNvPr>
              <p:cNvSpPr txBox="1"/>
              <p:nvPr/>
            </p:nvSpPr>
            <p:spPr>
              <a:xfrm>
                <a:off x="317240" y="4033600"/>
                <a:ext cx="663124" cy="636045"/>
              </a:xfrm>
              <a:prstGeom prst="rect">
                <a:avLst/>
              </a:prstGeom>
              <a:solidFill>
                <a:schemeClr val="tx2"/>
              </a:solidFill>
              <a:ln>
                <a:noFill/>
              </a:ln>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ctr"/>
                <a:r>
                  <a:rPr kumimoji="1" lang="en-US" altLang="ja-JP" sz="3600" b="1">
                    <a:solidFill>
                      <a:schemeClr val="bg1"/>
                    </a:solidFill>
                  </a:rPr>
                  <a:t>Q</a:t>
                </a:r>
                <a:endParaRPr kumimoji="1" lang="ja-JP" altLang="en-US" sz="3600" b="1">
                  <a:solidFill>
                    <a:schemeClr val="bg1"/>
                  </a:solidFill>
                </a:endParaRPr>
              </a:p>
            </p:txBody>
          </p:sp>
          <p:sp>
            <p:nvSpPr>
              <p:cNvPr id="28" name="テキスト ボックス 28">
                <a:extLst>
                  <a:ext uri="{FF2B5EF4-FFF2-40B4-BE49-F238E27FC236}">
                    <a16:creationId xmlns:a16="http://schemas.microsoft.com/office/drawing/2014/main" id="{AD01A3CF-B4C1-9FF7-3072-C317CEEC557A}"/>
                  </a:ext>
                </a:extLst>
              </p:cNvPr>
              <p:cNvSpPr txBox="1"/>
              <p:nvPr/>
            </p:nvSpPr>
            <p:spPr>
              <a:xfrm>
                <a:off x="319261" y="4854960"/>
                <a:ext cx="663124" cy="636045"/>
              </a:xfrm>
              <a:prstGeom prst="rect">
                <a:avLst/>
              </a:prstGeom>
              <a:solidFill>
                <a:srgbClr val="009944"/>
              </a:solidFill>
              <a:ln>
                <a:noFill/>
              </a:ln>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ctr"/>
                <a:r>
                  <a:rPr kumimoji="1" lang="en-US" altLang="ja-JP" sz="3600" b="1">
                    <a:solidFill>
                      <a:schemeClr val="bg1"/>
                    </a:solidFill>
                  </a:rPr>
                  <a:t>A</a:t>
                </a:r>
              </a:p>
              <a:p>
                <a:pPr algn="ctr"/>
                <a:endParaRPr kumimoji="1" lang="ja-JP" altLang="en-US" sz="3600">
                  <a:solidFill>
                    <a:schemeClr val="bg1"/>
                  </a:solidFill>
                </a:endParaRPr>
              </a:p>
            </p:txBody>
          </p:sp>
        </p:grpSp>
        <p:sp>
          <p:nvSpPr>
            <p:cNvPr id="24" name="テキスト ボックス 29">
              <a:extLst>
                <a:ext uri="{FF2B5EF4-FFF2-40B4-BE49-F238E27FC236}">
                  <a16:creationId xmlns:a16="http://schemas.microsoft.com/office/drawing/2014/main" id="{ADAA1386-EEB6-00DA-78F1-7D5D6FC5F9C4}"/>
                </a:ext>
              </a:extLst>
            </p:cNvPr>
            <p:cNvSpPr txBox="1"/>
            <p:nvPr/>
          </p:nvSpPr>
          <p:spPr>
            <a:xfrm>
              <a:off x="648800" y="4193144"/>
              <a:ext cx="3023424" cy="553075"/>
            </a:xfrm>
            <a:prstGeom prst="rect">
              <a:avLst/>
            </a:prstGeom>
            <a:noFill/>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marL="304800" marR="0" lvl="0" defTabSz="995549" rtl="0" eaLnBrk="1" fontAlgn="auto" latinLnBrk="0" hangingPunct="1">
                <a:lnSpc>
                  <a:spcPct val="100000"/>
                </a:lnSpc>
                <a:spcBef>
                  <a:spcPts val="0"/>
                </a:spcBef>
                <a:spcAft>
                  <a:spcPts val="0"/>
                </a:spcAft>
                <a:buClrTx/>
                <a:buSzTx/>
                <a:buFontTx/>
                <a:buNone/>
                <a:tabLst/>
                <a:defRPr/>
              </a:pPr>
              <a:r>
                <a:rPr lang="ja-JP" altLang="ja-JP" sz="1100" b="1">
                  <a:effectLst/>
                  <a:latin typeface="メイリオ" panose="020B0604030504040204" pitchFamily="50" charset="-128"/>
                  <a:ea typeface="メイリオ" panose="020B0604030504040204" pitchFamily="50" charset="-128"/>
                  <a:cs typeface="Times New Roman" panose="02020603050405020304" pitchFamily="18" charset="0"/>
                </a:rPr>
                <a:t>短時間労働者労働時間延長支援コース</a:t>
              </a:r>
              <a:r>
                <a:rPr lang="ja-JP" altLang="en-US" sz="1100" b="1">
                  <a:effectLst/>
                  <a:latin typeface="メイリオ" panose="020B0604030504040204" pitchFamily="50" charset="-128"/>
                  <a:ea typeface="メイリオ" panose="020B0604030504040204" pitchFamily="50" charset="-128"/>
                  <a:cs typeface="Times New Roman" panose="02020603050405020304" pitchFamily="18" charset="0"/>
                </a:rPr>
                <a:t>は</a:t>
              </a:r>
              <a:r>
                <a:rPr lang="ja-JP" altLang="ja-JP" sz="1100" b="1">
                  <a:effectLst/>
                  <a:latin typeface="メイリオ" panose="020B0604030504040204" pitchFamily="50" charset="-128"/>
                  <a:ea typeface="メイリオ" panose="020B0604030504040204" pitchFamily="50" charset="-128"/>
                  <a:cs typeface="Times New Roman" panose="02020603050405020304" pitchFamily="18" charset="0"/>
                </a:rPr>
                <a:t>時限措置となるのでしょうか。</a:t>
              </a:r>
              <a:endParaRPr kumimoji="1" lang="en-US" altLang="ja-JP" sz="1100" b="1" i="0" u="none" strike="noStrike" kern="100" cap="none" spc="0" normalizeH="0" baseline="0" noProof="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5" name="テキスト ボックス 30">
              <a:extLst>
                <a:ext uri="{FF2B5EF4-FFF2-40B4-BE49-F238E27FC236}">
                  <a16:creationId xmlns:a16="http://schemas.microsoft.com/office/drawing/2014/main" id="{1511B298-B35A-F0BE-382D-26FBA4BC747A}"/>
                </a:ext>
              </a:extLst>
            </p:cNvPr>
            <p:cNvSpPr txBox="1"/>
            <p:nvPr/>
          </p:nvSpPr>
          <p:spPr>
            <a:xfrm>
              <a:off x="772682" y="4897819"/>
              <a:ext cx="2769577" cy="786677"/>
            </a:xfrm>
            <a:prstGeom prst="rect">
              <a:avLst/>
            </a:prstGeom>
            <a:noFill/>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marL="179705" algn="just">
                <a:defRPr/>
              </a:pP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短時間労働者労働時間延長支援コースについては、</a:t>
              </a:r>
              <a:r>
                <a:rPr lang="ja-JP" altLang="en-US" sz="1000" b="1" kern="100">
                  <a:effectLst/>
                  <a:latin typeface="メイリオ" panose="020B0604030504040204" pitchFamily="50" charset="-128"/>
                  <a:ea typeface="メイリオ" panose="020B0604030504040204" pitchFamily="50" charset="-128"/>
                  <a:cs typeface="Times New Roman" panose="02020603050405020304" pitchFamily="18" charset="0"/>
                </a:rPr>
                <a:t>当分の間の暫定措置</a:t>
              </a: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となりますが、</a:t>
              </a:r>
              <a:r>
                <a:rPr lang="ja-JP" altLang="en-US" sz="1000" b="1" kern="100">
                  <a:effectLst/>
                  <a:latin typeface="メイリオ" panose="020B0604030504040204" pitchFamily="50" charset="-128"/>
                  <a:ea typeface="メイリオ" panose="020B0604030504040204" pitchFamily="50" charset="-128"/>
                  <a:cs typeface="Times New Roman" panose="02020603050405020304" pitchFamily="18" charset="0"/>
                </a:rPr>
                <a:t>その終期については現時点では決まっておりません。</a:t>
              </a:r>
              <a:endParaRPr kumimoji="1" lang="ja-JP" altLang="ja-JP" sz="9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grpSp>
      <p:grpSp>
        <p:nvGrpSpPr>
          <p:cNvPr id="11" name="グループ化 10">
            <a:extLst>
              <a:ext uri="{FF2B5EF4-FFF2-40B4-BE49-F238E27FC236}">
                <a16:creationId xmlns:a16="http://schemas.microsoft.com/office/drawing/2014/main" id="{FC629D9D-A3C4-D295-F7D0-62542200AC2C}"/>
              </a:ext>
            </a:extLst>
          </p:cNvPr>
          <p:cNvGrpSpPr/>
          <p:nvPr/>
        </p:nvGrpSpPr>
        <p:grpSpPr>
          <a:xfrm>
            <a:off x="3677541" y="929311"/>
            <a:ext cx="3351082" cy="2104860"/>
            <a:chOff x="3643070" y="3867669"/>
            <a:chExt cx="3351082" cy="2100079"/>
          </a:xfrm>
        </p:grpSpPr>
        <p:grpSp>
          <p:nvGrpSpPr>
            <p:cNvPr id="18" name="グループ化 17">
              <a:extLst>
                <a:ext uri="{FF2B5EF4-FFF2-40B4-BE49-F238E27FC236}">
                  <a16:creationId xmlns:a16="http://schemas.microsoft.com/office/drawing/2014/main" id="{810D64C3-5D9F-F0E9-2927-E1DF8FE6BF63}"/>
                </a:ext>
              </a:extLst>
            </p:cNvPr>
            <p:cNvGrpSpPr/>
            <p:nvPr/>
          </p:nvGrpSpPr>
          <p:grpSpPr>
            <a:xfrm>
              <a:off x="3643070" y="3867669"/>
              <a:ext cx="3351082" cy="2100079"/>
              <a:chOff x="160947" y="3968442"/>
              <a:chExt cx="3351082" cy="2100079"/>
            </a:xfrm>
          </p:grpSpPr>
          <p:sp>
            <p:nvSpPr>
              <p:cNvPr id="20" name="テキスト ボックス 34">
                <a:extLst>
                  <a:ext uri="{FF2B5EF4-FFF2-40B4-BE49-F238E27FC236}">
                    <a16:creationId xmlns:a16="http://schemas.microsoft.com/office/drawing/2014/main" id="{7A7AB016-551C-23AD-D249-43D545FA69F7}"/>
                  </a:ext>
                </a:extLst>
              </p:cNvPr>
              <p:cNvSpPr txBox="1"/>
              <p:nvPr/>
            </p:nvSpPr>
            <p:spPr>
              <a:xfrm>
                <a:off x="160947" y="3968442"/>
                <a:ext cx="3351082" cy="2100079"/>
              </a:xfrm>
              <a:prstGeom prst="rect">
                <a:avLst/>
              </a:prstGeom>
              <a:noFill/>
              <a:ln w="19050">
                <a:solidFill>
                  <a:schemeClr val="tx2"/>
                </a:solidFill>
              </a:ln>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endParaRPr kumimoji="1" lang="ja-JP" altLang="en-US"/>
              </a:p>
            </p:txBody>
          </p:sp>
          <p:sp>
            <p:nvSpPr>
              <p:cNvPr id="21" name="テキスト ボックス 35">
                <a:extLst>
                  <a:ext uri="{FF2B5EF4-FFF2-40B4-BE49-F238E27FC236}">
                    <a16:creationId xmlns:a16="http://schemas.microsoft.com/office/drawing/2014/main" id="{53A35CE9-4DBD-BA7C-804D-3CB7166B7947}"/>
                  </a:ext>
                </a:extLst>
              </p:cNvPr>
              <p:cNvSpPr txBox="1"/>
              <p:nvPr/>
            </p:nvSpPr>
            <p:spPr>
              <a:xfrm>
                <a:off x="256417" y="4040553"/>
                <a:ext cx="663124" cy="636045"/>
              </a:xfrm>
              <a:prstGeom prst="rect">
                <a:avLst/>
              </a:prstGeom>
              <a:solidFill>
                <a:schemeClr val="tx2"/>
              </a:solidFill>
              <a:ln>
                <a:noFill/>
              </a:ln>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ctr"/>
                <a:r>
                  <a:rPr kumimoji="1" lang="en-US" altLang="ja-JP" sz="3600" b="1">
                    <a:solidFill>
                      <a:schemeClr val="bg1"/>
                    </a:solidFill>
                  </a:rPr>
                  <a:t>Q</a:t>
                </a:r>
                <a:endParaRPr kumimoji="1" lang="ja-JP" altLang="en-US" sz="3600" b="1">
                  <a:solidFill>
                    <a:schemeClr val="bg1"/>
                  </a:solidFill>
                </a:endParaRPr>
              </a:p>
            </p:txBody>
          </p:sp>
          <p:sp>
            <p:nvSpPr>
              <p:cNvPr id="22" name="テキスト ボックス 36">
                <a:extLst>
                  <a:ext uri="{FF2B5EF4-FFF2-40B4-BE49-F238E27FC236}">
                    <a16:creationId xmlns:a16="http://schemas.microsoft.com/office/drawing/2014/main" id="{4A524AF7-EC5C-FFAC-BD3F-173595CB9625}"/>
                  </a:ext>
                </a:extLst>
              </p:cNvPr>
              <p:cNvSpPr txBox="1"/>
              <p:nvPr/>
            </p:nvSpPr>
            <p:spPr>
              <a:xfrm>
                <a:off x="250640" y="4880109"/>
                <a:ext cx="663124" cy="636045"/>
              </a:xfrm>
              <a:prstGeom prst="rect">
                <a:avLst/>
              </a:prstGeom>
              <a:solidFill>
                <a:srgbClr val="009944"/>
              </a:solidFill>
              <a:ln>
                <a:noFill/>
              </a:ln>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ctr"/>
                <a:r>
                  <a:rPr kumimoji="1" lang="en-US" altLang="ja-JP" sz="3600" b="1">
                    <a:solidFill>
                      <a:schemeClr val="bg1"/>
                    </a:solidFill>
                  </a:rPr>
                  <a:t>A</a:t>
                </a:r>
              </a:p>
              <a:p>
                <a:pPr algn="ctr"/>
                <a:endParaRPr kumimoji="1" lang="ja-JP" altLang="en-US" sz="3600">
                  <a:solidFill>
                    <a:schemeClr val="bg1"/>
                  </a:solidFill>
                </a:endParaRPr>
              </a:p>
            </p:txBody>
          </p:sp>
        </p:grpSp>
        <p:sp>
          <p:nvSpPr>
            <p:cNvPr id="19" name="テキスト ボックス 50">
              <a:extLst>
                <a:ext uri="{FF2B5EF4-FFF2-40B4-BE49-F238E27FC236}">
                  <a16:creationId xmlns:a16="http://schemas.microsoft.com/office/drawing/2014/main" id="{AEAA8C3C-0C7A-E339-D9D7-B930406EC6E0}"/>
                </a:ext>
              </a:extLst>
            </p:cNvPr>
            <p:cNvSpPr txBox="1"/>
            <p:nvPr/>
          </p:nvSpPr>
          <p:spPr>
            <a:xfrm>
              <a:off x="4382210" y="3969982"/>
              <a:ext cx="2347672" cy="727898"/>
            </a:xfrm>
            <a:prstGeom prst="rect">
              <a:avLst/>
            </a:prstGeom>
            <a:noFill/>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r>
                <a:rPr lang="ja-JP" altLang="en-US" sz="1100" b="1">
                  <a:effectLst/>
                  <a:latin typeface="メイリオ" panose="020B0604030504040204" pitchFamily="50" charset="-128"/>
                  <a:ea typeface="メイリオ" panose="020B0604030504040204" pitchFamily="50" charset="-128"/>
                  <a:cs typeface="Times New Roman" panose="02020603050405020304" pitchFamily="18" charset="0"/>
                </a:rPr>
                <a:t>現行の社会保険適用時処遇改善コースは、令和８年度以降も継続するのでしょうか。</a:t>
              </a:r>
              <a:endParaRPr kumimoji="1" lang="ja-JP" altLang="en-US" sz="1200" b="1" spc="50">
                <a:latin typeface="メイリオ" panose="020B0604030504040204" pitchFamily="50" charset="-128"/>
                <a:ea typeface="メイリオ" panose="020B0604030504040204" pitchFamily="50" charset="-128"/>
              </a:endParaRPr>
            </a:p>
          </p:txBody>
        </p:sp>
      </p:grpSp>
      <p:sp>
        <p:nvSpPr>
          <p:cNvPr id="15" name="テキスト ボックス 1">
            <a:extLst>
              <a:ext uri="{FF2B5EF4-FFF2-40B4-BE49-F238E27FC236}">
                <a16:creationId xmlns:a16="http://schemas.microsoft.com/office/drawing/2014/main" id="{9DC3BE17-AD94-1AFE-FA2F-40FBF9526CB0}"/>
              </a:ext>
            </a:extLst>
          </p:cNvPr>
          <p:cNvSpPr txBox="1"/>
          <p:nvPr/>
        </p:nvSpPr>
        <p:spPr>
          <a:xfrm>
            <a:off x="4228345" y="1868025"/>
            <a:ext cx="2813665" cy="1308727"/>
          </a:xfrm>
          <a:prstGeom prst="rect">
            <a:avLst/>
          </a:prstGeom>
          <a:noFill/>
        </p:spPr>
        <p:txBody>
          <a:bodyPr wrap="square" rtlCol="0">
            <a:no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marL="179705">
              <a:defRPr/>
            </a:pP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社会保険適用時処遇改善コースについては、令和７年度末までに対象労働者に社会保険の適用を行った場合を支援対象としており、</a:t>
            </a:r>
            <a:r>
              <a:rPr lang="ja-JP" altLang="en-US" sz="1000" b="1" kern="100">
                <a:effectLst/>
                <a:latin typeface="メイリオ" panose="020B0604030504040204" pitchFamily="50" charset="-128"/>
                <a:ea typeface="メイリオ" panose="020B0604030504040204" pitchFamily="50" charset="-128"/>
                <a:cs typeface="Times New Roman" panose="02020603050405020304" pitchFamily="18" charset="0"/>
              </a:rPr>
              <a:t>令和８年度以降に社会保険の適用を行った場合は対象となりません</a:t>
            </a: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。令和８年度以降は、短時間労働者労働時間延長支援コースの活用をお願いいたします。</a:t>
            </a:r>
            <a:endParaRPr kumimoji="1" lang="ja-JP" altLang="ja-JP" sz="1000" i="0" u="none" strike="noStrike" kern="100" cap="none" spc="0" normalizeH="0" baseline="0" noProof="0">
              <a:ln>
                <a:noFill/>
              </a:ln>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16" name="直線コネクタ 15">
            <a:extLst>
              <a:ext uri="{FF2B5EF4-FFF2-40B4-BE49-F238E27FC236}">
                <a16:creationId xmlns:a16="http://schemas.microsoft.com/office/drawing/2014/main" id="{313A5163-2950-EB52-026F-D3A83D9097AC}"/>
              </a:ext>
            </a:extLst>
          </p:cNvPr>
          <p:cNvCxnSpPr>
            <a:cxnSpLocks/>
          </p:cNvCxnSpPr>
          <p:nvPr/>
        </p:nvCxnSpPr>
        <p:spPr>
          <a:xfrm>
            <a:off x="197837" y="3787374"/>
            <a:ext cx="6881233" cy="7817"/>
          </a:xfrm>
          <a:prstGeom prst="line">
            <a:avLst/>
          </a:prstGeom>
          <a:noFill/>
          <a:ln w="57150" cap="flat" cmpd="sng" algn="ctr">
            <a:solidFill>
              <a:srgbClr val="003399"/>
            </a:solidFill>
            <a:prstDash val="solid"/>
          </a:ln>
          <a:effectLst/>
        </p:spPr>
      </p:cxnSp>
      <p:graphicFrame>
        <p:nvGraphicFramePr>
          <p:cNvPr id="29" name="表 28">
            <a:extLst>
              <a:ext uri="{FF2B5EF4-FFF2-40B4-BE49-F238E27FC236}">
                <a16:creationId xmlns:a16="http://schemas.microsoft.com/office/drawing/2014/main" id="{F70322D7-C5EF-45C9-C3B8-493F5565C418}"/>
              </a:ext>
            </a:extLst>
          </p:cNvPr>
          <p:cNvGraphicFramePr>
            <a:graphicFrameLocks noGrp="1"/>
          </p:cNvGraphicFramePr>
          <p:nvPr>
            <p:extLst>
              <p:ext uri="{D42A27DB-BD31-4B8C-83A1-F6EECF244321}">
                <p14:modId xmlns:p14="http://schemas.microsoft.com/office/powerpoint/2010/main" val="1949087286"/>
              </p:ext>
            </p:extLst>
          </p:nvPr>
        </p:nvGraphicFramePr>
        <p:xfrm>
          <a:off x="390049" y="4127191"/>
          <a:ext cx="3373106" cy="1577321"/>
        </p:xfrm>
        <a:graphic>
          <a:graphicData uri="http://schemas.openxmlformats.org/drawingml/2006/table">
            <a:tbl>
              <a:tblPr/>
              <a:tblGrid>
                <a:gridCol w="241106">
                  <a:extLst>
                    <a:ext uri="{9D8B030D-6E8A-4147-A177-3AD203B41FA5}">
                      <a16:colId xmlns:a16="http://schemas.microsoft.com/office/drawing/2014/main" val="1026406668"/>
                    </a:ext>
                  </a:extLst>
                </a:gridCol>
                <a:gridCol w="2016000">
                  <a:extLst>
                    <a:ext uri="{9D8B030D-6E8A-4147-A177-3AD203B41FA5}">
                      <a16:colId xmlns:a16="http://schemas.microsoft.com/office/drawing/2014/main" val="4091482494"/>
                    </a:ext>
                  </a:extLst>
                </a:gridCol>
                <a:gridCol w="1116000">
                  <a:extLst>
                    <a:ext uri="{9D8B030D-6E8A-4147-A177-3AD203B41FA5}">
                      <a16:colId xmlns:a16="http://schemas.microsoft.com/office/drawing/2014/main" val="1472855315"/>
                    </a:ext>
                  </a:extLst>
                </a:gridCol>
              </a:tblGrid>
              <a:tr h="310061">
                <a:tc gridSpan="2">
                  <a:txBody>
                    <a:bodyPr/>
                    <a:lstStyle/>
                    <a:p>
                      <a:pPr algn="ctr">
                        <a:lnSpc>
                          <a:spcPts val="1100"/>
                        </a:lnSpc>
                      </a:pPr>
                      <a:r>
                        <a:rPr kumimoji="1" lang="ja-JP" altLang="en-US" sz="1000" b="0" spc="300">
                          <a:solidFill>
                            <a:schemeClr val="tx1"/>
                          </a:solidFill>
                          <a:latin typeface="メイリオ" panose="020B0604030504040204" pitchFamily="50" charset="-128"/>
                          <a:ea typeface="メイリオ" panose="020B0604030504040204" pitchFamily="50" charset="-128"/>
                        </a:rPr>
                        <a:t>要件</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a:txBody>
                    <a:bodyPr/>
                    <a:lstStyle/>
                    <a:p>
                      <a:pPr algn="ctr">
                        <a:lnSpc>
                          <a:spcPts val="1100"/>
                        </a:lnSpc>
                      </a:pPr>
                      <a:r>
                        <a:rPr kumimoji="1" lang="en-US" altLang="ja-JP" sz="1000" b="0" spc="300">
                          <a:solidFill>
                            <a:schemeClr val="tx1"/>
                          </a:solidFill>
                          <a:latin typeface="メイリオ" panose="020B0604030504040204" pitchFamily="50" charset="-128"/>
                          <a:ea typeface="メイリオ" panose="020B0604030504040204" pitchFamily="50" charset="-128"/>
                        </a:rPr>
                        <a:t>1</a:t>
                      </a:r>
                      <a:r>
                        <a:rPr kumimoji="1" lang="ja-JP" altLang="en-US" sz="1000" b="0" spc="300">
                          <a:solidFill>
                            <a:schemeClr val="tx1"/>
                          </a:solidFill>
                          <a:latin typeface="メイリオ" panose="020B0604030504040204" pitchFamily="50" charset="-128"/>
                          <a:ea typeface="メイリオ" panose="020B0604030504040204" pitchFamily="50" charset="-128"/>
                        </a:rPr>
                        <a:t>人当たり</a:t>
                      </a:r>
                      <a:endParaRPr kumimoji="1" lang="en-US" altLang="ja-JP" sz="1000" b="0" spc="300">
                        <a:solidFill>
                          <a:schemeClr val="tx1"/>
                        </a:solidFill>
                        <a:latin typeface="メイリオ" panose="020B0604030504040204" pitchFamily="50" charset="-128"/>
                        <a:ea typeface="メイリオ" panose="020B0604030504040204" pitchFamily="50" charset="-128"/>
                      </a:endParaRPr>
                    </a:p>
                    <a:p>
                      <a:pPr algn="ctr">
                        <a:lnSpc>
                          <a:spcPts val="1100"/>
                        </a:lnSpc>
                      </a:pPr>
                      <a:r>
                        <a:rPr kumimoji="1" lang="ja-JP" altLang="en-US" sz="1000" b="0" spc="300">
                          <a:solidFill>
                            <a:schemeClr val="tx1"/>
                          </a:solidFill>
                          <a:latin typeface="メイリオ" panose="020B0604030504040204" pitchFamily="50" charset="-128"/>
                          <a:ea typeface="メイリオ" panose="020B0604030504040204" pitchFamily="50" charset="-128"/>
                        </a:rPr>
                        <a:t>助成額</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475888576"/>
                  </a:ext>
                </a:extLst>
              </a:tr>
              <a:tr h="357004">
                <a:tc>
                  <a:txBody>
                    <a:body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kumimoji="1" lang="ja-JP" altLang="en-US" sz="1000" b="0" spc="200">
                          <a:solidFill>
                            <a:schemeClr val="tx1"/>
                          </a:solidFill>
                          <a:latin typeface="メイリオ" panose="020B0604030504040204" pitchFamily="50" charset="-128"/>
                          <a:ea typeface="メイリオ" panose="020B0604030504040204" pitchFamily="50" charset="-128"/>
                        </a:rPr>
                        <a:t>①</a:t>
                      </a:r>
                      <a:endParaRPr kumimoji="1" lang="ja-JP" altLang="en-US" sz="800" b="0" u="none" spc="200">
                        <a:solidFill>
                          <a:schemeClr val="tx1"/>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marR="0" lvl="0" indent="-182563" algn="dist" defTabSz="995549" rtl="0" eaLnBrk="1" fontAlgn="auto" latinLnBrk="0" hangingPunct="1">
                        <a:lnSpc>
                          <a:spcPts val="1200"/>
                        </a:lnSpc>
                        <a:spcBef>
                          <a:spcPts val="0"/>
                        </a:spcBef>
                        <a:spcAft>
                          <a:spcPts val="0"/>
                        </a:spcAft>
                        <a:buClrTx/>
                        <a:buSzTx/>
                        <a:buFontTx/>
                        <a:buNone/>
                        <a:tabLst/>
                        <a:defRPr/>
                      </a:pPr>
                      <a:r>
                        <a:rPr kumimoji="1" lang="ja-JP" altLang="en-US" sz="1050" b="0" spc="-110" baseline="0">
                          <a:solidFill>
                            <a:schemeClr val="tx1"/>
                          </a:solidFill>
                          <a:latin typeface="メイリオ" panose="020B0604030504040204" pitchFamily="50" charset="-128"/>
                          <a:ea typeface="メイリオ" panose="020B0604030504040204" pitchFamily="50" charset="-128"/>
                        </a:rPr>
                        <a:t>賃金の</a:t>
                      </a:r>
                      <a:r>
                        <a:rPr kumimoji="1" lang="en-US" altLang="ja-JP" sz="1050" b="1" u="sng" spc="-110" baseline="0">
                          <a:solidFill>
                            <a:schemeClr val="tx1"/>
                          </a:solidFill>
                          <a:latin typeface="メイリオ" panose="020B0604030504040204" pitchFamily="50" charset="-128"/>
                          <a:ea typeface="メイリオ" panose="020B0604030504040204" pitchFamily="50" charset="-128"/>
                        </a:rPr>
                        <a:t>15</a:t>
                      </a:r>
                      <a:r>
                        <a:rPr kumimoji="1" lang="ja-JP" altLang="en-US" sz="1050" b="1" u="sng" spc="-110" baseline="0">
                          <a:solidFill>
                            <a:schemeClr val="tx1"/>
                          </a:solidFill>
                          <a:latin typeface="メイリオ" panose="020B0604030504040204" pitchFamily="50" charset="-128"/>
                          <a:ea typeface="メイリオ" panose="020B0604030504040204" pitchFamily="50" charset="-128"/>
                        </a:rPr>
                        <a:t>％以上を追加支給</a:t>
                      </a:r>
                      <a:endParaRPr kumimoji="1" lang="en-US" altLang="ja-JP" sz="1050" b="1" u="sng" spc="-110" baseline="0">
                        <a:solidFill>
                          <a:schemeClr val="tx1"/>
                        </a:solidFill>
                        <a:latin typeface="メイリオ" panose="020B0604030504040204" pitchFamily="50" charset="-128"/>
                        <a:ea typeface="メイリオ" panose="020B0604030504040204" pitchFamily="50" charset="-128"/>
                      </a:endParaRPr>
                    </a:p>
                    <a:p>
                      <a:pPr marL="182563" marR="0" lvl="0" indent="-182563" algn="dist" defTabSz="995549" rtl="0" eaLnBrk="1" fontAlgn="auto" latinLnBrk="0" hangingPunct="1">
                        <a:lnSpc>
                          <a:spcPts val="1200"/>
                        </a:lnSpc>
                        <a:spcBef>
                          <a:spcPts val="0"/>
                        </a:spcBef>
                        <a:spcAft>
                          <a:spcPts val="0"/>
                        </a:spcAft>
                        <a:buClrTx/>
                        <a:buSzTx/>
                        <a:buFontTx/>
                        <a:buNone/>
                        <a:tabLst/>
                        <a:defRPr/>
                      </a:pPr>
                      <a:r>
                        <a:rPr kumimoji="1" lang="ja-JP" altLang="en-US" sz="800" b="0" u="none" spc="200">
                          <a:solidFill>
                            <a:schemeClr val="tx1"/>
                          </a:solidFill>
                          <a:latin typeface="メイリオ" panose="020B0604030504040204" pitchFamily="50" charset="-128"/>
                          <a:ea typeface="メイリオ" panose="020B0604030504040204" pitchFamily="50" charset="-128"/>
                        </a:rPr>
                        <a:t>（社会保険適用促進手当等）</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kumimoji="1" lang="en-US" altLang="ja-JP" sz="1000" b="1" spc="200">
                          <a:solidFill>
                            <a:srgbClr val="C00000"/>
                          </a:solidFill>
                          <a:latin typeface="メイリオ" panose="020B0604030504040204" pitchFamily="50" charset="-128"/>
                          <a:ea typeface="メイリオ" panose="020B0604030504040204" pitchFamily="50" charset="-128"/>
                        </a:rPr>
                        <a:t>1</a:t>
                      </a:r>
                      <a:r>
                        <a:rPr kumimoji="1" lang="ja-JP" altLang="en-US" sz="1000" b="1" spc="200">
                          <a:solidFill>
                            <a:srgbClr val="C00000"/>
                          </a:solidFill>
                          <a:latin typeface="メイリオ" panose="020B0604030504040204" pitchFamily="50" charset="-128"/>
                          <a:ea typeface="メイリオ" panose="020B0604030504040204" pitchFamily="50" charset="-128"/>
                        </a:rPr>
                        <a:t>年目　</a:t>
                      </a:r>
                      <a:endParaRPr kumimoji="1" lang="en-US" altLang="ja-JP" sz="1000" b="1" spc="200">
                        <a:solidFill>
                          <a:srgbClr val="C00000"/>
                        </a:solidFill>
                        <a:latin typeface="メイリオ" panose="020B0604030504040204" pitchFamily="50" charset="-128"/>
                        <a:ea typeface="メイリオ" panose="020B0604030504040204" pitchFamily="50" charset="-128"/>
                      </a:endParaRPr>
                    </a:p>
                    <a:p>
                      <a:pPr marL="0" marR="0" lvl="0" indent="0" algn="l" defTabSz="995549" rtl="0" eaLnBrk="1" fontAlgn="auto" latinLnBrk="0" hangingPunct="1">
                        <a:lnSpc>
                          <a:spcPts val="1200"/>
                        </a:lnSpc>
                        <a:spcBef>
                          <a:spcPts val="0"/>
                        </a:spcBef>
                        <a:spcAft>
                          <a:spcPts val="0"/>
                        </a:spcAft>
                        <a:buClrTx/>
                        <a:buSzTx/>
                        <a:buFontTx/>
                        <a:buNone/>
                        <a:tabLst/>
                        <a:defRPr/>
                      </a:pPr>
                      <a:r>
                        <a:rPr kumimoji="1" lang="ja-JP" altLang="en-US" sz="1300" b="1" spc="200">
                          <a:solidFill>
                            <a:srgbClr val="C00000"/>
                          </a:solidFill>
                          <a:latin typeface="メイリオ" panose="020B0604030504040204" pitchFamily="50" charset="-128"/>
                          <a:ea typeface="メイリオ" panose="020B0604030504040204" pitchFamily="50" charset="-128"/>
                        </a:rPr>
                        <a:t> </a:t>
                      </a:r>
                      <a:r>
                        <a:rPr kumimoji="1" lang="en-US" altLang="ja-JP" sz="1300" b="1" spc="200">
                          <a:solidFill>
                            <a:srgbClr val="C00000"/>
                          </a:solidFill>
                          <a:latin typeface="メイリオ" panose="020B0604030504040204" pitchFamily="50" charset="-128"/>
                          <a:ea typeface="メイリオ" panose="020B0604030504040204" pitchFamily="50" charset="-128"/>
                        </a:rPr>
                        <a:t>20</a:t>
                      </a:r>
                      <a:r>
                        <a:rPr kumimoji="1" lang="ja-JP" altLang="en-US" sz="1300" b="1" spc="200">
                          <a:solidFill>
                            <a:srgbClr val="C00000"/>
                          </a:solidFill>
                          <a:latin typeface="メイリオ" panose="020B0604030504040204" pitchFamily="50" charset="-128"/>
                          <a:ea typeface="メイリオ" panose="020B0604030504040204" pitchFamily="50" charset="-128"/>
                        </a:rPr>
                        <a:t>万円</a:t>
                      </a:r>
                      <a:r>
                        <a:rPr kumimoji="1" lang="en-US" altLang="ja-JP" sz="500" b="1" spc="200">
                          <a:solidFill>
                            <a:srgbClr val="C00000"/>
                          </a:solidFill>
                          <a:latin typeface="メイリオ" panose="020B0604030504040204" pitchFamily="50" charset="-128"/>
                          <a:ea typeface="メイリオ" panose="020B0604030504040204" pitchFamily="50" charset="-128"/>
                        </a:rPr>
                        <a:t>(</a:t>
                      </a:r>
                      <a:r>
                        <a:rPr kumimoji="1" lang="ja-JP" altLang="en-US" sz="500" b="1" spc="200">
                          <a:solidFill>
                            <a:srgbClr val="C00000"/>
                          </a:solidFill>
                          <a:latin typeface="メイリオ" panose="020B0604030504040204" pitchFamily="50" charset="-128"/>
                          <a:ea typeface="メイリオ" panose="020B0604030504040204" pitchFamily="50" charset="-128"/>
                        </a:rPr>
                        <a:t>注</a:t>
                      </a:r>
                      <a:r>
                        <a:rPr kumimoji="1" lang="en-US" altLang="ja-JP" sz="500" b="1" spc="200">
                          <a:solidFill>
                            <a:srgbClr val="C00000"/>
                          </a:solidFill>
                          <a:latin typeface="メイリオ" panose="020B0604030504040204" pitchFamily="50" charset="-128"/>
                          <a:ea typeface="メイリオ" panose="020B0604030504040204" pitchFamily="50" charset="-128"/>
                        </a:rPr>
                        <a:t>)</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4530320"/>
                  </a:ext>
                </a:extLst>
              </a:tr>
              <a:tr h="357004">
                <a:tc>
                  <a:txBody>
                    <a:body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kumimoji="1" lang="ja-JP" altLang="en-US" sz="1000" b="0" spc="200">
                          <a:solidFill>
                            <a:schemeClr val="tx1"/>
                          </a:solidFill>
                          <a:latin typeface="メイリオ" panose="020B0604030504040204" pitchFamily="50" charset="-128"/>
                          <a:ea typeface="メイリオ" panose="020B0604030504040204" pitchFamily="50" charset="-128"/>
                        </a:rPr>
                        <a:t>②</a:t>
                      </a:r>
                      <a:endParaRPr kumimoji="1" lang="en-US" altLang="ja-JP" sz="700" b="0" u="none" spc="150">
                        <a:solidFill>
                          <a:schemeClr val="tx1"/>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marR="0" lvl="0" indent="-182563" algn="dist" defTabSz="995549" rtl="0" eaLnBrk="1" fontAlgn="auto" latinLnBrk="0" hangingPunct="1">
                        <a:lnSpc>
                          <a:spcPts val="1200"/>
                        </a:lnSpc>
                        <a:spcBef>
                          <a:spcPts val="0"/>
                        </a:spcBef>
                        <a:spcAft>
                          <a:spcPts val="0"/>
                        </a:spcAft>
                        <a:buClrTx/>
                        <a:buSzTx/>
                        <a:buFontTx/>
                        <a:buNone/>
                        <a:tabLst/>
                        <a:defRPr/>
                      </a:pPr>
                      <a:r>
                        <a:rPr kumimoji="1" lang="ja-JP" altLang="en-US" sz="1050" b="0" spc="-110" baseline="0">
                          <a:solidFill>
                            <a:schemeClr val="tx1"/>
                          </a:solidFill>
                          <a:latin typeface="メイリオ" panose="020B0604030504040204" pitchFamily="50" charset="-128"/>
                          <a:ea typeface="メイリオ" panose="020B0604030504040204" pitchFamily="50" charset="-128"/>
                        </a:rPr>
                        <a:t>賃金の</a:t>
                      </a:r>
                      <a:r>
                        <a:rPr kumimoji="1" lang="en-US" altLang="ja-JP" sz="1050" b="1" u="sng" spc="-110" baseline="0">
                          <a:solidFill>
                            <a:schemeClr val="tx1"/>
                          </a:solidFill>
                          <a:latin typeface="メイリオ" panose="020B0604030504040204" pitchFamily="50" charset="-128"/>
                          <a:ea typeface="メイリオ" panose="020B0604030504040204" pitchFamily="50" charset="-128"/>
                        </a:rPr>
                        <a:t>15</a:t>
                      </a:r>
                      <a:r>
                        <a:rPr kumimoji="1" lang="ja-JP" altLang="en-US" sz="1050" b="1" u="sng" spc="-110" baseline="0">
                          <a:solidFill>
                            <a:schemeClr val="tx1"/>
                          </a:solidFill>
                          <a:latin typeface="メイリオ" panose="020B0604030504040204" pitchFamily="50" charset="-128"/>
                          <a:ea typeface="メイリオ" panose="020B0604030504040204" pitchFamily="50" charset="-128"/>
                        </a:rPr>
                        <a:t>％以上を追加支給</a:t>
                      </a:r>
                      <a:endParaRPr kumimoji="1" lang="en-US" altLang="ja-JP" sz="1050" b="1" u="sng" spc="-110" baseline="0">
                        <a:solidFill>
                          <a:schemeClr val="tx1"/>
                        </a:solidFill>
                        <a:latin typeface="メイリオ" panose="020B0604030504040204" pitchFamily="50" charset="-128"/>
                        <a:ea typeface="メイリオ" panose="020B0604030504040204" pitchFamily="50" charset="-128"/>
                      </a:endParaRPr>
                    </a:p>
                    <a:p>
                      <a:pPr marL="182563" marR="0" lvl="0" indent="-182563" algn="dist" defTabSz="995549" rtl="0" eaLnBrk="1" fontAlgn="auto" latinLnBrk="0" hangingPunct="1">
                        <a:lnSpc>
                          <a:spcPts val="1200"/>
                        </a:lnSpc>
                        <a:spcBef>
                          <a:spcPts val="0"/>
                        </a:spcBef>
                        <a:spcAft>
                          <a:spcPts val="0"/>
                        </a:spcAft>
                        <a:buClrTx/>
                        <a:buSzTx/>
                        <a:buFontTx/>
                        <a:buNone/>
                        <a:tabLst/>
                        <a:defRPr/>
                      </a:pPr>
                      <a:r>
                        <a:rPr kumimoji="1" lang="ja-JP" altLang="en-US" sz="800" b="0" u="none" spc="200">
                          <a:solidFill>
                            <a:schemeClr val="tx1"/>
                          </a:solidFill>
                          <a:latin typeface="メイリオ" panose="020B0604030504040204" pitchFamily="50" charset="-128"/>
                          <a:ea typeface="メイリオ" panose="020B0604030504040204" pitchFamily="50" charset="-128"/>
                        </a:rPr>
                        <a:t>（社会保険適用促進手当等）他</a:t>
                      </a:r>
                      <a:endParaRPr kumimoji="1" lang="en-US" altLang="ja-JP" sz="1000" b="0" u="none" spc="150">
                        <a:solidFill>
                          <a:schemeClr val="tx1"/>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kumimoji="1" lang="en-US" altLang="ja-JP"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2</a:t>
                      </a:r>
                      <a:r>
                        <a:rPr kumimoji="1" lang="ja-JP" altLang="en-US"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年目　</a:t>
                      </a:r>
                      <a:endParaRPr kumimoji="1" lang="en-US" altLang="ja-JP"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95549" rtl="0" eaLnBrk="1" fontAlgn="auto" latinLnBrk="0" hangingPunct="1">
                        <a:lnSpc>
                          <a:spcPts val="1200"/>
                        </a:lnSpc>
                        <a:spcBef>
                          <a:spcPts val="0"/>
                        </a:spcBef>
                        <a:spcAft>
                          <a:spcPts val="0"/>
                        </a:spcAft>
                        <a:buClrTx/>
                        <a:buSzTx/>
                        <a:buFontTx/>
                        <a:buNone/>
                        <a:tabLst/>
                        <a:defRPr/>
                      </a:pPr>
                      <a:r>
                        <a:rPr kumimoji="1" lang="ja-JP" altLang="en-US" sz="13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 </a:t>
                      </a:r>
                      <a:r>
                        <a:rPr kumimoji="1" lang="en-US" altLang="ja-JP" sz="13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20</a:t>
                      </a:r>
                      <a:r>
                        <a:rPr kumimoji="1" lang="ja-JP" altLang="en-US" sz="13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万円</a:t>
                      </a:r>
                      <a:r>
                        <a:rPr kumimoji="1" lang="en-US" altLang="ja-JP" sz="500" b="1" spc="200">
                          <a:solidFill>
                            <a:srgbClr val="C00000"/>
                          </a:solidFill>
                          <a:latin typeface="メイリオ" panose="020B0604030504040204" pitchFamily="50" charset="-128"/>
                          <a:ea typeface="メイリオ" panose="020B0604030504040204" pitchFamily="50" charset="-128"/>
                        </a:rPr>
                        <a:t>(</a:t>
                      </a:r>
                      <a:r>
                        <a:rPr kumimoji="1" lang="ja-JP" altLang="en-US" sz="500" b="1" spc="200">
                          <a:solidFill>
                            <a:srgbClr val="C00000"/>
                          </a:solidFill>
                          <a:latin typeface="メイリオ" panose="020B0604030504040204" pitchFamily="50" charset="-128"/>
                          <a:ea typeface="メイリオ" panose="020B0604030504040204" pitchFamily="50" charset="-128"/>
                        </a:rPr>
                        <a:t>注</a:t>
                      </a:r>
                      <a:r>
                        <a:rPr kumimoji="1" lang="en-US" altLang="ja-JP" sz="500" b="1" spc="200">
                          <a:solidFill>
                            <a:srgbClr val="C00000"/>
                          </a:solidFill>
                          <a:latin typeface="メイリオ" panose="020B0604030504040204" pitchFamily="50" charset="-128"/>
                          <a:ea typeface="メイリオ" panose="020B0604030504040204" pitchFamily="50" charset="-128"/>
                        </a:rPr>
                        <a:t>)</a:t>
                      </a:r>
                      <a:endParaRPr kumimoji="1" lang="ja-JP" altLang="en-US" sz="500">
                        <a:solidFill>
                          <a:srgbClr val="FF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3942160"/>
                  </a:ext>
                </a:extLst>
              </a:tr>
              <a:tr h="357004">
                <a:tc>
                  <a:txBody>
                    <a:body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kumimoji="1" lang="ja-JP" altLang="en-US" sz="1000" b="0" spc="170">
                          <a:solidFill>
                            <a:schemeClr val="tx1"/>
                          </a:solidFill>
                          <a:latin typeface="メイリオ" panose="020B0604030504040204" pitchFamily="50" charset="-128"/>
                          <a:ea typeface="メイリオ" panose="020B0604030504040204" pitchFamily="50" charset="-128"/>
                        </a:rPr>
                        <a:t>③</a:t>
                      </a:r>
                      <a:endParaRPr kumimoji="1" lang="en-US" altLang="ja-JP" sz="1000" b="1" u="sng" spc="0">
                        <a:solidFill>
                          <a:schemeClr val="tx1"/>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dist" defTabSz="995549" rtl="0" eaLnBrk="1" fontAlgn="auto" latinLnBrk="0" hangingPunct="1">
                        <a:lnSpc>
                          <a:spcPts val="1200"/>
                        </a:lnSpc>
                        <a:spcBef>
                          <a:spcPts val="0"/>
                        </a:spcBef>
                        <a:spcAft>
                          <a:spcPts val="0"/>
                        </a:spcAft>
                        <a:buClrTx/>
                        <a:buSzTx/>
                        <a:buFontTx/>
                        <a:buNone/>
                        <a:tabLst/>
                        <a:defRPr/>
                      </a:pPr>
                      <a:r>
                        <a:rPr kumimoji="1" lang="ja-JP" altLang="en-US" sz="1000" b="0" spc="0">
                          <a:solidFill>
                            <a:schemeClr val="tx1"/>
                          </a:solidFill>
                          <a:latin typeface="メイリオ" panose="020B0604030504040204" pitchFamily="50" charset="-128"/>
                          <a:ea typeface="メイリオ" panose="020B0604030504040204" pitchFamily="50" charset="-128"/>
                        </a:rPr>
                        <a:t>賃金を</a:t>
                      </a:r>
                      <a:r>
                        <a:rPr kumimoji="1" lang="en-US" altLang="ja-JP" sz="1000" b="1" u="sng" spc="0">
                          <a:solidFill>
                            <a:schemeClr val="tx1"/>
                          </a:solidFill>
                          <a:latin typeface="メイリオ" panose="020B0604030504040204" pitchFamily="50" charset="-128"/>
                          <a:ea typeface="メイリオ" panose="020B0604030504040204" pitchFamily="50" charset="-128"/>
                        </a:rPr>
                        <a:t>18</a:t>
                      </a:r>
                      <a:r>
                        <a:rPr kumimoji="1" lang="ja-JP" altLang="en-US" sz="1000" b="1" u="sng" spc="0">
                          <a:solidFill>
                            <a:schemeClr val="tx1"/>
                          </a:solidFill>
                          <a:latin typeface="メイリオ" panose="020B0604030504040204" pitchFamily="50" charset="-128"/>
                          <a:ea typeface="メイリオ" panose="020B0604030504040204" pitchFamily="50" charset="-128"/>
                        </a:rPr>
                        <a:t>％以上増額</a:t>
                      </a:r>
                      <a:br>
                        <a:rPr kumimoji="1" lang="en-US" altLang="ja-JP" sz="1000" b="1" u="sng" spc="0">
                          <a:solidFill>
                            <a:schemeClr val="tx1"/>
                          </a:solidFill>
                          <a:latin typeface="メイリオ" panose="020B0604030504040204" pitchFamily="50" charset="-128"/>
                          <a:ea typeface="メイリオ" panose="020B0604030504040204" pitchFamily="50" charset="-128"/>
                        </a:rPr>
                      </a:br>
                      <a:r>
                        <a:rPr kumimoji="1" lang="ja-JP" altLang="en-US" sz="800" b="0" u="none" spc="0">
                          <a:solidFill>
                            <a:schemeClr val="tx1"/>
                          </a:solidFill>
                          <a:latin typeface="メイリオ" panose="020B0604030504040204" pitchFamily="50" charset="-128"/>
                          <a:ea typeface="メイリオ" panose="020B0604030504040204" pitchFamily="50" charset="-128"/>
                        </a:rPr>
                        <a:t>（労働時間延長による手取り増も含む）</a:t>
                      </a:r>
                      <a:endParaRPr kumimoji="1" lang="en-US" altLang="ja-JP" sz="900" b="0" u="none" spc="0">
                        <a:solidFill>
                          <a:schemeClr val="tx1"/>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kumimoji="1" lang="en-US" altLang="ja-JP"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3</a:t>
                      </a:r>
                      <a:r>
                        <a:rPr kumimoji="1" lang="ja-JP" altLang="en-US"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年目　</a:t>
                      </a:r>
                      <a:endParaRPr kumimoji="1" lang="en-US" altLang="ja-JP"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95549" rtl="0" eaLnBrk="1" fontAlgn="auto" latinLnBrk="0" hangingPunct="1">
                        <a:lnSpc>
                          <a:spcPts val="1200"/>
                        </a:lnSpc>
                        <a:spcBef>
                          <a:spcPts val="0"/>
                        </a:spcBef>
                        <a:spcAft>
                          <a:spcPts val="0"/>
                        </a:spcAft>
                        <a:buClrTx/>
                        <a:buSzTx/>
                        <a:buFontTx/>
                        <a:buNone/>
                        <a:tabLst/>
                        <a:defRPr/>
                      </a:pPr>
                      <a:r>
                        <a:rPr kumimoji="1" lang="ja-JP" altLang="en-US" sz="13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　</a:t>
                      </a:r>
                      <a:r>
                        <a:rPr kumimoji="1" lang="en-US" altLang="ja-JP" sz="13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10</a:t>
                      </a:r>
                      <a:r>
                        <a:rPr kumimoji="1" lang="ja-JP" altLang="en-US" sz="13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万円</a:t>
                      </a:r>
                      <a:endParaRPr kumimoji="1" lang="en-US" altLang="ja-JP" sz="7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2305118"/>
                  </a:ext>
                </a:extLst>
              </a:tr>
            </a:tbl>
          </a:graphicData>
        </a:graphic>
      </p:graphicFrame>
      <p:sp>
        <p:nvSpPr>
          <p:cNvPr id="30" name="テキスト ボックス 29">
            <a:extLst>
              <a:ext uri="{FF2B5EF4-FFF2-40B4-BE49-F238E27FC236}">
                <a16:creationId xmlns:a16="http://schemas.microsoft.com/office/drawing/2014/main" id="{389FB7EE-9D7D-4EA3-5A06-8939F47F9FD4}"/>
              </a:ext>
            </a:extLst>
          </p:cNvPr>
          <p:cNvSpPr txBox="1"/>
          <p:nvPr/>
        </p:nvSpPr>
        <p:spPr>
          <a:xfrm>
            <a:off x="197837" y="3841064"/>
            <a:ext cx="2247850" cy="293222"/>
          </a:xfrm>
          <a:prstGeom prst="rect">
            <a:avLst/>
          </a:prstGeom>
          <a:noFill/>
        </p:spPr>
        <p:txBody>
          <a:bodyPr wrap="square" rtlCol="0">
            <a:spAutoFit/>
          </a:bodyPr>
          <a:lstStyle/>
          <a:p>
            <a:pPr defTabSz="432592">
              <a:lnSpc>
                <a:spcPct val="120000"/>
              </a:lnSpc>
              <a:spcAft>
                <a:spcPts val="568"/>
              </a:spcAft>
              <a:buClr>
                <a:srgbClr val="103185"/>
              </a:buClr>
              <a:defRPr/>
            </a:pPr>
            <a:r>
              <a:rPr lang="ja-JP" altLang="en-US" sz="1135" b="1">
                <a:solidFill>
                  <a:srgbClr val="000000"/>
                </a:solidFill>
                <a:latin typeface="メイリオ" panose="020B0604030504040204" pitchFamily="50" charset="-128"/>
                <a:ea typeface="メイリオ" panose="020B0604030504040204" pitchFamily="50" charset="-128"/>
              </a:rPr>
              <a:t>（１）手当等支給メニュー</a:t>
            </a:r>
          </a:p>
        </p:txBody>
      </p:sp>
      <p:graphicFrame>
        <p:nvGraphicFramePr>
          <p:cNvPr id="31" name="表 30">
            <a:extLst>
              <a:ext uri="{FF2B5EF4-FFF2-40B4-BE49-F238E27FC236}">
                <a16:creationId xmlns:a16="http://schemas.microsoft.com/office/drawing/2014/main" id="{CB8CA178-6BF7-DEAD-E56A-61A538942C67}"/>
              </a:ext>
            </a:extLst>
          </p:cNvPr>
          <p:cNvGraphicFramePr>
            <a:graphicFrameLocks noGrp="1"/>
          </p:cNvGraphicFramePr>
          <p:nvPr>
            <p:extLst>
              <p:ext uri="{D42A27DB-BD31-4B8C-83A1-F6EECF244321}">
                <p14:modId xmlns:p14="http://schemas.microsoft.com/office/powerpoint/2010/main" val="1121770654"/>
              </p:ext>
            </p:extLst>
          </p:nvPr>
        </p:nvGraphicFramePr>
        <p:xfrm>
          <a:off x="3903639" y="4110188"/>
          <a:ext cx="2952000" cy="1715270"/>
        </p:xfrm>
        <a:graphic>
          <a:graphicData uri="http://schemas.openxmlformats.org/drawingml/2006/table">
            <a:tbl>
              <a:tblPr/>
              <a:tblGrid>
                <a:gridCol w="1224000">
                  <a:extLst>
                    <a:ext uri="{9D8B030D-6E8A-4147-A177-3AD203B41FA5}">
                      <a16:colId xmlns:a16="http://schemas.microsoft.com/office/drawing/2014/main" val="1026406668"/>
                    </a:ext>
                  </a:extLst>
                </a:gridCol>
                <a:gridCol w="864000">
                  <a:extLst>
                    <a:ext uri="{9D8B030D-6E8A-4147-A177-3AD203B41FA5}">
                      <a16:colId xmlns:a16="http://schemas.microsoft.com/office/drawing/2014/main" val="1472855315"/>
                    </a:ext>
                  </a:extLst>
                </a:gridCol>
                <a:gridCol w="864000">
                  <a:extLst>
                    <a:ext uri="{9D8B030D-6E8A-4147-A177-3AD203B41FA5}">
                      <a16:colId xmlns:a16="http://schemas.microsoft.com/office/drawing/2014/main" val="3871709284"/>
                    </a:ext>
                  </a:extLst>
                </a:gridCol>
              </a:tblGrid>
              <a:tr h="276983">
                <a:tc>
                  <a:txBody>
                    <a:bodyPr/>
                    <a:lstStyle/>
                    <a:p>
                      <a:pPr algn="ctr">
                        <a:lnSpc>
                          <a:spcPts val="1100"/>
                        </a:lnSpc>
                      </a:pPr>
                      <a:r>
                        <a:rPr kumimoji="1" lang="ja-JP" altLang="en-US" sz="1000" b="0" spc="150" baseline="0">
                          <a:solidFill>
                            <a:schemeClr val="tx1"/>
                          </a:solidFill>
                          <a:latin typeface="メイリオ" panose="020B0604030504040204" pitchFamily="50" charset="-128"/>
                          <a:ea typeface="メイリオ" panose="020B0604030504040204" pitchFamily="50" charset="-128"/>
                        </a:rPr>
                        <a:t>週所定労働時間</a:t>
                      </a:r>
                      <a:endParaRPr kumimoji="1" lang="en-US" altLang="ja-JP" sz="1000" b="0" spc="150" baseline="0">
                        <a:solidFill>
                          <a:schemeClr val="tx1"/>
                        </a:solidFill>
                        <a:latin typeface="メイリオ" panose="020B0604030504040204" pitchFamily="50" charset="-128"/>
                        <a:ea typeface="メイリオ" panose="020B0604030504040204" pitchFamily="50" charset="-128"/>
                      </a:endParaRPr>
                    </a:p>
                    <a:p>
                      <a:pPr algn="ctr">
                        <a:lnSpc>
                          <a:spcPts val="1100"/>
                        </a:lnSpc>
                      </a:pPr>
                      <a:r>
                        <a:rPr kumimoji="1" lang="ja-JP" altLang="en-US" sz="1000" b="0" spc="150" baseline="0">
                          <a:solidFill>
                            <a:schemeClr val="tx1"/>
                          </a:solidFill>
                          <a:latin typeface="メイリオ" panose="020B0604030504040204" pitchFamily="50" charset="-128"/>
                          <a:ea typeface="メイリオ" panose="020B0604030504040204" pitchFamily="50" charset="-128"/>
                        </a:rPr>
                        <a:t>の延長</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90570" rtl="0" eaLnBrk="1" latinLnBrk="0" hangingPunct="1">
                        <a:defRPr kumimoji="1" sz="1950" kern="1200">
                          <a:solidFill>
                            <a:schemeClr val="dk1"/>
                          </a:solidFill>
                          <a:latin typeface="Segoe UI"/>
                          <a:ea typeface="メイリオ"/>
                        </a:defRPr>
                      </a:lvl1pPr>
                      <a:lvl2pPr marL="495285" algn="l" defTabSz="990570" rtl="0" eaLnBrk="1" latinLnBrk="0" hangingPunct="1">
                        <a:defRPr kumimoji="1" sz="1950" kern="1200">
                          <a:solidFill>
                            <a:schemeClr val="dk1"/>
                          </a:solidFill>
                          <a:latin typeface="Segoe UI"/>
                          <a:ea typeface="メイリオ"/>
                        </a:defRPr>
                      </a:lvl2pPr>
                      <a:lvl3pPr marL="990570" algn="l" defTabSz="990570" rtl="0" eaLnBrk="1" latinLnBrk="0" hangingPunct="1">
                        <a:defRPr kumimoji="1" sz="1950" kern="1200">
                          <a:solidFill>
                            <a:schemeClr val="dk1"/>
                          </a:solidFill>
                          <a:latin typeface="Segoe UI"/>
                          <a:ea typeface="メイリオ"/>
                        </a:defRPr>
                      </a:lvl3pPr>
                      <a:lvl4pPr marL="1485854" algn="l" defTabSz="990570" rtl="0" eaLnBrk="1" latinLnBrk="0" hangingPunct="1">
                        <a:defRPr kumimoji="1" sz="1950" kern="1200">
                          <a:solidFill>
                            <a:schemeClr val="dk1"/>
                          </a:solidFill>
                          <a:latin typeface="Segoe UI"/>
                          <a:ea typeface="メイリオ"/>
                        </a:defRPr>
                      </a:lvl4pPr>
                      <a:lvl5pPr marL="1981139" algn="l" defTabSz="990570" rtl="0" eaLnBrk="1" latinLnBrk="0" hangingPunct="1">
                        <a:defRPr kumimoji="1" sz="1950" kern="1200">
                          <a:solidFill>
                            <a:schemeClr val="dk1"/>
                          </a:solidFill>
                          <a:latin typeface="Segoe UI"/>
                          <a:ea typeface="メイリオ"/>
                        </a:defRPr>
                      </a:lvl5pPr>
                      <a:lvl6pPr marL="2476424" algn="l" defTabSz="990570" rtl="0" eaLnBrk="1" latinLnBrk="0" hangingPunct="1">
                        <a:defRPr kumimoji="1" sz="1950" kern="1200">
                          <a:solidFill>
                            <a:schemeClr val="dk1"/>
                          </a:solidFill>
                          <a:latin typeface="Segoe UI"/>
                          <a:ea typeface="メイリオ"/>
                        </a:defRPr>
                      </a:lvl6pPr>
                      <a:lvl7pPr marL="2971709" algn="l" defTabSz="990570" rtl="0" eaLnBrk="1" latinLnBrk="0" hangingPunct="1">
                        <a:defRPr kumimoji="1" sz="1950" kern="1200">
                          <a:solidFill>
                            <a:schemeClr val="dk1"/>
                          </a:solidFill>
                          <a:latin typeface="Segoe UI"/>
                          <a:ea typeface="メイリオ"/>
                        </a:defRPr>
                      </a:lvl7pPr>
                      <a:lvl8pPr marL="3466993" algn="l" defTabSz="990570" rtl="0" eaLnBrk="1" latinLnBrk="0" hangingPunct="1">
                        <a:defRPr kumimoji="1" sz="1950" kern="1200">
                          <a:solidFill>
                            <a:schemeClr val="dk1"/>
                          </a:solidFill>
                          <a:latin typeface="Segoe UI"/>
                          <a:ea typeface="メイリオ"/>
                        </a:defRPr>
                      </a:lvl8pPr>
                      <a:lvl9pPr marL="3962278" algn="l" defTabSz="990570" rtl="0" eaLnBrk="1" latinLnBrk="0" hangingPunct="1">
                        <a:defRPr kumimoji="1" sz="1950" kern="1200">
                          <a:solidFill>
                            <a:schemeClr val="dk1"/>
                          </a:solidFill>
                          <a:latin typeface="Segoe UI"/>
                          <a:ea typeface="メイリオ"/>
                        </a:defRPr>
                      </a:lvl9pPr>
                    </a:lstStyle>
                    <a:p>
                      <a:pPr algn="ctr">
                        <a:lnSpc>
                          <a:spcPts val="1100"/>
                        </a:lnSpc>
                      </a:pPr>
                      <a:r>
                        <a:rPr kumimoji="1" lang="ja-JP" altLang="en-US" sz="1000" b="0" spc="150" baseline="0">
                          <a:solidFill>
                            <a:schemeClr val="tx1"/>
                          </a:solidFill>
                          <a:latin typeface="メイリオ" panose="020B0604030504040204" pitchFamily="50" charset="-128"/>
                          <a:ea typeface="メイリオ" panose="020B0604030504040204" pitchFamily="50" charset="-128"/>
                        </a:rPr>
                        <a:t>賃金の</a:t>
                      </a:r>
                      <a:endParaRPr kumimoji="1" lang="en-US" altLang="ja-JP" sz="1000" b="0" spc="150" baseline="0">
                        <a:solidFill>
                          <a:schemeClr val="tx1"/>
                        </a:solidFill>
                        <a:latin typeface="メイリオ" panose="020B0604030504040204" pitchFamily="50" charset="-128"/>
                        <a:ea typeface="メイリオ" panose="020B0604030504040204" pitchFamily="50" charset="-128"/>
                      </a:endParaRPr>
                    </a:p>
                    <a:p>
                      <a:pPr algn="ctr">
                        <a:lnSpc>
                          <a:spcPts val="1100"/>
                        </a:lnSpc>
                      </a:pPr>
                      <a:r>
                        <a:rPr kumimoji="1" lang="ja-JP" altLang="en-US" sz="1000" b="0" spc="150" baseline="0">
                          <a:solidFill>
                            <a:schemeClr val="tx1"/>
                          </a:solidFill>
                          <a:latin typeface="メイリオ" panose="020B0604030504040204" pitchFamily="50" charset="-128"/>
                          <a:ea typeface="メイリオ" panose="020B0604030504040204" pitchFamily="50" charset="-128"/>
                        </a:rPr>
                        <a:t>増額</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lnSpc>
                          <a:spcPts val="1100"/>
                        </a:lnSpc>
                      </a:pPr>
                      <a:r>
                        <a:rPr kumimoji="1" lang="en-US" altLang="ja-JP" sz="1000" b="0" spc="150" baseline="0">
                          <a:solidFill>
                            <a:schemeClr val="tx1"/>
                          </a:solidFill>
                          <a:latin typeface="メイリオ" panose="020B0604030504040204" pitchFamily="50" charset="-128"/>
                          <a:ea typeface="メイリオ" panose="020B0604030504040204" pitchFamily="50" charset="-128"/>
                        </a:rPr>
                        <a:t>1</a:t>
                      </a:r>
                      <a:r>
                        <a:rPr kumimoji="1" lang="ja-JP" altLang="en-US" sz="1000" b="0" spc="150" baseline="0">
                          <a:solidFill>
                            <a:schemeClr val="tx1"/>
                          </a:solidFill>
                          <a:latin typeface="メイリオ" panose="020B0604030504040204" pitchFamily="50" charset="-128"/>
                          <a:ea typeface="メイリオ" panose="020B0604030504040204" pitchFamily="50" charset="-128"/>
                        </a:rPr>
                        <a:t>人当たり</a:t>
                      </a:r>
                      <a:endParaRPr kumimoji="1" lang="en-US" altLang="ja-JP" sz="1000" b="0" spc="150" baseline="0">
                        <a:solidFill>
                          <a:schemeClr val="tx1"/>
                        </a:solidFill>
                        <a:latin typeface="メイリオ" panose="020B0604030504040204" pitchFamily="50" charset="-128"/>
                        <a:ea typeface="メイリオ" panose="020B0604030504040204" pitchFamily="50" charset="-128"/>
                      </a:endParaRPr>
                    </a:p>
                    <a:p>
                      <a:pPr algn="ctr">
                        <a:lnSpc>
                          <a:spcPts val="1100"/>
                        </a:lnSpc>
                      </a:pPr>
                      <a:r>
                        <a:rPr kumimoji="1" lang="ja-JP" altLang="en-US" sz="1000" b="0" spc="150" baseline="0">
                          <a:solidFill>
                            <a:schemeClr val="tx1"/>
                          </a:solidFill>
                          <a:latin typeface="メイリオ" panose="020B0604030504040204" pitchFamily="50" charset="-128"/>
                          <a:ea typeface="メイリオ" panose="020B0604030504040204" pitchFamily="50" charset="-128"/>
                        </a:rPr>
                        <a:t>助成額</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475888576"/>
                  </a:ext>
                </a:extLst>
              </a:tr>
              <a:tr h="169110">
                <a:tc>
                  <a:txBody>
                    <a:bodyPr/>
                    <a:lstStyle/>
                    <a:p>
                      <a:pPr marL="0" marR="0" lvl="0" indent="0" algn="ctr" defTabSz="995549" rtl="0" eaLnBrk="1" fontAlgn="auto" latinLnBrk="0" hangingPunct="1">
                        <a:lnSpc>
                          <a:spcPct val="100000"/>
                        </a:lnSpc>
                        <a:spcBef>
                          <a:spcPts val="0"/>
                        </a:spcBef>
                        <a:spcAft>
                          <a:spcPts val="0"/>
                        </a:spcAft>
                        <a:buClrTx/>
                        <a:buSzTx/>
                        <a:buFontTx/>
                        <a:buNone/>
                        <a:tabLst/>
                        <a:defRPr/>
                      </a:pPr>
                      <a:r>
                        <a:rPr kumimoji="1" lang="en-US" altLang="ja-JP" sz="1000" b="0" spc="200">
                          <a:solidFill>
                            <a:schemeClr val="tx1"/>
                          </a:solidFill>
                          <a:latin typeface="メイリオ" panose="020B0604030504040204" pitchFamily="50" charset="-128"/>
                          <a:ea typeface="メイリオ" panose="020B0604030504040204" pitchFamily="50" charset="-128"/>
                        </a:rPr>
                        <a:t>4</a:t>
                      </a:r>
                      <a:r>
                        <a:rPr kumimoji="1" lang="ja-JP" altLang="en-US" sz="1000" b="0" spc="200">
                          <a:solidFill>
                            <a:schemeClr val="tx1"/>
                          </a:solidFill>
                          <a:latin typeface="メイリオ" panose="020B0604030504040204" pitchFamily="50" charset="-128"/>
                          <a:ea typeface="メイリオ" panose="020B0604030504040204" pitchFamily="50" charset="-128"/>
                        </a:rPr>
                        <a:t>時間以上</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90570" rtl="0" eaLnBrk="1" latinLnBrk="0" hangingPunct="1">
                        <a:defRPr kumimoji="1" sz="1950" kern="1200">
                          <a:solidFill>
                            <a:schemeClr val="dk1"/>
                          </a:solidFill>
                          <a:latin typeface="Segoe UI"/>
                          <a:ea typeface="メイリオ"/>
                        </a:defRPr>
                      </a:lvl1pPr>
                      <a:lvl2pPr marL="495285" algn="l" defTabSz="990570" rtl="0" eaLnBrk="1" latinLnBrk="0" hangingPunct="1">
                        <a:defRPr kumimoji="1" sz="1950" kern="1200">
                          <a:solidFill>
                            <a:schemeClr val="dk1"/>
                          </a:solidFill>
                          <a:latin typeface="Segoe UI"/>
                          <a:ea typeface="メイリオ"/>
                        </a:defRPr>
                      </a:lvl2pPr>
                      <a:lvl3pPr marL="990570" algn="l" defTabSz="990570" rtl="0" eaLnBrk="1" latinLnBrk="0" hangingPunct="1">
                        <a:defRPr kumimoji="1" sz="1950" kern="1200">
                          <a:solidFill>
                            <a:schemeClr val="dk1"/>
                          </a:solidFill>
                          <a:latin typeface="Segoe UI"/>
                          <a:ea typeface="メイリオ"/>
                        </a:defRPr>
                      </a:lvl3pPr>
                      <a:lvl4pPr marL="1485854" algn="l" defTabSz="990570" rtl="0" eaLnBrk="1" latinLnBrk="0" hangingPunct="1">
                        <a:defRPr kumimoji="1" sz="1950" kern="1200">
                          <a:solidFill>
                            <a:schemeClr val="dk1"/>
                          </a:solidFill>
                          <a:latin typeface="Segoe UI"/>
                          <a:ea typeface="メイリオ"/>
                        </a:defRPr>
                      </a:lvl4pPr>
                      <a:lvl5pPr marL="1981139" algn="l" defTabSz="990570" rtl="0" eaLnBrk="1" latinLnBrk="0" hangingPunct="1">
                        <a:defRPr kumimoji="1" sz="1950" kern="1200">
                          <a:solidFill>
                            <a:schemeClr val="dk1"/>
                          </a:solidFill>
                          <a:latin typeface="Segoe UI"/>
                          <a:ea typeface="メイリオ"/>
                        </a:defRPr>
                      </a:lvl5pPr>
                      <a:lvl6pPr marL="2476424" algn="l" defTabSz="990570" rtl="0" eaLnBrk="1" latinLnBrk="0" hangingPunct="1">
                        <a:defRPr kumimoji="1" sz="1950" kern="1200">
                          <a:solidFill>
                            <a:schemeClr val="dk1"/>
                          </a:solidFill>
                          <a:latin typeface="Segoe UI"/>
                          <a:ea typeface="メイリオ"/>
                        </a:defRPr>
                      </a:lvl6pPr>
                      <a:lvl7pPr marL="2971709" algn="l" defTabSz="990570" rtl="0" eaLnBrk="1" latinLnBrk="0" hangingPunct="1">
                        <a:defRPr kumimoji="1" sz="1950" kern="1200">
                          <a:solidFill>
                            <a:schemeClr val="dk1"/>
                          </a:solidFill>
                          <a:latin typeface="Segoe UI"/>
                          <a:ea typeface="メイリオ"/>
                        </a:defRPr>
                      </a:lvl7pPr>
                      <a:lvl8pPr marL="3466993" algn="l" defTabSz="990570" rtl="0" eaLnBrk="1" latinLnBrk="0" hangingPunct="1">
                        <a:defRPr kumimoji="1" sz="1950" kern="1200">
                          <a:solidFill>
                            <a:schemeClr val="dk1"/>
                          </a:solidFill>
                          <a:latin typeface="Segoe UI"/>
                          <a:ea typeface="メイリオ"/>
                        </a:defRPr>
                      </a:lvl8pPr>
                      <a:lvl9pPr marL="3962278" algn="l" defTabSz="990570" rtl="0" eaLnBrk="1" latinLnBrk="0" hangingPunct="1">
                        <a:defRPr kumimoji="1" sz="1950" kern="1200">
                          <a:solidFill>
                            <a:schemeClr val="dk1"/>
                          </a:solidFill>
                          <a:latin typeface="Segoe UI"/>
                          <a:ea typeface="メイリオ"/>
                        </a:defRPr>
                      </a:lvl9pPr>
                    </a:lstStyle>
                    <a:p>
                      <a:pPr marL="0" marR="0" lvl="0" indent="0" algn="ctr" defTabSz="995549"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ー</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marL="0" marR="0" lvl="0" indent="0" algn="ctr" defTabSz="995549" rtl="0" eaLnBrk="1" fontAlgn="auto" latinLnBrk="0" hangingPunct="1">
                        <a:lnSpc>
                          <a:spcPct val="100000"/>
                        </a:lnSpc>
                        <a:spcBef>
                          <a:spcPts val="0"/>
                        </a:spcBef>
                        <a:spcAft>
                          <a:spcPts val="0"/>
                        </a:spcAft>
                        <a:buClrTx/>
                        <a:buSzTx/>
                        <a:buFontTx/>
                        <a:buNone/>
                        <a:tabLst/>
                        <a:defRPr/>
                      </a:pPr>
                      <a:r>
                        <a:rPr kumimoji="1" lang="en-US" altLang="ja-JP" sz="1300" b="1" spc="200">
                          <a:solidFill>
                            <a:srgbClr val="C00000"/>
                          </a:solidFill>
                          <a:latin typeface="メイリオ" panose="020B0604030504040204" pitchFamily="50" charset="-128"/>
                          <a:ea typeface="メイリオ" panose="020B0604030504040204" pitchFamily="50" charset="-128"/>
                        </a:rPr>
                        <a:t>30</a:t>
                      </a:r>
                      <a:r>
                        <a:rPr kumimoji="1" lang="ja-JP" altLang="en-US" sz="1300" b="1" spc="200">
                          <a:solidFill>
                            <a:srgbClr val="C00000"/>
                          </a:solidFill>
                          <a:latin typeface="メイリオ" panose="020B0604030504040204" pitchFamily="50" charset="-128"/>
                          <a:ea typeface="メイリオ" panose="020B0604030504040204" pitchFamily="50" charset="-128"/>
                        </a:rPr>
                        <a:t>万円</a:t>
                      </a:r>
                      <a:endParaRPr kumimoji="1" lang="en-US" altLang="ja-JP" sz="1300" b="1" spc="200">
                        <a:solidFill>
                          <a:srgbClr val="C0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2079097"/>
                  </a:ext>
                </a:extLst>
              </a:tr>
              <a:tr h="276983">
                <a:tc>
                  <a:txBody>
                    <a:bodyPr/>
                    <a:lstStyle/>
                    <a:p>
                      <a:pPr marL="0" marR="0" lvl="0" indent="0" algn="ctr" defTabSz="995549"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a:t>
                      </a:r>
                      <a:r>
                        <a:rPr kumimoji="1" lang="ja-JP" altLang="en-US"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時間以上</a:t>
                      </a:r>
                      <a:endParaRPr kumimoji="1" lang="en-US" altLang="ja-JP"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95549"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4</a:t>
                      </a:r>
                      <a:r>
                        <a:rPr kumimoji="1" lang="ja-JP" altLang="en-US"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時間未満</a:t>
                      </a:r>
                      <a:endParaRPr kumimoji="1" lang="ja-JP" altLang="en-US" sz="1000" b="0" spc="200">
                        <a:solidFill>
                          <a:schemeClr val="tx1"/>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５％以上</a:t>
                      </a:r>
                      <a:endPar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r>
                        <a:rPr kumimoji="1" lang="en-US" altLang="ja-JP" sz="14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40</a:t>
                      </a:r>
                      <a:r>
                        <a:rPr kumimoji="1" lang="ja-JP" altLang="en-US"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万円</a:t>
                      </a:r>
                      <a:endParaRPr kumimoji="1" lang="ja-JP" altLang="en-US"/>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3F4"/>
                    </a:solidFill>
                  </a:tcPr>
                </a:tc>
                <a:extLst>
                  <a:ext uri="{0D108BD9-81ED-4DB2-BD59-A6C34878D82A}">
                    <a16:rowId xmlns:a16="http://schemas.microsoft.com/office/drawing/2014/main" val="4171084088"/>
                  </a:ext>
                </a:extLst>
              </a:tr>
              <a:tr h="276983">
                <a:tc>
                  <a:txBody>
                    <a:bodyPr/>
                    <a:lstStyle/>
                    <a:p>
                      <a:pPr marL="0" marR="0" lvl="0" indent="0" algn="ctr" defTabSz="995549"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1" lang="ja-JP" altLang="en-US"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時間以上</a:t>
                      </a:r>
                      <a:endParaRPr kumimoji="1" lang="en-US" altLang="ja-JP"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95549"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3</a:t>
                      </a:r>
                      <a:r>
                        <a:rPr kumimoji="1" lang="ja-JP" altLang="en-US"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時間未満</a:t>
                      </a: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10</a:t>
                      </a:r>
                      <a:r>
                        <a:rPr kumimoji="1" lang="ja-JP" altLang="en-US"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％以上</a:t>
                      </a:r>
                      <a:endPar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3F4"/>
                    </a:solidFill>
                  </a:tcPr>
                </a:tc>
                <a:extLst>
                  <a:ext uri="{0D108BD9-81ED-4DB2-BD59-A6C34878D82A}">
                    <a16:rowId xmlns:a16="http://schemas.microsoft.com/office/drawing/2014/main" val="2359340970"/>
                  </a:ext>
                </a:extLst>
              </a:tr>
              <a:tr h="276983">
                <a:tc>
                  <a:txBody>
                    <a:bodyPr/>
                    <a:lstStyle/>
                    <a:p>
                      <a:pPr marL="0" marR="0" lvl="0" indent="0" algn="ctr" defTabSz="995549" rtl="0" eaLnBrk="1" fontAlgn="auto" latinLnBrk="0" hangingPunct="1">
                        <a:lnSpc>
                          <a:spcPts val="1100"/>
                        </a:lnSpc>
                        <a:spcBef>
                          <a:spcPts val="0"/>
                        </a:spcBef>
                        <a:spcAft>
                          <a:spcPts val="0"/>
                        </a:spcAft>
                        <a:buClrTx/>
                        <a:buSzTx/>
                        <a:buFontTx/>
                        <a:buNone/>
                        <a:tabLst/>
                        <a:defRPr/>
                      </a:pPr>
                      <a:r>
                        <a:rPr kumimoji="1" lang="ja-JP" altLang="en-US"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１時間以上</a:t>
                      </a:r>
                      <a:endParaRPr kumimoji="1" lang="en-US" altLang="ja-JP"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95549" rtl="0" eaLnBrk="1" fontAlgn="auto" latinLnBrk="0" hangingPunct="1">
                        <a:lnSpc>
                          <a:spcPts val="1100"/>
                        </a:lnSpc>
                        <a:spcBef>
                          <a:spcPts val="0"/>
                        </a:spcBef>
                        <a:spcAft>
                          <a:spcPts val="0"/>
                        </a:spcAft>
                        <a:buClrTx/>
                        <a:buSzTx/>
                        <a:buFontTx/>
                        <a:buNone/>
                        <a:tabLst/>
                        <a:defRPr/>
                      </a:pPr>
                      <a:r>
                        <a:rPr kumimoji="1" lang="en-US" altLang="ja-JP"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2</a:t>
                      </a:r>
                      <a:r>
                        <a:rPr kumimoji="1" lang="ja-JP" altLang="en-US" sz="1000" b="0" i="0" u="none" strike="noStrike" kern="1200" cap="none" spc="20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時間未満</a:t>
                      </a:r>
                      <a:endParaRPr kumimoji="1" lang="ja-JP" altLang="en-US" sz="1000" b="0" spc="200">
                        <a:solidFill>
                          <a:schemeClr val="tx1"/>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15</a:t>
                      </a:r>
                      <a:r>
                        <a:rPr kumimoji="1" lang="ja-JP" altLang="en-US" sz="10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％以上</a:t>
                      </a:r>
                      <a:endParaRPr kumimoji="1" lang="ja-JP" altLang="en-US" sz="1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kumimoji="1" lang="ja-JP" altLang="en-US"/>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3F4"/>
                    </a:solidFill>
                  </a:tcPr>
                </a:tc>
                <a:extLst>
                  <a:ext uri="{0D108BD9-81ED-4DB2-BD59-A6C34878D82A}">
                    <a16:rowId xmlns:a16="http://schemas.microsoft.com/office/drawing/2014/main" val="3865345876"/>
                  </a:ext>
                </a:extLst>
              </a:tr>
            </a:tbl>
          </a:graphicData>
        </a:graphic>
      </p:graphicFrame>
      <p:sp>
        <p:nvSpPr>
          <p:cNvPr id="33" name="テキスト ボックス 32">
            <a:extLst>
              <a:ext uri="{FF2B5EF4-FFF2-40B4-BE49-F238E27FC236}">
                <a16:creationId xmlns:a16="http://schemas.microsoft.com/office/drawing/2014/main" id="{859AB59F-CAF5-0763-72C3-B72EFD1C1937}"/>
              </a:ext>
            </a:extLst>
          </p:cNvPr>
          <p:cNvSpPr txBox="1"/>
          <p:nvPr/>
        </p:nvSpPr>
        <p:spPr>
          <a:xfrm>
            <a:off x="3772882" y="3846690"/>
            <a:ext cx="2247850" cy="266996"/>
          </a:xfrm>
          <a:prstGeom prst="rect">
            <a:avLst/>
          </a:prstGeom>
          <a:noFill/>
        </p:spPr>
        <p:txBody>
          <a:bodyPr wrap="square" rtlCol="0">
            <a:spAutoFit/>
          </a:bodyPr>
          <a:lstStyle/>
          <a:p>
            <a:pPr defTabSz="432592">
              <a:buClr>
                <a:srgbClr val="103185"/>
              </a:buClr>
              <a:defRPr/>
            </a:pPr>
            <a:r>
              <a:rPr lang="ja-JP" altLang="en-US" sz="1135" b="1">
                <a:solidFill>
                  <a:srgbClr val="000000"/>
                </a:solidFill>
                <a:latin typeface="メイリオ" panose="020B0604030504040204" pitchFamily="50" charset="-128"/>
                <a:ea typeface="メイリオ" panose="020B0604030504040204" pitchFamily="50" charset="-128"/>
              </a:rPr>
              <a:t>（２）労働時間延長メニュー</a:t>
            </a:r>
            <a:endParaRPr lang="ja-JP" altLang="en-US" sz="1135">
              <a:solidFill>
                <a:srgbClr val="000000"/>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583A25E9-74B9-3390-7194-94BFFE5B05B6}"/>
              </a:ext>
            </a:extLst>
          </p:cNvPr>
          <p:cNvSpPr/>
          <p:nvPr/>
        </p:nvSpPr>
        <p:spPr>
          <a:xfrm>
            <a:off x="312364" y="5845159"/>
            <a:ext cx="2457547" cy="268087"/>
          </a:xfrm>
          <a:prstGeom prst="rect">
            <a:avLst/>
          </a:prstGeom>
        </p:spPr>
        <p:txBody>
          <a:bodyPr wrap="square">
            <a:spAutoFit/>
          </a:bodyPr>
          <a:lstStyle/>
          <a:p>
            <a:pPr algn="just" defTabSz="432592">
              <a:lnSpc>
                <a:spcPct val="120000"/>
              </a:lnSpc>
              <a:spcAft>
                <a:spcPts val="568"/>
              </a:spcAft>
              <a:defRPr/>
            </a:pPr>
            <a:r>
              <a:rPr lang="ja-JP" altLang="en-US" sz="993" b="1">
                <a:solidFill>
                  <a:srgbClr val="003399"/>
                </a:solidFill>
                <a:latin typeface="メイリオ" panose="020B0604030504040204" pitchFamily="50" charset="-128"/>
                <a:ea typeface="メイリオ" panose="020B0604030504040204" pitchFamily="50" charset="-128"/>
              </a:rPr>
              <a:t>◆社会保険適用促進手当</a:t>
            </a:r>
            <a:endParaRPr lang="en-US" altLang="ja-JP" sz="993" b="1">
              <a:solidFill>
                <a:srgbClr val="003399"/>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20811946-7784-3302-D2F9-F8EB8FDAA2D4}"/>
              </a:ext>
            </a:extLst>
          </p:cNvPr>
          <p:cNvSpPr txBox="1"/>
          <p:nvPr/>
        </p:nvSpPr>
        <p:spPr>
          <a:xfrm>
            <a:off x="114482" y="6008081"/>
            <a:ext cx="3706899" cy="374461"/>
          </a:xfrm>
          <a:prstGeom prst="rect">
            <a:avLst/>
          </a:prstGeom>
          <a:noFill/>
        </p:spPr>
        <p:txBody>
          <a:bodyPr wrap="square">
            <a:spAutoFit/>
          </a:bodyPr>
          <a:lstStyle/>
          <a:p>
            <a:pPr marL="171236" algn="just" defTabSz="432592">
              <a:lnSpc>
                <a:spcPts val="1100"/>
              </a:lnSpc>
              <a:defRPr/>
            </a:pPr>
            <a:r>
              <a:rPr lang="ja-JP" altLang="en-US" sz="800">
                <a:solidFill>
                  <a:srgbClr val="000000"/>
                </a:solidFill>
                <a:latin typeface="メイリオ" panose="020B0604030504040204" pitchFamily="50" charset="-128"/>
                <a:ea typeface="メイリオ" panose="020B0604030504040204" pitchFamily="50" charset="-128"/>
              </a:rPr>
              <a:t>　</a:t>
            </a:r>
            <a:r>
              <a:rPr lang="ja-JP" altLang="en-US" sz="800" u="sng">
                <a:solidFill>
                  <a:srgbClr val="000000"/>
                </a:solidFill>
                <a:latin typeface="メイリオ" panose="020B0604030504040204" pitchFamily="50" charset="-128"/>
                <a:ea typeface="メイリオ" panose="020B0604030504040204" pitchFamily="50" charset="-128"/>
              </a:rPr>
              <a:t>本人負担分の保険料相当額を上限として、社会保険料の算定対象としない取扱いを受けられる手当（標準報酬月額</a:t>
            </a:r>
            <a:r>
              <a:rPr lang="en-US" altLang="ja-JP" sz="800" u="sng">
                <a:solidFill>
                  <a:srgbClr val="000000"/>
                </a:solidFill>
                <a:latin typeface="メイリオ" panose="020B0604030504040204" pitchFamily="50" charset="-128"/>
                <a:ea typeface="メイリオ" panose="020B0604030504040204" pitchFamily="50" charset="-128"/>
              </a:rPr>
              <a:t>10.4</a:t>
            </a:r>
            <a:r>
              <a:rPr lang="ja-JP" altLang="en-US" sz="800" u="sng">
                <a:solidFill>
                  <a:srgbClr val="000000"/>
                </a:solidFill>
                <a:latin typeface="メイリオ" panose="020B0604030504040204" pitchFamily="50" charset="-128"/>
                <a:ea typeface="メイリオ" panose="020B0604030504040204" pitchFamily="50" charset="-128"/>
              </a:rPr>
              <a:t>万円以下の者に限る）。</a:t>
            </a:r>
            <a:endParaRPr lang="en-US" altLang="ja-JP" sz="800" u="sng">
              <a:solidFill>
                <a:srgbClr val="000000"/>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5394CFF7-6E22-17AE-8DE6-E84BB2142F9C}"/>
              </a:ext>
            </a:extLst>
          </p:cNvPr>
          <p:cNvSpPr txBox="1"/>
          <p:nvPr/>
        </p:nvSpPr>
        <p:spPr>
          <a:xfrm>
            <a:off x="3772882" y="5824029"/>
            <a:ext cx="3478802" cy="564322"/>
          </a:xfrm>
          <a:prstGeom prst="rect">
            <a:avLst/>
          </a:prstGeom>
          <a:noFill/>
        </p:spPr>
        <p:txBody>
          <a:bodyPr wrap="square">
            <a:spAutoFit/>
          </a:bodyPr>
          <a:lstStyle/>
          <a:p>
            <a:pPr defTabSz="432592">
              <a:defRPr/>
            </a:pPr>
            <a:r>
              <a:rPr lang="en-US" altLang="ja-JP" sz="800">
                <a:solidFill>
                  <a:prstClr val="black"/>
                </a:solidFill>
                <a:latin typeface="メイリオ" panose="020B0604030504040204" pitchFamily="50" charset="-128"/>
                <a:ea typeface="メイリオ" panose="020B0604030504040204" pitchFamily="50" charset="-128"/>
              </a:rPr>
              <a:t>※</a:t>
            </a:r>
            <a:r>
              <a:rPr lang="ja-JP" altLang="en-US" sz="800">
                <a:solidFill>
                  <a:prstClr val="black"/>
                </a:solidFill>
                <a:latin typeface="メイリオ" panose="020B0604030504040204" pitchFamily="50" charset="-128"/>
                <a:ea typeface="メイリオ" panose="020B0604030504040204" pitchFamily="50" charset="-128"/>
              </a:rPr>
              <a:t>　助成額は中小企業の場合。大企業の場合は３／４の額。</a:t>
            </a:r>
            <a:endParaRPr lang="en-US" altLang="ja-JP" sz="800">
              <a:solidFill>
                <a:prstClr val="black"/>
              </a:solidFill>
              <a:latin typeface="メイリオ" panose="020B0604030504040204" pitchFamily="50" charset="-128"/>
              <a:ea typeface="メイリオ" panose="020B0604030504040204" pitchFamily="50" charset="-128"/>
            </a:endParaRPr>
          </a:p>
          <a:p>
            <a:pPr defTabSz="432592">
              <a:defRPr/>
            </a:pPr>
            <a:r>
              <a:rPr lang="en-US" altLang="ja-JP" sz="800">
                <a:solidFill>
                  <a:prstClr val="black"/>
                </a:solidFill>
                <a:latin typeface="メイリオ" panose="020B0604030504040204" pitchFamily="50" charset="-128"/>
                <a:ea typeface="メイリオ" panose="020B0604030504040204" pitchFamily="50" charset="-128"/>
              </a:rPr>
              <a:t>※</a:t>
            </a:r>
            <a:r>
              <a:rPr lang="ja-JP" altLang="en-US" sz="800">
                <a:solidFill>
                  <a:prstClr val="black"/>
                </a:solidFill>
                <a:latin typeface="メイリオ" panose="020B0604030504040204" pitchFamily="50" charset="-128"/>
                <a:ea typeface="メイリオ" panose="020B0604030504040204" pitchFamily="50" charset="-128"/>
              </a:rPr>
              <a:t>　（２）４時間未満の延長の場合は、併せて基本給の増額が必要。</a:t>
            </a:r>
            <a:endParaRPr lang="en-US" altLang="ja-JP" sz="800">
              <a:solidFill>
                <a:prstClr val="black"/>
              </a:solidFill>
              <a:latin typeface="メイリオ" panose="020B0604030504040204" pitchFamily="50" charset="-128"/>
              <a:ea typeface="メイリオ" panose="020B0604030504040204" pitchFamily="50" charset="-128"/>
            </a:endParaRPr>
          </a:p>
          <a:p>
            <a:pPr marL="166728" indent="-166728" defTabSz="432592">
              <a:defRPr/>
            </a:pPr>
            <a:r>
              <a:rPr lang="en-US" altLang="ja-JP" sz="800">
                <a:solidFill>
                  <a:prstClr val="black"/>
                </a:solidFill>
                <a:latin typeface="メイリオ" panose="020B0604030504040204" pitchFamily="50" charset="-128"/>
                <a:ea typeface="メイリオ" panose="020B0604030504040204" pitchFamily="50" charset="-128"/>
              </a:rPr>
              <a:t>※</a:t>
            </a:r>
            <a:r>
              <a:rPr lang="ja-JP" altLang="en-US" sz="800">
                <a:solidFill>
                  <a:prstClr val="black"/>
                </a:solidFill>
                <a:latin typeface="メイリオ" panose="020B0604030504040204" pitchFamily="50" charset="-128"/>
                <a:ea typeface="メイリオ" panose="020B0604030504040204" pitchFamily="50" charset="-128"/>
              </a:rPr>
              <a:t>　１年目に</a:t>
            </a:r>
            <a:r>
              <a:rPr lang="en-US" altLang="ja-JP" sz="800">
                <a:solidFill>
                  <a:prstClr val="black"/>
                </a:solidFill>
                <a:latin typeface="メイリオ" panose="020B0604030504040204" pitchFamily="50" charset="-128"/>
                <a:ea typeface="メイリオ" panose="020B0604030504040204" pitchFamily="50" charset="-128"/>
              </a:rPr>
              <a:t>(1)</a:t>
            </a:r>
            <a:r>
              <a:rPr lang="ja-JP" altLang="en-US" sz="800">
                <a:solidFill>
                  <a:prstClr val="black"/>
                </a:solidFill>
                <a:latin typeface="メイリオ" panose="020B0604030504040204" pitchFamily="50" charset="-128"/>
                <a:ea typeface="メイリオ" panose="020B0604030504040204" pitchFamily="50" charset="-128"/>
              </a:rPr>
              <a:t>①、２年目に</a:t>
            </a:r>
            <a:r>
              <a:rPr lang="en-US" altLang="ja-JP" sz="800">
                <a:solidFill>
                  <a:prstClr val="black"/>
                </a:solidFill>
                <a:latin typeface="メイリオ" panose="020B0604030504040204" pitchFamily="50" charset="-128"/>
                <a:ea typeface="メイリオ" panose="020B0604030504040204" pitchFamily="50" charset="-128"/>
              </a:rPr>
              <a:t>(2)</a:t>
            </a:r>
            <a:r>
              <a:rPr lang="ja-JP" altLang="en-US" sz="800">
                <a:solidFill>
                  <a:prstClr val="black"/>
                </a:solidFill>
                <a:latin typeface="メイリオ" panose="020B0604030504040204" pitchFamily="50" charset="-128"/>
                <a:ea typeface="メイリオ" panose="020B0604030504040204" pitchFamily="50" charset="-128"/>
              </a:rPr>
              <a:t>の助成も受給可（併用メニュー）。</a:t>
            </a:r>
            <a:endParaRPr lang="en-US" altLang="ja-JP" sz="800">
              <a:solidFill>
                <a:prstClr val="black"/>
              </a:solidFill>
              <a:latin typeface="メイリオ" panose="020B0604030504040204" pitchFamily="50" charset="-128"/>
              <a:ea typeface="メイリオ" panose="020B0604030504040204" pitchFamily="50" charset="-128"/>
            </a:endParaRPr>
          </a:p>
          <a:p>
            <a:pPr marL="166728" indent="-166728" defTabSz="432592">
              <a:defRPr/>
            </a:pPr>
            <a:r>
              <a:rPr lang="ja-JP" altLang="en-US" sz="700">
                <a:solidFill>
                  <a:prstClr val="black"/>
                </a:solidFill>
                <a:latin typeface="メイリオ" panose="020B0604030504040204" pitchFamily="50" charset="-128"/>
                <a:ea typeface="メイリオ" panose="020B0604030504040204" pitchFamily="50" charset="-128"/>
              </a:rPr>
              <a:t>　　（上述を除き、１人に対して２つのメニューの助成は受けられません。）</a:t>
            </a:r>
            <a:endParaRPr lang="en-US" altLang="ja-JP" sz="700">
              <a:solidFill>
                <a:prstClr val="black"/>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546A2C88-C08E-58D7-C0D4-8A2120AE9D51}"/>
              </a:ext>
            </a:extLst>
          </p:cNvPr>
          <p:cNvSpPr txBox="1"/>
          <p:nvPr/>
        </p:nvSpPr>
        <p:spPr>
          <a:xfrm>
            <a:off x="343870" y="6333536"/>
            <a:ext cx="6849605" cy="179355"/>
          </a:xfrm>
          <a:prstGeom prst="rect">
            <a:avLst/>
          </a:prstGeom>
          <a:noFill/>
        </p:spPr>
        <p:txBody>
          <a:bodyPr wrap="square" rtlCol="0">
            <a:noAutofit/>
          </a:bodyPr>
          <a:lstStyle/>
          <a:p>
            <a:pPr defTabSz="941967"/>
            <a:r>
              <a:rPr lang="en-US" altLang="ja-JP" sz="900">
                <a:solidFill>
                  <a:prstClr val="black"/>
                </a:solidFill>
                <a:latin typeface="メイリオ" panose="020B0604030504040204" pitchFamily="50" charset="-128"/>
                <a:ea typeface="メイリオ" panose="020B0604030504040204" pitchFamily="50" charset="-128"/>
              </a:rPr>
              <a:t>※ </a:t>
            </a:r>
            <a:r>
              <a:rPr lang="ja-JP" altLang="en-US" sz="900" u="sng">
                <a:solidFill>
                  <a:prstClr val="black"/>
                </a:solidFill>
                <a:latin typeface="メイリオ" panose="020B0604030504040204" pitchFamily="50" charset="-128"/>
                <a:ea typeface="メイリオ" panose="020B0604030504040204" pitchFamily="50" charset="-128"/>
              </a:rPr>
              <a:t>令和８年３月</a:t>
            </a:r>
            <a:r>
              <a:rPr lang="en-US" altLang="ja-JP" sz="900" u="sng">
                <a:solidFill>
                  <a:prstClr val="black"/>
                </a:solidFill>
                <a:latin typeface="メイリオ" panose="020B0604030504040204" pitchFamily="50" charset="-128"/>
                <a:ea typeface="メイリオ" panose="020B0604030504040204" pitchFamily="50" charset="-128"/>
              </a:rPr>
              <a:t>31</a:t>
            </a:r>
            <a:r>
              <a:rPr lang="ja-JP" altLang="en-US" sz="900" u="sng">
                <a:solidFill>
                  <a:prstClr val="black"/>
                </a:solidFill>
                <a:latin typeface="メイリオ" panose="020B0604030504040204" pitchFamily="50" charset="-128"/>
                <a:ea typeface="メイリオ" panose="020B0604030504040204" pitchFamily="50" charset="-128"/>
              </a:rPr>
              <a:t>日まで</a:t>
            </a:r>
            <a:r>
              <a:rPr lang="ja-JP" altLang="en-US" sz="900">
                <a:solidFill>
                  <a:prstClr val="black"/>
                </a:solidFill>
                <a:latin typeface="メイリオ" panose="020B0604030504040204" pitchFamily="50" charset="-128"/>
                <a:ea typeface="メイリオ" panose="020B0604030504040204" pitchFamily="50" charset="-128"/>
              </a:rPr>
              <a:t>の間に</a:t>
            </a:r>
            <a:r>
              <a:rPr lang="ja-JP" altLang="en-US" sz="900" u="sng">
                <a:solidFill>
                  <a:prstClr val="black"/>
                </a:solidFill>
                <a:latin typeface="メイリオ" panose="020B0604030504040204" pitchFamily="50" charset="-128"/>
                <a:ea typeface="メイリオ" panose="020B0604030504040204" pitchFamily="50" charset="-128"/>
              </a:rPr>
              <a:t>新たに社会保険の加入要件を満たし、加入する者への取組</a:t>
            </a:r>
            <a:r>
              <a:rPr lang="ja-JP" altLang="en-US" sz="900">
                <a:solidFill>
                  <a:prstClr val="black"/>
                </a:solidFill>
                <a:latin typeface="メイリオ" panose="020B0604030504040204" pitchFamily="50" charset="-128"/>
                <a:ea typeface="メイリオ" panose="020B0604030504040204" pitchFamily="50" charset="-128"/>
              </a:rPr>
              <a:t>が助成対象になります。</a:t>
            </a:r>
            <a:endParaRPr lang="en-US" altLang="ja-JP" sz="900">
              <a:solidFill>
                <a:prstClr val="black"/>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3EE6E786-3EFC-8DD3-C426-3BCF36D73E42}"/>
              </a:ext>
            </a:extLst>
          </p:cNvPr>
          <p:cNvSpPr txBox="1"/>
          <p:nvPr/>
        </p:nvSpPr>
        <p:spPr>
          <a:xfrm>
            <a:off x="310341" y="5713828"/>
            <a:ext cx="3593298" cy="215444"/>
          </a:xfrm>
          <a:prstGeom prst="rect">
            <a:avLst/>
          </a:prstGeom>
          <a:noFill/>
        </p:spPr>
        <p:txBody>
          <a:bodyPr wrap="square">
            <a:spAutoFit/>
          </a:bodyPr>
          <a:lstStyle>
            <a:defPPr>
              <a:defRPr lang="ja-JP"/>
            </a:defPPr>
            <a:lvl1pPr defTabSz="432592">
              <a:defRPr sz="757">
                <a:solidFill>
                  <a:prstClr val="black"/>
                </a:solidFill>
                <a:latin typeface="メイリオ" panose="020B0604030504040204" pitchFamily="50" charset="-128"/>
                <a:ea typeface="メイリオ" panose="020B0604030504040204" pitchFamily="50" charset="-128"/>
              </a:defRPr>
            </a:lvl1pPr>
          </a:lstStyle>
          <a:p>
            <a:r>
              <a:rPr lang="en-US" altLang="ja-JP" sz="800"/>
              <a:t>(</a:t>
            </a:r>
            <a:r>
              <a:rPr lang="ja-JP" altLang="en-US" sz="800"/>
              <a:t>注</a:t>
            </a:r>
            <a:r>
              <a:rPr lang="en-US" altLang="ja-JP" sz="800"/>
              <a:t>)</a:t>
            </a:r>
            <a:r>
              <a:rPr lang="ja-JP" altLang="en-US" sz="800"/>
              <a:t>１</a:t>
            </a:r>
            <a:r>
              <a:rPr lang="en-US" altLang="ja-JP" sz="800"/>
              <a:t>,</a:t>
            </a:r>
            <a:r>
              <a:rPr lang="ja-JP" altLang="en-US" sz="800"/>
              <a:t>２年目は取組から</a:t>
            </a:r>
            <a:r>
              <a:rPr lang="en-US" altLang="ja-JP" sz="800">
                <a:solidFill>
                  <a:schemeClr val="tx1"/>
                </a:solidFill>
              </a:rPr>
              <a:t>6</a:t>
            </a:r>
            <a:r>
              <a:rPr lang="ja-JP" altLang="en-US" sz="800">
                <a:solidFill>
                  <a:schemeClr val="tx1"/>
                </a:solidFill>
              </a:rPr>
              <a:t>か</a:t>
            </a:r>
            <a:r>
              <a:rPr lang="ja-JP" altLang="en-US" sz="800"/>
              <a:t>月ごとに支給申請（１回あたり</a:t>
            </a:r>
            <a:r>
              <a:rPr lang="en-US" altLang="ja-JP" sz="800"/>
              <a:t>10</a:t>
            </a:r>
            <a:r>
              <a:rPr lang="ja-JP" altLang="en-US" sz="800"/>
              <a:t>万円支給）</a:t>
            </a:r>
            <a:endParaRPr lang="en-US" altLang="ja-JP" sz="800"/>
          </a:p>
        </p:txBody>
      </p:sp>
      <p:sp>
        <p:nvSpPr>
          <p:cNvPr id="40" name="テキスト ボックス 39">
            <a:extLst>
              <a:ext uri="{FF2B5EF4-FFF2-40B4-BE49-F238E27FC236}">
                <a16:creationId xmlns:a16="http://schemas.microsoft.com/office/drawing/2014/main" id="{E5147C04-EAE1-7EDA-E5CF-D212A1F9F324}"/>
              </a:ext>
            </a:extLst>
          </p:cNvPr>
          <p:cNvSpPr txBox="1"/>
          <p:nvPr/>
        </p:nvSpPr>
        <p:spPr>
          <a:xfrm>
            <a:off x="1164828" y="7106056"/>
            <a:ext cx="5723234" cy="513033"/>
          </a:xfrm>
          <a:prstGeom prst="rect">
            <a:avLst/>
          </a:prstGeom>
          <a:solidFill>
            <a:schemeClr val="accent1">
              <a:lumMod val="20000"/>
              <a:lumOff val="80000"/>
            </a:schemeClr>
          </a:solidFill>
          <a:ln>
            <a:noFill/>
          </a:ln>
        </p:spPr>
        <p:txBody>
          <a:bodyPr wrap="square" lIns="72000" tIns="36000" rIns="72000" bIns="36000" rtlCol="0" anchor="ctr" anchorCtr="0">
            <a:noAutofit/>
          </a:bodyPr>
          <a:lstStyle/>
          <a:p>
            <a:pPr defTabSz="941967">
              <a:spcAft>
                <a:spcPts val="300"/>
              </a:spcAft>
              <a:defRPr/>
            </a:pPr>
            <a:r>
              <a:rPr lang="ja-JP" altLang="en-US" sz="1050">
                <a:solidFill>
                  <a:prstClr val="black"/>
                </a:solidFill>
                <a:latin typeface="メイリオ" panose="020B0604030504040204" pitchFamily="50" charset="-128"/>
                <a:ea typeface="メイリオ" panose="020B0604030504040204" pitchFamily="50" charset="-128"/>
              </a:rPr>
              <a:t>・助成金を受けるには、事前</a:t>
            </a:r>
            <a:r>
              <a:rPr lang="en-US" altLang="ja-JP" sz="1050" baseline="30000">
                <a:solidFill>
                  <a:prstClr val="black"/>
                </a:solidFill>
                <a:latin typeface="メイリオ" panose="020B0604030504040204" pitchFamily="50" charset="-128"/>
                <a:ea typeface="メイリオ" panose="020B0604030504040204" pitchFamily="50" charset="-128"/>
              </a:rPr>
              <a:t>※</a:t>
            </a:r>
            <a:r>
              <a:rPr lang="ja-JP" altLang="en-US" sz="1050">
                <a:solidFill>
                  <a:prstClr val="black"/>
                </a:solidFill>
                <a:latin typeface="メイリオ" panose="020B0604030504040204" pitchFamily="50" charset="-128"/>
                <a:ea typeface="メイリオ" panose="020B0604030504040204" pitchFamily="50" charset="-128"/>
              </a:rPr>
              <a:t>にキャリアアップ計画書を都道府県労働局へ提出してください。</a:t>
            </a:r>
            <a:br>
              <a:rPr lang="en-US" altLang="ja-JP" sz="1050">
                <a:solidFill>
                  <a:prstClr val="black"/>
                </a:solidFill>
                <a:latin typeface="メイリオ" panose="020B0604030504040204" pitchFamily="50" charset="-128"/>
                <a:ea typeface="メイリオ" panose="020B0604030504040204" pitchFamily="50" charset="-128"/>
              </a:rPr>
            </a:br>
            <a:r>
              <a:rPr lang="ja-JP" altLang="en-US" sz="900">
                <a:solidFill>
                  <a:prstClr val="black"/>
                </a:solidFill>
                <a:latin typeface="メイリオ" panose="020B0604030504040204" pitchFamily="50" charset="-128"/>
                <a:ea typeface="メイリオ" panose="020B0604030504040204" pitchFamily="50" charset="-128"/>
              </a:rPr>
              <a:t>　</a:t>
            </a:r>
            <a:r>
              <a:rPr lang="en-US" altLang="ja-JP" sz="900">
                <a:solidFill>
                  <a:prstClr val="black"/>
                </a:solidFill>
                <a:latin typeface="メイリオ" panose="020B0604030504040204" pitchFamily="50" charset="-128"/>
                <a:ea typeface="メイリオ" panose="020B0604030504040204" pitchFamily="50" charset="-128"/>
              </a:rPr>
              <a:t>※</a:t>
            </a:r>
            <a:r>
              <a:rPr lang="ja-JP" altLang="en-US" sz="900">
                <a:solidFill>
                  <a:prstClr val="black"/>
                </a:solidFill>
                <a:latin typeface="メイリオ" panose="020B0604030504040204" pitchFamily="50" charset="-128"/>
                <a:ea typeface="メイリオ" panose="020B0604030504040204" pitchFamily="50" charset="-128"/>
              </a:rPr>
              <a:t>本コースの場合、社会保険加入日の前日まで（令和６年</a:t>
            </a:r>
            <a:r>
              <a:rPr lang="en-US" altLang="ja-JP" sz="900">
                <a:solidFill>
                  <a:prstClr val="black"/>
                </a:solidFill>
                <a:latin typeface="メイリオ" panose="020B0604030504040204" pitchFamily="50" charset="-128"/>
                <a:ea typeface="メイリオ" panose="020B0604030504040204" pitchFamily="50" charset="-128"/>
              </a:rPr>
              <a:t>10</a:t>
            </a:r>
            <a:r>
              <a:rPr lang="ja-JP" altLang="en-US" sz="900">
                <a:solidFill>
                  <a:prstClr val="black"/>
                </a:solidFill>
                <a:latin typeface="メイリオ" panose="020B0604030504040204" pitchFamily="50" charset="-128"/>
                <a:ea typeface="メイリオ" panose="020B0604030504040204" pitchFamily="50" charset="-128"/>
              </a:rPr>
              <a:t>月１日加入の場合、同年</a:t>
            </a:r>
            <a:r>
              <a:rPr lang="en-US" altLang="ja-JP" sz="900">
                <a:solidFill>
                  <a:prstClr val="black"/>
                </a:solidFill>
                <a:latin typeface="メイリオ" panose="020B0604030504040204" pitchFamily="50" charset="-128"/>
                <a:ea typeface="メイリオ" panose="020B0604030504040204" pitchFamily="50" charset="-128"/>
              </a:rPr>
              <a:t>9</a:t>
            </a:r>
            <a:r>
              <a:rPr lang="ja-JP" altLang="en-US" sz="900">
                <a:solidFill>
                  <a:prstClr val="black"/>
                </a:solidFill>
                <a:latin typeface="メイリオ" panose="020B0604030504040204" pitchFamily="50" charset="-128"/>
                <a:ea typeface="メイリオ" panose="020B0604030504040204" pitchFamily="50" charset="-128"/>
              </a:rPr>
              <a:t>月</a:t>
            </a:r>
            <a:r>
              <a:rPr lang="en-US" altLang="ja-JP" sz="900">
                <a:solidFill>
                  <a:prstClr val="black"/>
                </a:solidFill>
                <a:latin typeface="メイリオ" panose="020B0604030504040204" pitchFamily="50" charset="-128"/>
                <a:ea typeface="メイリオ" panose="020B0604030504040204" pitchFamily="50" charset="-128"/>
              </a:rPr>
              <a:t>30</a:t>
            </a:r>
            <a:r>
              <a:rPr lang="ja-JP" altLang="en-US" sz="900">
                <a:solidFill>
                  <a:prstClr val="black"/>
                </a:solidFill>
                <a:latin typeface="メイリオ" panose="020B0604030504040204" pitchFamily="50" charset="-128"/>
                <a:ea typeface="メイリオ" panose="020B0604030504040204" pitchFamily="50" charset="-128"/>
              </a:rPr>
              <a:t>日まで）。</a:t>
            </a:r>
            <a:endParaRPr lang="en-US" altLang="ja-JP" sz="900">
              <a:solidFill>
                <a:prstClr val="black"/>
              </a:solidFill>
              <a:latin typeface="メイリオ" panose="020B0604030504040204" pitchFamily="50" charset="-128"/>
              <a:ea typeface="メイリオ" panose="020B0604030504040204" pitchFamily="50" charset="-128"/>
            </a:endParaRPr>
          </a:p>
          <a:p>
            <a:pPr defTabSz="941967">
              <a:spcAft>
                <a:spcPts val="300"/>
              </a:spcAft>
              <a:defRPr/>
            </a:pPr>
            <a:r>
              <a:rPr lang="ja-JP" altLang="en-US" sz="1050">
                <a:solidFill>
                  <a:prstClr val="black"/>
                </a:solidFill>
                <a:latin typeface="メイリオ" panose="020B0604030504040204" pitchFamily="50" charset="-128"/>
                <a:ea typeface="メイリオ" panose="020B0604030504040204" pitchFamily="50" charset="-128"/>
              </a:rPr>
              <a:t>・取組を６か月間継続した後、２か月以内に支給申請してください。</a:t>
            </a:r>
            <a:endParaRPr lang="en-US" altLang="ja-JP" sz="1050">
              <a:solidFill>
                <a:prstClr val="black"/>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16B843A5-79DE-9C9C-8FC0-577CD7ACC477}"/>
              </a:ext>
            </a:extLst>
          </p:cNvPr>
          <p:cNvSpPr txBox="1"/>
          <p:nvPr/>
        </p:nvSpPr>
        <p:spPr>
          <a:xfrm>
            <a:off x="1164826" y="6634354"/>
            <a:ext cx="5723233" cy="421771"/>
          </a:xfrm>
          <a:prstGeom prst="rect">
            <a:avLst/>
          </a:prstGeom>
          <a:solidFill>
            <a:srgbClr val="FDF3B9"/>
          </a:solidFill>
          <a:ln>
            <a:noFill/>
          </a:ln>
        </p:spPr>
        <p:txBody>
          <a:bodyPr wrap="square" lIns="72000" tIns="36000" rIns="72000" bIns="36000" rtlCol="0" anchor="ctr" anchorCtr="0">
            <a:noAutofit/>
          </a:bodyPr>
          <a:lstStyle/>
          <a:p>
            <a:pPr algn="just" defTabSz="941967">
              <a:defRPr/>
            </a:pPr>
            <a:r>
              <a:rPr lang="ja-JP" altLang="en-US" sz="1050">
                <a:solidFill>
                  <a:prstClr val="black"/>
                </a:solidFill>
                <a:latin typeface="メイリオ" panose="020B0604030504040204" pitchFamily="50" charset="-128"/>
                <a:ea typeface="メイリオ" panose="020B0604030504040204" pitchFamily="50" charset="-128"/>
              </a:rPr>
              <a:t>対象となる労働者は、社会保険の加入日の６か月前の日以前から継続して雇用され、</a:t>
            </a:r>
            <a:br>
              <a:rPr lang="en-US" altLang="ja-JP" sz="1050">
                <a:solidFill>
                  <a:prstClr val="black"/>
                </a:solidFill>
                <a:latin typeface="メイリオ" panose="020B0604030504040204" pitchFamily="50" charset="-128"/>
                <a:ea typeface="メイリオ" panose="020B0604030504040204" pitchFamily="50" charset="-128"/>
              </a:rPr>
            </a:br>
            <a:r>
              <a:rPr lang="ja-JP" altLang="en-US" sz="1050">
                <a:solidFill>
                  <a:prstClr val="black"/>
                </a:solidFill>
                <a:latin typeface="メイリオ" panose="020B0604030504040204" pitchFamily="50" charset="-128"/>
                <a:ea typeface="メイリオ" panose="020B0604030504040204" pitchFamily="50" charset="-128"/>
              </a:rPr>
              <a:t>社会保険の加入要件を満たさない条件で就業していた者になります。</a:t>
            </a:r>
            <a:endParaRPr lang="en-US" altLang="ja-JP" sz="1050">
              <a:solidFill>
                <a:prstClr val="black"/>
              </a:solidFill>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29CA8F8D-D944-0E99-78CC-D7E96DE0DD73}"/>
              </a:ext>
            </a:extLst>
          </p:cNvPr>
          <p:cNvSpPr txBox="1"/>
          <p:nvPr/>
        </p:nvSpPr>
        <p:spPr>
          <a:xfrm>
            <a:off x="390049" y="6701431"/>
            <a:ext cx="756000" cy="288000"/>
          </a:xfrm>
          <a:prstGeom prst="homePlate">
            <a:avLst/>
          </a:prstGeom>
          <a:solidFill>
            <a:srgbClr val="FDF3B9"/>
          </a:solidFill>
          <a:ln>
            <a:noFill/>
          </a:ln>
        </p:spPr>
        <p:txBody>
          <a:bodyPr wrap="square" lIns="0" tIns="0" rIns="0" bIns="0" rtlCol="0" anchor="ctr" anchorCtr="0">
            <a:noAutofit/>
          </a:bodyPr>
          <a:lstStyle/>
          <a:p>
            <a:pPr algn="ctr" defTabSz="941967">
              <a:defRPr/>
            </a:pPr>
            <a:r>
              <a:rPr lang="ja-JP" altLang="en-US" sz="1050">
                <a:solidFill>
                  <a:prstClr val="black"/>
                </a:solidFill>
                <a:latin typeface="メイリオ" panose="020B0604030504040204" pitchFamily="50" charset="-128"/>
                <a:ea typeface="メイリオ" panose="020B0604030504040204" pitchFamily="50" charset="-128"/>
              </a:rPr>
              <a:t>注意点</a:t>
            </a:r>
            <a:endParaRPr lang="en-US" altLang="ja-JP" sz="1050">
              <a:solidFill>
                <a:prstClr val="black"/>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03A1D5B7-A61C-8438-2CA8-085C668DB47D}"/>
              </a:ext>
            </a:extLst>
          </p:cNvPr>
          <p:cNvSpPr txBox="1"/>
          <p:nvPr/>
        </p:nvSpPr>
        <p:spPr>
          <a:xfrm>
            <a:off x="390049" y="7219314"/>
            <a:ext cx="756000" cy="288000"/>
          </a:xfrm>
          <a:prstGeom prst="homePlate">
            <a:avLst/>
          </a:prstGeom>
          <a:solidFill>
            <a:schemeClr val="accent1">
              <a:lumMod val="60000"/>
              <a:lumOff val="40000"/>
            </a:schemeClr>
          </a:solidFill>
          <a:ln>
            <a:noFill/>
          </a:ln>
        </p:spPr>
        <p:txBody>
          <a:bodyPr wrap="square" lIns="0" tIns="0" rIns="0" bIns="0" rtlCol="0" anchor="ctr" anchorCtr="0">
            <a:noAutofit/>
          </a:bodyPr>
          <a:lstStyle/>
          <a:p>
            <a:pPr algn="ctr" defTabSz="941967">
              <a:defRPr/>
            </a:pPr>
            <a:r>
              <a:rPr lang="ja-JP" altLang="en-US" sz="1050">
                <a:solidFill>
                  <a:prstClr val="black"/>
                </a:solidFill>
                <a:latin typeface="メイリオ" panose="020B0604030504040204" pitchFamily="50" charset="-128"/>
                <a:ea typeface="メイリオ" panose="020B0604030504040204" pitchFamily="50" charset="-128"/>
              </a:rPr>
              <a:t>手続き</a:t>
            </a:r>
            <a:endParaRPr lang="en-US" altLang="ja-JP" sz="1050">
              <a:solidFill>
                <a:prstClr val="black"/>
              </a:solidFill>
              <a:latin typeface="メイリオ" panose="020B0604030504040204" pitchFamily="50" charset="-128"/>
              <a:ea typeface="メイリオ" panose="020B0604030504040204" pitchFamily="50" charset="-128"/>
            </a:endParaRPr>
          </a:p>
        </p:txBody>
      </p:sp>
      <p:sp>
        <p:nvSpPr>
          <p:cNvPr id="1041" name="吹き出し: 円形 1040">
            <a:extLst>
              <a:ext uri="{FF2B5EF4-FFF2-40B4-BE49-F238E27FC236}">
                <a16:creationId xmlns:a16="http://schemas.microsoft.com/office/drawing/2014/main" id="{210F8F99-97FE-DD34-7EAE-613FB779D3AB}"/>
              </a:ext>
            </a:extLst>
          </p:cNvPr>
          <p:cNvSpPr/>
          <p:nvPr/>
        </p:nvSpPr>
        <p:spPr>
          <a:xfrm>
            <a:off x="5681163" y="3306624"/>
            <a:ext cx="1231655" cy="442464"/>
          </a:xfrm>
          <a:prstGeom prst="wedgeEllipseCallout">
            <a:avLst>
              <a:gd name="adj1" fmla="val -61522"/>
              <a:gd name="adj2" fmla="val 44401"/>
            </a:avLst>
          </a:prstGeom>
          <a:solidFill>
            <a:schemeClr val="accent6">
              <a:lumMod val="40000"/>
              <a:lumOff val="60000"/>
            </a:schemeClr>
          </a:solid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grpSp>
        <p:nvGrpSpPr>
          <p:cNvPr id="51" name="グループ化 50">
            <a:extLst>
              <a:ext uri="{FF2B5EF4-FFF2-40B4-BE49-F238E27FC236}">
                <a16:creationId xmlns:a16="http://schemas.microsoft.com/office/drawing/2014/main" id="{B822B731-A6D8-C162-29E3-158AFC074D5E}"/>
              </a:ext>
            </a:extLst>
          </p:cNvPr>
          <p:cNvGrpSpPr/>
          <p:nvPr/>
        </p:nvGrpSpPr>
        <p:grpSpPr>
          <a:xfrm>
            <a:off x="197837" y="3242695"/>
            <a:ext cx="7203387" cy="634710"/>
            <a:chOff x="192870" y="3267481"/>
            <a:chExt cx="7203387" cy="634710"/>
          </a:xfrm>
        </p:grpSpPr>
        <p:sp>
          <p:nvSpPr>
            <p:cNvPr id="14" name="フローチャート: 処理 13">
              <a:extLst>
                <a:ext uri="{FF2B5EF4-FFF2-40B4-BE49-F238E27FC236}">
                  <a16:creationId xmlns:a16="http://schemas.microsoft.com/office/drawing/2014/main" id="{9A4212F0-051F-DCEB-1E11-79BEA0711270}"/>
                </a:ext>
              </a:extLst>
            </p:cNvPr>
            <p:cNvSpPr/>
            <p:nvPr/>
          </p:nvSpPr>
          <p:spPr>
            <a:xfrm>
              <a:off x="192870" y="3267481"/>
              <a:ext cx="561621" cy="541925"/>
            </a:xfrm>
            <a:prstGeom prst="flowChartProcess">
              <a:avLst/>
            </a:prstGeom>
            <a:solidFill>
              <a:srgbClr val="003399"/>
            </a:solidFill>
            <a:ln w="25400" cap="flat" cmpd="sng" algn="ctr">
              <a:noFill/>
              <a:prstDash val="solid"/>
            </a:ln>
            <a:effectLst/>
          </p:spPr>
          <p:txBody>
            <a:bodyPr lIns="99555" tIns="108000" rIns="99555"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33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a:extLst>
                <a:ext uri="{FF2B5EF4-FFF2-40B4-BE49-F238E27FC236}">
                  <a16:creationId xmlns:a16="http://schemas.microsoft.com/office/drawing/2014/main" id="{B91D4A3D-0D64-60A0-7418-A3A24B1B115A}"/>
                </a:ext>
              </a:extLst>
            </p:cNvPr>
            <p:cNvSpPr txBox="1"/>
            <p:nvPr/>
          </p:nvSpPr>
          <p:spPr>
            <a:xfrm>
              <a:off x="841695" y="3437724"/>
              <a:ext cx="5794260" cy="464467"/>
            </a:xfrm>
            <a:prstGeom prst="rect">
              <a:avLst/>
            </a:prstGeom>
            <a:noFill/>
          </p:spPr>
          <p:txBody>
            <a:bodyPr wrap="square" rtlCol="0">
              <a:noAutofit/>
            </a:bodyPr>
            <a:lstStyle/>
            <a:p>
              <a:r>
                <a:rPr kumimoji="1" lang="ja-JP" altLang="en-US" sz="1800" b="1" spc="10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社会保険適用時処遇改善コースについて</a:t>
              </a:r>
            </a:p>
          </p:txBody>
        </p:sp>
        <p:sp>
          <p:nvSpPr>
            <p:cNvPr id="1042" name="テキスト ボックス 1041">
              <a:extLst>
                <a:ext uri="{FF2B5EF4-FFF2-40B4-BE49-F238E27FC236}">
                  <a16:creationId xmlns:a16="http://schemas.microsoft.com/office/drawing/2014/main" id="{E80BB28F-00D0-6F34-05E4-DE61B161F43A}"/>
                </a:ext>
              </a:extLst>
            </p:cNvPr>
            <p:cNvSpPr txBox="1"/>
            <p:nvPr/>
          </p:nvSpPr>
          <p:spPr>
            <a:xfrm>
              <a:off x="5255609" y="3404561"/>
              <a:ext cx="2140648" cy="261610"/>
            </a:xfrm>
            <a:prstGeom prst="rect">
              <a:avLst/>
            </a:prstGeom>
            <a:noFill/>
          </p:spPr>
          <p:txBody>
            <a:bodyPr wrap="square" rtlCol="0">
              <a:spAutoFit/>
            </a:bodyPr>
            <a:lstStyle/>
            <a:p>
              <a:pPr algn="ctr"/>
              <a:r>
                <a:rPr kumimoji="1" lang="ja-JP" altLang="en-US" sz="1100">
                  <a:effectLst>
                    <a:glow rad="127000">
                      <a:schemeClr val="bg1"/>
                    </a:glow>
                  </a:effectLst>
                  <a:latin typeface="メイリオ" panose="020B0604030504040204" pitchFamily="50" charset="-128"/>
                  <a:ea typeface="メイリオ" panose="020B0604030504040204" pitchFamily="50" charset="-128"/>
                </a:rPr>
                <a:t>既存コース！</a:t>
              </a:r>
            </a:p>
          </p:txBody>
        </p:sp>
      </p:grpSp>
      <p:sp>
        <p:nvSpPr>
          <p:cNvPr id="52" name="テキスト ボックス 51">
            <a:extLst>
              <a:ext uri="{FF2B5EF4-FFF2-40B4-BE49-F238E27FC236}">
                <a16:creationId xmlns:a16="http://schemas.microsoft.com/office/drawing/2014/main" id="{406713DA-1FF4-A407-7F1B-7D7E6ADEC0B7}"/>
              </a:ext>
            </a:extLst>
          </p:cNvPr>
          <p:cNvSpPr txBox="1"/>
          <p:nvPr/>
        </p:nvSpPr>
        <p:spPr>
          <a:xfrm>
            <a:off x="402891" y="7766327"/>
            <a:ext cx="6613115" cy="421439"/>
          </a:xfrm>
          <a:prstGeom prst="rect">
            <a:avLst/>
          </a:prstGeom>
          <a:noFill/>
        </p:spPr>
        <p:txBody>
          <a:bodyPr wrap="square" rtlCol="0">
            <a:noAutofit/>
          </a:bodyPr>
          <a:lstStyle/>
          <a:p>
            <a:pPr defTabSz="941967">
              <a:defRPr/>
            </a:pPr>
            <a:r>
              <a:rPr lang="en-US" altLang="ja-JP" sz="1100" b="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100" b="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a:latin typeface="メイリオ" panose="020B0604030504040204" pitchFamily="50" charset="-128"/>
                <a:ea typeface="メイリオ" panose="020B0604030504040204" pitchFamily="50" charset="-128"/>
                <a:cs typeface="メイリオ" panose="020B0604030504040204" pitchFamily="50" charset="-128"/>
              </a:rPr>
              <a:t>キャリアアップ計画書</a:t>
            </a:r>
            <a:r>
              <a:rPr lang="en-US" altLang="ja-JP" sz="1100" b="1" baseline="300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a:latin typeface="メイリオ" panose="020B0604030504040204" pitchFamily="50" charset="-128"/>
                <a:ea typeface="メイリオ" panose="020B0604030504040204" pitchFamily="50" charset="-128"/>
                <a:cs typeface="メイリオ" panose="020B0604030504040204" pitchFamily="50" charset="-128"/>
              </a:rPr>
              <a:t>を事前に作成・提出しましょう！</a:t>
            </a:r>
          </a:p>
        </p:txBody>
      </p:sp>
      <p:sp>
        <p:nvSpPr>
          <p:cNvPr id="53" name="テキスト ボックス 52">
            <a:extLst>
              <a:ext uri="{FF2B5EF4-FFF2-40B4-BE49-F238E27FC236}">
                <a16:creationId xmlns:a16="http://schemas.microsoft.com/office/drawing/2014/main" id="{B2341A64-5A45-D231-2587-4EE078D20A89}"/>
              </a:ext>
            </a:extLst>
          </p:cNvPr>
          <p:cNvSpPr txBox="1"/>
          <p:nvPr/>
        </p:nvSpPr>
        <p:spPr>
          <a:xfrm>
            <a:off x="372344" y="7985974"/>
            <a:ext cx="6774289" cy="230832"/>
          </a:xfrm>
          <a:prstGeom prst="rect">
            <a:avLst/>
          </a:prstGeom>
          <a:noFill/>
        </p:spPr>
        <p:txBody>
          <a:bodyPr wrap="square">
            <a:spAutoFit/>
          </a:bodyPr>
          <a:lstStyle/>
          <a:p>
            <a:pPr marL="78107" defTabSz="941967">
              <a:spcBef>
                <a:spcPts val="284"/>
              </a:spcBef>
              <a:defRPr/>
            </a:pPr>
            <a:r>
              <a:rPr lang="en-US" altLang="ja-JP" sz="9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cs typeface="メイリオ" panose="020B0604030504040204" pitchFamily="50" charset="-128"/>
              </a:rPr>
              <a:t>雇用保険適用事業所単位でキャリアアップ管理者を設置し、労働者代表者の意見を聞いて作成する計画のこと。</a:t>
            </a:r>
            <a:endParaRPr lang="en-US" altLang="ja-JP" sz="90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4" name="グループ化 53">
            <a:extLst>
              <a:ext uri="{FF2B5EF4-FFF2-40B4-BE49-F238E27FC236}">
                <a16:creationId xmlns:a16="http://schemas.microsoft.com/office/drawing/2014/main" id="{D77CE07E-C846-33AE-1EEE-3F2C592236C4}"/>
              </a:ext>
            </a:extLst>
          </p:cNvPr>
          <p:cNvGrpSpPr/>
          <p:nvPr/>
        </p:nvGrpSpPr>
        <p:grpSpPr>
          <a:xfrm>
            <a:off x="246960" y="8303685"/>
            <a:ext cx="6935627" cy="1607672"/>
            <a:chOff x="132789" y="6947838"/>
            <a:chExt cx="6852740" cy="1607672"/>
          </a:xfrm>
        </p:grpSpPr>
        <p:grpSp>
          <p:nvGrpSpPr>
            <p:cNvPr id="55" name="グループ化 54">
              <a:extLst>
                <a:ext uri="{FF2B5EF4-FFF2-40B4-BE49-F238E27FC236}">
                  <a16:creationId xmlns:a16="http://schemas.microsoft.com/office/drawing/2014/main" id="{96C8A39F-14F4-FE72-AC8C-4DD77D6A3942}"/>
                </a:ext>
              </a:extLst>
            </p:cNvPr>
            <p:cNvGrpSpPr/>
            <p:nvPr/>
          </p:nvGrpSpPr>
          <p:grpSpPr>
            <a:xfrm>
              <a:off x="726057" y="8254704"/>
              <a:ext cx="1106708" cy="300806"/>
              <a:chOff x="555934" y="2648703"/>
              <a:chExt cx="1595717" cy="643624"/>
            </a:xfrm>
          </p:grpSpPr>
          <p:sp>
            <p:nvSpPr>
              <p:cNvPr id="1061" name="角丸四角形 12">
                <a:extLst>
                  <a:ext uri="{FF2B5EF4-FFF2-40B4-BE49-F238E27FC236}">
                    <a16:creationId xmlns:a16="http://schemas.microsoft.com/office/drawing/2014/main" id="{DDE108BC-C623-ADB3-F268-6F6EAEDD15E0}"/>
                  </a:ext>
                </a:extLst>
              </p:cNvPr>
              <p:cNvSpPr/>
              <p:nvPr/>
            </p:nvSpPr>
            <p:spPr>
              <a:xfrm>
                <a:off x="556776" y="2666736"/>
                <a:ext cx="1511553" cy="625591"/>
              </a:xfrm>
              <a:prstGeom prst="roundRect">
                <a:avLst>
                  <a:gd name="adj" fmla="val 0"/>
                </a:avLst>
              </a:prstGeom>
              <a:solidFill>
                <a:srgbClr val="FDF3B9">
                  <a:lumMod val="40000"/>
                  <a:lumOff val="60000"/>
                </a:srgbClr>
              </a:solidFill>
              <a:ln w="12700">
                <a:solidFill>
                  <a:srgbClr val="66BAB7"/>
                </a:solidFill>
              </a:ln>
            </p:spPr>
            <p:txBody>
              <a:bodyPr anchor="ctr"/>
              <a:lstStyle/>
              <a:p>
                <a:pPr algn="ctr" defTabSz="591069">
                  <a:lnSpc>
                    <a:spcPct val="130000"/>
                  </a:lnSpc>
                  <a:spcAft>
                    <a:spcPts val="796"/>
                  </a:spcAft>
                  <a:defRPr/>
                </a:pPr>
                <a:endParaRPr kumimoji="0" lang="ja-JP" altLang="en-US" sz="1050" kern="0" spc="239">
                  <a:solidFill>
                    <a:srgbClr val="000000"/>
                  </a:solidFill>
                  <a:latin typeface="メイリオ"/>
                  <a:ea typeface="メイリオ"/>
                  <a:cs typeface="Noto Sans CJK JP DemiLight" charset="-128"/>
                </a:endParaRPr>
              </a:p>
            </p:txBody>
          </p:sp>
          <p:sp>
            <p:nvSpPr>
              <p:cNvPr id="1062" name="テキスト ボックス 1061">
                <a:extLst>
                  <a:ext uri="{FF2B5EF4-FFF2-40B4-BE49-F238E27FC236}">
                    <a16:creationId xmlns:a16="http://schemas.microsoft.com/office/drawing/2014/main" id="{810E0944-39FE-B69E-F5A5-A3DF41F62D80}"/>
                  </a:ext>
                </a:extLst>
              </p:cNvPr>
              <p:cNvSpPr txBox="1"/>
              <p:nvPr/>
            </p:nvSpPr>
            <p:spPr>
              <a:xfrm>
                <a:off x="555934" y="2931346"/>
                <a:ext cx="1595717" cy="258459"/>
              </a:xfrm>
              <a:prstGeom prst="rect">
                <a:avLst/>
              </a:prstGeom>
              <a:noFill/>
            </p:spPr>
            <p:txBody>
              <a:bodyPr wrap="square" rtlCol="0">
                <a:spAutoFit/>
              </a:bodyPr>
              <a:lstStyle/>
              <a:p>
                <a:pPr defTabSz="457200"/>
                <a:r>
                  <a:rPr lang="ja-JP" altLang="en-US" sz="800">
                    <a:solidFill>
                      <a:srgbClr val="000000"/>
                    </a:solidFill>
                    <a:latin typeface="メイリオ" panose="020B0604030504040204" pitchFamily="50" charset="-128"/>
                    <a:ea typeface="メイリオ" panose="020B0604030504040204" pitchFamily="50" charset="-128"/>
                  </a:rPr>
                  <a:t>（社会保険の適用）</a:t>
                </a:r>
              </a:p>
            </p:txBody>
          </p:sp>
          <p:sp>
            <p:nvSpPr>
              <p:cNvPr id="1063" name="テキスト ボックス 1062">
                <a:extLst>
                  <a:ext uri="{FF2B5EF4-FFF2-40B4-BE49-F238E27FC236}">
                    <a16:creationId xmlns:a16="http://schemas.microsoft.com/office/drawing/2014/main" id="{0CDC81B7-A1F5-0AA6-74F6-5D2D2E2EE0FB}"/>
                  </a:ext>
                </a:extLst>
              </p:cNvPr>
              <p:cNvSpPr txBox="1"/>
              <p:nvPr/>
            </p:nvSpPr>
            <p:spPr>
              <a:xfrm>
                <a:off x="901144" y="2648703"/>
                <a:ext cx="1061532" cy="258459"/>
              </a:xfrm>
              <a:prstGeom prst="rect">
                <a:avLst/>
              </a:prstGeom>
              <a:noFill/>
            </p:spPr>
            <p:txBody>
              <a:bodyPr wrap="square" rtlCol="0">
                <a:spAutoFit/>
              </a:bodyPr>
              <a:lstStyle/>
              <a:p>
                <a:pPr defTabSz="457200"/>
                <a:r>
                  <a:rPr lang="ja-JP" altLang="en-US" sz="800">
                    <a:solidFill>
                      <a:srgbClr val="000000"/>
                    </a:solidFill>
                    <a:latin typeface="メイリオ" panose="020B0604030504040204" pitchFamily="50" charset="-128"/>
                    <a:ea typeface="メイリオ" panose="020B0604030504040204" pitchFamily="50" charset="-128"/>
                  </a:rPr>
                  <a:t>取組開始</a:t>
                </a:r>
              </a:p>
            </p:txBody>
          </p:sp>
        </p:grpSp>
        <p:sp>
          <p:nvSpPr>
            <p:cNvPr id="56" name="正方形/長方形 55">
              <a:extLst>
                <a:ext uri="{FF2B5EF4-FFF2-40B4-BE49-F238E27FC236}">
                  <a16:creationId xmlns:a16="http://schemas.microsoft.com/office/drawing/2014/main" id="{C7F7BF5B-96BF-597F-C69E-DA303463F8F6}"/>
                </a:ext>
              </a:extLst>
            </p:cNvPr>
            <p:cNvSpPr/>
            <p:nvPr/>
          </p:nvSpPr>
          <p:spPr>
            <a:xfrm>
              <a:off x="854283" y="6987727"/>
              <a:ext cx="438429" cy="264057"/>
            </a:xfrm>
            <a:prstGeom prst="rect">
              <a:avLst/>
            </a:prstGeom>
            <a:solidFill>
              <a:srgbClr val="FEDFE1">
                <a:lumMod val="20000"/>
                <a:lumOff val="80000"/>
              </a:srgbClr>
            </a:solidFill>
            <a:ln w="12700" cap="flat" cmpd="sng" algn="ctr">
              <a:solidFill>
                <a:srgbClr val="FEDFE1">
                  <a:lumMod val="20000"/>
                  <a:lumOff val="8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57" name="テキスト ボックス 56">
              <a:extLst>
                <a:ext uri="{FF2B5EF4-FFF2-40B4-BE49-F238E27FC236}">
                  <a16:creationId xmlns:a16="http://schemas.microsoft.com/office/drawing/2014/main" id="{287C4A05-A545-03CB-596C-04EB19DDE595}"/>
                </a:ext>
              </a:extLst>
            </p:cNvPr>
            <p:cNvSpPr txBox="1"/>
            <p:nvPr/>
          </p:nvSpPr>
          <p:spPr>
            <a:xfrm>
              <a:off x="132789" y="6947838"/>
              <a:ext cx="818475" cy="33855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労働時間延長</a:t>
              </a:r>
              <a:endParaRPr lang="en-US" altLang="ja-JP" sz="800" b="1">
                <a:solidFill>
                  <a:srgbClr val="000000"/>
                </a:solidFill>
                <a:latin typeface="メイリオ" panose="020B0604030504040204" pitchFamily="50" charset="-128"/>
                <a:ea typeface="メイリオ" panose="020B0604030504040204" pitchFamily="50" charset="-128"/>
              </a:endParaRPr>
            </a:p>
            <a:p>
              <a:pPr defTabSz="457200"/>
              <a:r>
                <a:rPr lang="ja-JP" altLang="en-US" sz="800" b="1">
                  <a:solidFill>
                    <a:srgbClr val="000000"/>
                  </a:solidFill>
                  <a:latin typeface="メイリオ" panose="020B0604030504040204" pitchFamily="50" charset="-128"/>
                  <a:ea typeface="メイリオ" panose="020B0604030504040204" pitchFamily="50" charset="-128"/>
                </a:rPr>
                <a:t>メニュー</a:t>
              </a:r>
            </a:p>
          </p:txBody>
        </p:sp>
        <p:sp>
          <p:nvSpPr>
            <p:cNvPr id="58" name="テキスト ボックス 57">
              <a:extLst>
                <a:ext uri="{FF2B5EF4-FFF2-40B4-BE49-F238E27FC236}">
                  <a16:creationId xmlns:a16="http://schemas.microsoft.com/office/drawing/2014/main" id="{649A0782-2C0E-D853-2D34-99D7464CDC38}"/>
                </a:ext>
              </a:extLst>
            </p:cNvPr>
            <p:cNvSpPr txBox="1"/>
            <p:nvPr/>
          </p:nvSpPr>
          <p:spPr>
            <a:xfrm>
              <a:off x="1262004" y="6967899"/>
              <a:ext cx="1201354" cy="33855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賃上げ、労働時間</a:t>
              </a:r>
              <a:endParaRPr lang="en-US" altLang="ja-JP" sz="800" b="1">
                <a:solidFill>
                  <a:srgbClr val="000000"/>
                </a:solidFill>
                <a:latin typeface="メイリオ" panose="020B0604030504040204" pitchFamily="50" charset="-128"/>
                <a:ea typeface="メイリオ" panose="020B0604030504040204" pitchFamily="50" charset="-128"/>
              </a:endParaRPr>
            </a:p>
            <a:p>
              <a:pPr defTabSz="457200"/>
              <a:r>
                <a:rPr lang="ja-JP" altLang="en-US" sz="800" b="1">
                  <a:solidFill>
                    <a:srgbClr val="000000"/>
                  </a:solidFill>
                  <a:latin typeface="メイリオ" panose="020B0604030504040204" pitchFamily="50" charset="-128"/>
                  <a:ea typeface="メイリオ" panose="020B0604030504040204" pitchFamily="50" charset="-128"/>
                </a:rPr>
                <a:t>延長の取組</a:t>
              </a:r>
            </a:p>
          </p:txBody>
        </p:sp>
        <p:sp>
          <p:nvSpPr>
            <p:cNvPr id="59" name="正方形/長方形 58">
              <a:extLst>
                <a:ext uri="{FF2B5EF4-FFF2-40B4-BE49-F238E27FC236}">
                  <a16:creationId xmlns:a16="http://schemas.microsoft.com/office/drawing/2014/main" id="{ACE97F1A-5CBA-6236-FC51-CF46BC296874}"/>
                </a:ext>
              </a:extLst>
            </p:cNvPr>
            <p:cNvSpPr/>
            <p:nvPr/>
          </p:nvSpPr>
          <p:spPr>
            <a:xfrm>
              <a:off x="850494" y="7324972"/>
              <a:ext cx="415637" cy="258478"/>
            </a:xfrm>
            <a:prstGeom prst="rect">
              <a:avLst/>
            </a:prstGeom>
            <a:solidFill>
              <a:srgbClr val="FEDFE1">
                <a:lumMod val="20000"/>
                <a:lumOff val="80000"/>
              </a:srgbClr>
            </a:solidFill>
            <a:ln w="12700" cap="flat" cmpd="sng" algn="ctr">
              <a:solidFill>
                <a:srgbClr val="FEDFE1">
                  <a:lumMod val="20000"/>
                  <a:lumOff val="8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24" name="テキスト ボックス 1023">
              <a:extLst>
                <a:ext uri="{FF2B5EF4-FFF2-40B4-BE49-F238E27FC236}">
                  <a16:creationId xmlns:a16="http://schemas.microsoft.com/office/drawing/2014/main" id="{2374E126-7183-C476-C785-75C38FA6D722}"/>
                </a:ext>
              </a:extLst>
            </p:cNvPr>
            <p:cNvSpPr txBox="1"/>
            <p:nvPr/>
          </p:nvSpPr>
          <p:spPr>
            <a:xfrm>
              <a:off x="133312" y="7349714"/>
              <a:ext cx="863573" cy="21544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併用メニュー</a:t>
              </a:r>
            </a:p>
          </p:txBody>
        </p:sp>
        <p:sp>
          <p:nvSpPr>
            <p:cNvPr id="1025" name="矢印: 右 134">
              <a:extLst>
                <a:ext uri="{FF2B5EF4-FFF2-40B4-BE49-F238E27FC236}">
                  <a16:creationId xmlns:a16="http://schemas.microsoft.com/office/drawing/2014/main" id="{AD63C053-7B40-0A2F-8554-969899832100}"/>
                </a:ext>
              </a:extLst>
            </p:cNvPr>
            <p:cNvSpPr/>
            <p:nvPr/>
          </p:nvSpPr>
          <p:spPr>
            <a:xfrm>
              <a:off x="4354170" y="7261416"/>
              <a:ext cx="577144" cy="343557"/>
            </a:xfrm>
            <a:custGeom>
              <a:avLst/>
              <a:gdLst>
                <a:gd name="connsiteX0" fmla="*/ 0 w 1120946"/>
                <a:gd name="connsiteY0" fmla="*/ 279400 h 1117601"/>
                <a:gd name="connsiteX1" fmla="*/ 562146 w 1120946"/>
                <a:gd name="connsiteY1" fmla="*/ 279400 h 1117601"/>
                <a:gd name="connsiteX2" fmla="*/ 562146 w 1120946"/>
                <a:gd name="connsiteY2" fmla="*/ 0 h 1117601"/>
                <a:gd name="connsiteX3" fmla="*/ 1120946 w 1120946"/>
                <a:gd name="connsiteY3" fmla="*/ 558801 h 1117601"/>
                <a:gd name="connsiteX4" fmla="*/ 562146 w 1120946"/>
                <a:gd name="connsiteY4" fmla="*/ 1117601 h 1117601"/>
                <a:gd name="connsiteX5" fmla="*/ 562146 w 1120946"/>
                <a:gd name="connsiteY5" fmla="*/ 838201 h 1117601"/>
                <a:gd name="connsiteX6" fmla="*/ 0 w 1120946"/>
                <a:gd name="connsiteY6" fmla="*/ 838201 h 1117601"/>
                <a:gd name="connsiteX7" fmla="*/ 0 w 1120946"/>
                <a:gd name="connsiteY7" fmla="*/ 279400 h 1117601"/>
                <a:gd name="connsiteX0" fmla="*/ 0 w 1120946"/>
                <a:gd name="connsiteY0" fmla="*/ 231274 h 1069475"/>
                <a:gd name="connsiteX1" fmla="*/ 562146 w 1120946"/>
                <a:gd name="connsiteY1" fmla="*/ 231274 h 1069475"/>
                <a:gd name="connsiteX2" fmla="*/ 562146 w 1120946"/>
                <a:gd name="connsiteY2" fmla="*/ 0 h 1069475"/>
                <a:gd name="connsiteX3" fmla="*/ 1120946 w 1120946"/>
                <a:gd name="connsiteY3" fmla="*/ 510675 h 1069475"/>
                <a:gd name="connsiteX4" fmla="*/ 562146 w 1120946"/>
                <a:gd name="connsiteY4" fmla="*/ 1069475 h 1069475"/>
                <a:gd name="connsiteX5" fmla="*/ 562146 w 1120946"/>
                <a:gd name="connsiteY5" fmla="*/ 790075 h 1069475"/>
                <a:gd name="connsiteX6" fmla="*/ 0 w 1120946"/>
                <a:gd name="connsiteY6" fmla="*/ 790075 h 1069475"/>
                <a:gd name="connsiteX7" fmla="*/ 0 w 1120946"/>
                <a:gd name="connsiteY7" fmla="*/ 231274 h 1069475"/>
                <a:gd name="connsiteX0" fmla="*/ 0 w 1120946"/>
                <a:gd name="connsiteY0" fmla="*/ 231274 h 1011724"/>
                <a:gd name="connsiteX1" fmla="*/ 562146 w 1120946"/>
                <a:gd name="connsiteY1" fmla="*/ 231274 h 1011724"/>
                <a:gd name="connsiteX2" fmla="*/ 562146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62146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15789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15789 w 1120946"/>
                <a:gd name="connsiteY2" fmla="*/ 0 h 1011724"/>
                <a:gd name="connsiteX3" fmla="*/ 1120946 w 1120946"/>
                <a:gd name="connsiteY3" fmla="*/ 510675 h 1011724"/>
                <a:gd name="connsiteX4" fmla="*/ 562146 w 1120946"/>
                <a:gd name="connsiteY4" fmla="*/ 1011724 h 1011724"/>
                <a:gd name="connsiteX5" fmla="*/ 505486 w 1120946"/>
                <a:gd name="connsiteY5" fmla="*/ 790075 h 1011724"/>
                <a:gd name="connsiteX6" fmla="*/ 0 w 1120946"/>
                <a:gd name="connsiteY6" fmla="*/ 790075 h 1011724"/>
                <a:gd name="connsiteX7" fmla="*/ 0 w 1120946"/>
                <a:gd name="connsiteY7" fmla="*/ 231274 h 1011724"/>
                <a:gd name="connsiteX0" fmla="*/ 0 w 1120946"/>
                <a:gd name="connsiteY0" fmla="*/ 231274 h 998723"/>
                <a:gd name="connsiteX1" fmla="*/ 510639 w 1120946"/>
                <a:gd name="connsiteY1" fmla="*/ 231274 h 998723"/>
                <a:gd name="connsiteX2" fmla="*/ 515789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510639 w 1120946"/>
                <a:gd name="connsiteY1" fmla="*/ 231274 h 998723"/>
                <a:gd name="connsiteX2" fmla="*/ 500336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495186 w 1120946"/>
                <a:gd name="connsiteY1" fmla="*/ 239941 h 998723"/>
                <a:gd name="connsiteX2" fmla="*/ 500336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495186 w 1120946"/>
                <a:gd name="connsiteY1" fmla="*/ 239941 h 998723"/>
                <a:gd name="connsiteX2" fmla="*/ 500336 w 1120946"/>
                <a:gd name="connsiteY2" fmla="*/ 0 h 998723"/>
                <a:gd name="connsiteX3" fmla="*/ 1120946 w 1120946"/>
                <a:gd name="connsiteY3" fmla="*/ 510675 h 998723"/>
                <a:gd name="connsiteX4" fmla="*/ 520939 w 1120946"/>
                <a:gd name="connsiteY4" fmla="*/ 998723 h 998723"/>
                <a:gd name="connsiteX5" fmla="*/ 515788 w 1120946"/>
                <a:gd name="connsiteY5" fmla="*/ 794409 h 998723"/>
                <a:gd name="connsiteX6" fmla="*/ 0 w 1120946"/>
                <a:gd name="connsiteY6" fmla="*/ 790075 h 998723"/>
                <a:gd name="connsiteX7" fmla="*/ 0 w 1120946"/>
                <a:gd name="connsiteY7" fmla="*/ 231274 h 998723"/>
                <a:gd name="connsiteX0" fmla="*/ 0 w 1120946"/>
                <a:gd name="connsiteY0" fmla="*/ 144601 h 912050"/>
                <a:gd name="connsiteX1" fmla="*/ 495186 w 1120946"/>
                <a:gd name="connsiteY1" fmla="*/ 153268 h 912050"/>
                <a:gd name="connsiteX2" fmla="*/ 495186 w 1120946"/>
                <a:gd name="connsiteY2" fmla="*/ 0 h 912050"/>
                <a:gd name="connsiteX3" fmla="*/ 1120946 w 1120946"/>
                <a:gd name="connsiteY3" fmla="*/ 424002 h 912050"/>
                <a:gd name="connsiteX4" fmla="*/ 520939 w 1120946"/>
                <a:gd name="connsiteY4" fmla="*/ 912050 h 912050"/>
                <a:gd name="connsiteX5" fmla="*/ 515788 w 1120946"/>
                <a:gd name="connsiteY5" fmla="*/ 707736 h 912050"/>
                <a:gd name="connsiteX6" fmla="*/ 0 w 1120946"/>
                <a:gd name="connsiteY6" fmla="*/ 703402 h 912050"/>
                <a:gd name="connsiteX7" fmla="*/ 0 w 1120946"/>
                <a:gd name="connsiteY7" fmla="*/ 144601 h 912050"/>
                <a:gd name="connsiteX0" fmla="*/ 0 w 1120946"/>
                <a:gd name="connsiteY0" fmla="*/ 144601 h 847045"/>
                <a:gd name="connsiteX1" fmla="*/ 495186 w 1120946"/>
                <a:gd name="connsiteY1" fmla="*/ 153268 h 847045"/>
                <a:gd name="connsiteX2" fmla="*/ 495186 w 1120946"/>
                <a:gd name="connsiteY2" fmla="*/ 0 h 847045"/>
                <a:gd name="connsiteX3" fmla="*/ 1120946 w 1120946"/>
                <a:gd name="connsiteY3" fmla="*/ 424002 h 847045"/>
                <a:gd name="connsiteX4" fmla="*/ 531241 w 1120946"/>
                <a:gd name="connsiteY4" fmla="*/ 847045 h 847045"/>
                <a:gd name="connsiteX5" fmla="*/ 515788 w 1120946"/>
                <a:gd name="connsiteY5" fmla="*/ 707736 h 847045"/>
                <a:gd name="connsiteX6" fmla="*/ 0 w 1120946"/>
                <a:gd name="connsiteY6" fmla="*/ 703402 h 847045"/>
                <a:gd name="connsiteX7" fmla="*/ 0 w 1120946"/>
                <a:gd name="connsiteY7" fmla="*/ 144601 h 847045"/>
                <a:gd name="connsiteX0" fmla="*/ 0 w 1120946"/>
                <a:gd name="connsiteY0" fmla="*/ 144601 h 864380"/>
                <a:gd name="connsiteX1" fmla="*/ 495186 w 1120946"/>
                <a:gd name="connsiteY1" fmla="*/ 153268 h 864380"/>
                <a:gd name="connsiteX2" fmla="*/ 495186 w 1120946"/>
                <a:gd name="connsiteY2" fmla="*/ 0 h 864380"/>
                <a:gd name="connsiteX3" fmla="*/ 1120946 w 1120946"/>
                <a:gd name="connsiteY3" fmla="*/ 424002 h 864380"/>
                <a:gd name="connsiteX4" fmla="*/ 515789 w 1120946"/>
                <a:gd name="connsiteY4" fmla="*/ 864380 h 864380"/>
                <a:gd name="connsiteX5" fmla="*/ 515788 w 1120946"/>
                <a:gd name="connsiteY5" fmla="*/ 707736 h 864380"/>
                <a:gd name="connsiteX6" fmla="*/ 0 w 1120946"/>
                <a:gd name="connsiteY6" fmla="*/ 703402 h 864380"/>
                <a:gd name="connsiteX7" fmla="*/ 0 w 1120946"/>
                <a:gd name="connsiteY7" fmla="*/ 144601 h 864380"/>
                <a:gd name="connsiteX0" fmla="*/ 0 w 1120946"/>
                <a:gd name="connsiteY0" fmla="*/ 109931 h 829710"/>
                <a:gd name="connsiteX1" fmla="*/ 495186 w 1120946"/>
                <a:gd name="connsiteY1" fmla="*/ 118598 h 829710"/>
                <a:gd name="connsiteX2" fmla="*/ 495186 w 1120946"/>
                <a:gd name="connsiteY2" fmla="*/ 0 h 829710"/>
                <a:gd name="connsiteX3" fmla="*/ 1120946 w 1120946"/>
                <a:gd name="connsiteY3" fmla="*/ 389332 h 829710"/>
                <a:gd name="connsiteX4" fmla="*/ 515789 w 1120946"/>
                <a:gd name="connsiteY4" fmla="*/ 829710 h 829710"/>
                <a:gd name="connsiteX5" fmla="*/ 515788 w 1120946"/>
                <a:gd name="connsiteY5" fmla="*/ 673066 h 829710"/>
                <a:gd name="connsiteX6" fmla="*/ 0 w 1120946"/>
                <a:gd name="connsiteY6" fmla="*/ 668732 h 829710"/>
                <a:gd name="connsiteX7" fmla="*/ 0 w 1120946"/>
                <a:gd name="connsiteY7" fmla="*/ 109931 h 829710"/>
                <a:gd name="connsiteX0" fmla="*/ 0 w 1120946"/>
                <a:gd name="connsiteY0" fmla="*/ 109931 h 799375"/>
                <a:gd name="connsiteX1" fmla="*/ 495186 w 1120946"/>
                <a:gd name="connsiteY1" fmla="*/ 118598 h 799375"/>
                <a:gd name="connsiteX2" fmla="*/ 495186 w 1120946"/>
                <a:gd name="connsiteY2" fmla="*/ 0 h 799375"/>
                <a:gd name="connsiteX3" fmla="*/ 1120946 w 1120946"/>
                <a:gd name="connsiteY3" fmla="*/ 389332 h 799375"/>
                <a:gd name="connsiteX4" fmla="*/ 515789 w 1120946"/>
                <a:gd name="connsiteY4" fmla="*/ 799375 h 799375"/>
                <a:gd name="connsiteX5" fmla="*/ 515788 w 1120946"/>
                <a:gd name="connsiteY5" fmla="*/ 673066 h 799375"/>
                <a:gd name="connsiteX6" fmla="*/ 0 w 1120946"/>
                <a:gd name="connsiteY6" fmla="*/ 668732 h 799375"/>
                <a:gd name="connsiteX7" fmla="*/ 0 w 1120946"/>
                <a:gd name="connsiteY7" fmla="*/ 109931 h 79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0946" h="799375">
                  <a:moveTo>
                    <a:pt x="0" y="109931"/>
                  </a:moveTo>
                  <a:lnTo>
                    <a:pt x="495186" y="118598"/>
                  </a:lnTo>
                  <a:lnTo>
                    <a:pt x="495186" y="0"/>
                  </a:lnTo>
                  <a:lnTo>
                    <a:pt x="1120946" y="389332"/>
                  </a:lnTo>
                  <a:lnTo>
                    <a:pt x="515789" y="799375"/>
                  </a:lnTo>
                  <a:cubicBezTo>
                    <a:pt x="515789" y="747160"/>
                    <a:pt x="515788" y="725281"/>
                    <a:pt x="515788" y="673066"/>
                  </a:cubicBezTo>
                  <a:lnTo>
                    <a:pt x="0" y="668732"/>
                  </a:lnTo>
                  <a:lnTo>
                    <a:pt x="0" y="109931"/>
                  </a:lnTo>
                  <a:close/>
                </a:path>
              </a:pathLst>
            </a:custGeom>
            <a:solidFill>
              <a:srgbClr val="F7A327"/>
            </a:solidFill>
            <a:ln>
              <a:solidFill>
                <a:srgbClr val="F7A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4" name="テキスト ボックス 1043">
              <a:extLst>
                <a:ext uri="{FF2B5EF4-FFF2-40B4-BE49-F238E27FC236}">
                  <a16:creationId xmlns:a16="http://schemas.microsoft.com/office/drawing/2014/main" id="{9BA85D3F-CE75-C128-261D-49AA84F655FA}"/>
                </a:ext>
              </a:extLst>
            </p:cNvPr>
            <p:cNvSpPr txBox="1"/>
            <p:nvPr/>
          </p:nvSpPr>
          <p:spPr>
            <a:xfrm>
              <a:off x="135879" y="7720138"/>
              <a:ext cx="716990" cy="338554"/>
            </a:xfrm>
            <a:prstGeom prst="rect">
              <a:avLst/>
            </a:prstGeom>
            <a:noFill/>
          </p:spPr>
          <p:txBody>
            <a:bodyPr wrap="square" lIns="91440" tIns="45720" rIns="91440" bIns="45720" rtlCol="0" anchor="t">
              <a:spAutoFit/>
            </a:bodyPr>
            <a:lstStyle/>
            <a:p>
              <a:pPr defTabSz="457200"/>
              <a:r>
                <a:rPr lang="ja-JP" altLang="en-US" sz="800" b="1">
                  <a:solidFill>
                    <a:srgbClr val="000000"/>
                  </a:solidFill>
                  <a:latin typeface="メイリオ"/>
                  <a:ea typeface="メイリオ"/>
                </a:rPr>
                <a:t>手当等支給</a:t>
              </a:r>
              <a:endParaRPr lang="en-US" altLang="ja-JP" sz="800" b="1">
                <a:solidFill>
                  <a:srgbClr val="000000"/>
                </a:solidFill>
                <a:latin typeface="メイリオ"/>
                <a:ea typeface="メイリオ"/>
              </a:endParaRPr>
            </a:p>
            <a:p>
              <a:pPr defTabSz="457200"/>
              <a:r>
                <a:rPr lang="ja-JP" altLang="en-US" sz="800" b="1">
                  <a:solidFill>
                    <a:srgbClr val="000000"/>
                  </a:solidFill>
                  <a:latin typeface="メイリオ"/>
                  <a:ea typeface="メイリオ"/>
                </a:rPr>
                <a:t>メニュー</a:t>
              </a:r>
              <a:endParaRPr kumimoji="0" lang="ja-JP" altLang="en-US" sz="800" b="1">
                <a:solidFill>
                  <a:srgbClr val="000000"/>
                </a:solidFill>
                <a:latin typeface="メイリオ"/>
                <a:ea typeface="メイリオ"/>
              </a:endParaRPr>
            </a:p>
          </p:txBody>
        </p:sp>
        <p:sp>
          <p:nvSpPr>
            <p:cNvPr id="1045" name="テキスト ボックス 1044">
              <a:extLst>
                <a:ext uri="{FF2B5EF4-FFF2-40B4-BE49-F238E27FC236}">
                  <a16:creationId xmlns:a16="http://schemas.microsoft.com/office/drawing/2014/main" id="{DE05E152-3369-A220-5C80-1A9325A87278}"/>
                </a:ext>
              </a:extLst>
            </p:cNvPr>
            <p:cNvSpPr txBox="1"/>
            <p:nvPr/>
          </p:nvSpPr>
          <p:spPr>
            <a:xfrm>
              <a:off x="3968365" y="7554566"/>
              <a:ext cx="725312" cy="2339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103185"/>
                </a:buClr>
              </a:pPr>
              <a:r>
                <a:rPr lang="ja-JP" altLang="en-US" sz="800" b="1">
                  <a:latin typeface="Segoe UI"/>
                  <a:ea typeface="メイリオ"/>
                  <a:cs typeface="Segoe UI"/>
                </a:rPr>
                <a:t>１年６か月</a:t>
              </a:r>
              <a:endParaRPr kumimoji="1" lang="ja-JP" altLang="en-US" sz="800" b="1">
                <a:latin typeface="Segoe UI"/>
                <a:ea typeface="メイリオ"/>
              </a:endParaRPr>
            </a:p>
          </p:txBody>
        </p:sp>
        <p:sp>
          <p:nvSpPr>
            <p:cNvPr id="1046" name="テキスト ボックス 1045">
              <a:extLst>
                <a:ext uri="{FF2B5EF4-FFF2-40B4-BE49-F238E27FC236}">
                  <a16:creationId xmlns:a16="http://schemas.microsoft.com/office/drawing/2014/main" id="{FE3E2609-AED0-E550-C212-2C1076CEE241}"/>
                </a:ext>
              </a:extLst>
            </p:cNvPr>
            <p:cNvSpPr txBox="1"/>
            <p:nvPr/>
          </p:nvSpPr>
          <p:spPr>
            <a:xfrm>
              <a:off x="5086637" y="7546111"/>
              <a:ext cx="573434" cy="2339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103185"/>
                </a:buClr>
              </a:pPr>
              <a:r>
                <a:rPr lang="ja-JP" altLang="en-US" sz="800" b="1">
                  <a:solidFill>
                    <a:srgbClr val="000000"/>
                  </a:solidFill>
                  <a:latin typeface="Segoe UI"/>
                  <a:ea typeface="メイリオ"/>
                  <a:cs typeface="Segoe UI"/>
                </a:rPr>
                <a:t>２年</a:t>
              </a:r>
              <a:endParaRPr kumimoji="1" lang="ja-JP" altLang="en-US" sz="800" b="1">
                <a:solidFill>
                  <a:srgbClr val="000000"/>
                </a:solidFill>
                <a:latin typeface="Segoe UI"/>
                <a:ea typeface="メイリオ"/>
              </a:endParaRPr>
            </a:p>
          </p:txBody>
        </p:sp>
        <p:sp>
          <p:nvSpPr>
            <p:cNvPr id="1047" name="テキスト ボックス 1046">
              <a:extLst>
                <a:ext uri="{FF2B5EF4-FFF2-40B4-BE49-F238E27FC236}">
                  <a16:creationId xmlns:a16="http://schemas.microsoft.com/office/drawing/2014/main" id="{FD1F94CF-6B88-62E9-A63D-657942552FE3}"/>
                </a:ext>
              </a:extLst>
            </p:cNvPr>
            <p:cNvSpPr txBox="1"/>
            <p:nvPr/>
          </p:nvSpPr>
          <p:spPr>
            <a:xfrm>
              <a:off x="5864320" y="7549094"/>
              <a:ext cx="1121209" cy="2339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103185"/>
                </a:buClr>
              </a:pPr>
              <a:r>
                <a:rPr lang="ja-JP" altLang="en-US" sz="800" b="1">
                  <a:latin typeface="Segoe UI"/>
                  <a:ea typeface="メイリオ"/>
                  <a:cs typeface="Segoe UI"/>
                </a:rPr>
                <a:t>２年６か月</a:t>
              </a:r>
              <a:endParaRPr kumimoji="1" lang="ja-JP" altLang="en-US" sz="800" b="1">
                <a:latin typeface="Segoe UI"/>
                <a:ea typeface="メイリオ"/>
              </a:endParaRPr>
            </a:p>
          </p:txBody>
        </p:sp>
        <p:cxnSp>
          <p:nvCxnSpPr>
            <p:cNvPr id="1048" name="直線矢印コネクタ 1047">
              <a:extLst>
                <a:ext uri="{FF2B5EF4-FFF2-40B4-BE49-F238E27FC236}">
                  <a16:creationId xmlns:a16="http://schemas.microsoft.com/office/drawing/2014/main" id="{ED52B7B8-7492-10AB-92B9-4A2FE0FC8DF5}"/>
                </a:ext>
              </a:extLst>
            </p:cNvPr>
            <p:cNvCxnSpPr>
              <a:cxnSpLocks/>
            </p:cNvCxnSpPr>
            <p:nvPr/>
          </p:nvCxnSpPr>
          <p:spPr>
            <a:xfrm>
              <a:off x="1268760" y="6974241"/>
              <a:ext cx="0" cy="1296000"/>
            </a:xfrm>
            <a:prstGeom prst="straightConnector1">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49" name="テキスト ボックス 1048">
              <a:extLst>
                <a:ext uri="{FF2B5EF4-FFF2-40B4-BE49-F238E27FC236}">
                  <a16:creationId xmlns:a16="http://schemas.microsoft.com/office/drawing/2014/main" id="{92785972-2AF0-2E0C-0113-74ABBC6AF4E3}"/>
                </a:ext>
              </a:extLst>
            </p:cNvPr>
            <p:cNvSpPr txBox="1"/>
            <p:nvPr/>
          </p:nvSpPr>
          <p:spPr>
            <a:xfrm>
              <a:off x="285026" y="8006110"/>
              <a:ext cx="839499" cy="307777"/>
            </a:xfrm>
            <a:prstGeom prst="rect">
              <a:avLst/>
            </a:prstGeom>
            <a:noFill/>
          </p:spPr>
          <p:txBody>
            <a:bodyPr wrap="square" rtlCol="0">
              <a:spAutoFit/>
            </a:bodyPr>
            <a:lstStyle/>
            <a:p>
              <a:r>
                <a:rPr kumimoji="1" lang="ja-JP" altLang="en-US" sz="700" b="1">
                  <a:solidFill>
                    <a:srgbClr val="FF0000"/>
                  </a:solidFill>
                  <a:latin typeface="メイリオ" panose="020B0604030504040204" pitchFamily="50" charset="-128"/>
                  <a:ea typeface="メイリオ" panose="020B0604030504040204" pitchFamily="50" charset="-128"/>
                </a:rPr>
                <a:t>キャリアアップ</a:t>
              </a:r>
              <a:endParaRPr kumimoji="1" lang="en-US" altLang="ja-JP" sz="700" b="1">
                <a:solidFill>
                  <a:srgbClr val="FF0000"/>
                </a:solidFill>
                <a:latin typeface="メイリオ" panose="020B0604030504040204" pitchFamily="50" charset="-128"/>
                <a:ea typeface="メイリオ" panose="020B0604030504040204" pitchFamily="50" charset="-128"/>
              </a:endParaRPr>
            </a:p>
            <a:p>
              <a:r>
                <a:rPr kumimoji="1" lang="ja-JP" altLang="en-US" sz="700" b="1">
                  <a:solidFill>
                    <a:srgbClr val="FF0000"/>
                  </a:solidFill>
                  <a:latin typeface="メイリオ" panose="020B0604030504040204" pitchFamily="50" charset="-128"/>
                  <a:ea typeface="メイリオ" panose="020B0604030504040204" pitchFamily="50" charset="-128"/>
                </a:rPr>
                <a:t>計画書の提出</a:t>
              </a:r>
              <a:endParaRPr kumimoji="1" lang="en-US" altLang="ja-JP" sz="700" b="1">
                <a:solidFill>
                  <a:srgbClr val="FF0000"/>
                </a:solidFill>
                <a:latin typeface="メイリオ" panose="020B0604030504040204" pitchFamily="50" charset="-128"/>
                <a:ea typeface="メイリオ" panose="020B0604030504040204" pitchFamily="50" charset="-128"/>
              </a:endParaRPr>
            </a:p>
          </p:txBody>
        </p:sp>
        <p:sp>
          <p:nvSpPr>
            <p:cNvPr id="1050" name="テキスト ボックス 1049">
              <a:extLst>
                <a:ext uri="{FF2B5EF4-FFF2-40B4-BE49-F238E27FC236}">
                  <a16:creationId xmlns:a16="http://schemas.microsoft.com/office/drawing/2014/main" id="{7DE33678-62D3-8146-9DE1-153FD5994805}"/>
                </a:ext>
              </a:extLst>
            </p:cNvPr>
            <p:cNvSpPr txBox="1"/>
            <p:nvPr/>
          </p:nvSpPr>
          <p:spPr>
            <a:xfrm>
              <a:off x="2200680" y="8086638"/>
              <a:ext cx="576064" cy="200055"/>
            </a:xfrm>
            <a:prstGeom prst="rect">
              <a:avLst/>
            </a:prstGeom>
            <a:noFill/>
          </p:spPr>
          <p:txBody>
            <a:bodyPr wrap="square" rtlCol="0">
              <a:spAutoFit/>
            </a:bodyPr>
            <a:lstStyle/>
            <a:p>
              <a:pPr marL="0" marR="0" lvl="0" indent="0" defTabSz="457212"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　</a:t>
              </a:r>
              <a:r>
                <a:rPr kumimoji="1" lang="en-US" altLang="ja-JP"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2</a:t>
              </a: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か月</a:t>
              </a:r>
            </a:p>
          </p:txBody>
        </p:sp>
        <p:sp>
          <p:nvSpPr>
            <p:cNvPr id="1051" name="テキスト ボックス 1050">
              <a:extLst>
                <a:ext uri="{FF2B5EF4-FFF2-40B4-BE49-F238E27FC236}">
                  <a16:creationId xmlns:a16="http://schemas.microsoft.com/office/drawing/2014/main" id="{B7A7048D-B7E3-177E-5CDF-C7F2DCA77E21}"/>
                </a:ext>
              </a:extLst>
            </p:cNvPr>
            <p:cNvSpPr txBox="1"/>
            <p:nvPr/>
          </p:nvSpPr>
          <p:spPr>
            <a:xfrm>
              <a:off x="2176910" y="8264797"/>
              <a:ext cx="648000" cy="288000"/>
            </a:xfrm>
            <a:prstGeom prst="rect">
              <a:avLst/>
            </a:prstGeom>
            <a:noFill/>
            <a:ln>
              <a:solidFill>
                <a:srgbClr val="85A5CC"/>
              </a:solidFill>
              <a:prstDash val="solid"/>
            </a:ln>
          </p:spPr>
          <p:txBody>
            <a:bodyPr wrap="square" rtlCol="0">
              <a:spAutoFit/>
            </a:bodyPr>
            <a:lstStyle/>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支給申請</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（１回目）</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052" name="テキスト ボックス 1051">
              <a:extLst>
                <a:ext uri="{FF2B5EF4-FFF2-40B4-BE49-F238E27FC236}">
                  <a16:creationId xmlns:a16="http://schemas.microsoft.com/office/drawing/2014/main" id="{9B05AEC0-CB9E-3408-30F3-EEF760024785}"/>
                </a:ext>
              </a:extLst>
            </p:cNvPr>
            <p:cNvSpPr txBox="1"/>
            <p:nvPr/>
          </p:nvSpPr>
          <p:spPr>
            <a:xfrm>
              <a:off x="3216706" y="8073507"/>
              <a:ext cx="576064" cy="200055"/>
            </a:xfrm>
            <a:prstGeom prst="rect">
              <a:avLst/>
            </a:prstGeom>
            <a:noFill/>
          </p:spPr>
          <p:txBody>
            <a:bodyPr wrap="square" rtlCol="0">
              <a:spAutoFit/>
            </a:bodyPr>
            <a:lstStyle/>
            <a:p>
              <a:pPr marL="0" marR="0" lvl="0" indent="0" defTabSz="457212"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　</a:t>
              </a:r>
              <a:r>
                <a:rPr kumimoji="1" lang="en-US" altLang="ja-JP"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2</a:t>
              </a: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か月</a:t>
              </a:r>
            </a:p>
          </p:txBody>
        </p:sp>
        <p:sp>
          <p:nvSpPr>
            <p:cNvPr id="1053" name="テキスト ボックス 1052">
              <a:extLst>
                <a:ext uri="{FF2B5EF4-FFF2-40B4-BE49-F238E27FC236}">
                  <a16:creationId xmlns:a16="http://schemas.microsoft.com/office/drawing/2014/main" id="{45AF72C5-912A-016F-20AB-B3D2B4A21D51}"/>
                </a:ext>
              </a:extLst>
            </p:cNvPr>
            <p:cNvSpPr txBox="1"/>
            <p:nvPr/>
          </p:nvSpPr>
          <p:spPr>
            <a:xfrm>
              <a:off x="3216834" y="8263689"/>
              <a:ext cx="648000" cy="288000"/>
            </a:xfrm>
            <a:prstGeom prst="rect">
              <a:avLst/>
            </a:prstGeom>
            <a:noFill/>
            <a:ln>
              <a:solidFill>
                <a:srgbClr val="85A5CC"/>
              </a:solidFill>
              <a:prstDash val="solid"/>
            </a:ln>
          </p:spPr>
          <p:txBody>
            <a:bodyPr wrap="square" rtlCol="0">
              <a:spAutoFit/>
            </a:bodyPr>
            <a:lstStyle/>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支給申請</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（２回目）</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054" name="テキスト ボックス 1053">
              <a:extLst>
                <a:ext uri="{FF2B5EF4-FFF2-40B4-BE49-F238E27FC236}">
                  <a16:creationId xmlns:a16="http://schemas.microsoft.com/office/drawing/2014/main" id="{7B08A431-FD49-67C3-FB90-5B02BEB990E4}"/>
                </a:ext>
              </a:extLst>
            </p:cNvPr>
            <p:cNvSpPr txBox="1"/>
            <p:nvPr/>
          </p:nvSpPr>
          <p:spPr>
            <a:xfrm>
              <a:off x="4211043" y="8061106"/>
              <a:ext cx="576064" cy="200055"/>
            </a:xfrm>
            <a:prstGeom prst="rect">
              <a:avLst/>
            </a:prstGeom>
            <a:noFill/>
          </p:spPr>
          <p:txBody>
            <a:bodyPr wrap="square" rtlCol="0">
              <a:spAutoFit/>
            </a:bodyPr>
            <a:lstStyle/>
            <a:p>
              <a:pPr marL="0" marR="0" lvl="0" indent="0" defTabSz="457212"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　</a:t>
              </a:r>
              <a:r>
                <a:rPr kumimoji="1" lang="en-US" altLang="ja-JP"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2</a:t>
              </a: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か月</a:t>
              </a:r>
            </a:p>
          </p:txBody>
        </p:sp>
        <p:sp>
          <p:nvSpPr>
            <p:cNvPr id="1055" name="テキスト ボックス 1054">
              <a:extLst>
                <a:ext uri="{FF2B5EF4-FFF2-40B4-BE49-F238E27FC236}">
                  <a16:creationId xmlns:a16="http://schemas.microsoft.com/office/drawing/2014/main" id="{85D695B1-ED54-A9EA-656C-083D0C4F77A4}"/>
                </a:ext>
              </a:extLst>
            </p:cNvPr>
            <p:cNvSpPr txBox="1"/>
            <p:nvPr/>
          </p:nvSpPr>
          <p:spPr>
            <a:xfrm>
              <a:off x="4195863" y="8263689"/>
              <a:ext cx="648000" cy="288000"/>
            </a:xfrm>
            <a:prstGeom prst="rect">
              <a:avLst/>
            </a:prstGeom>
            <a:noFill/>
            <a:ln>
              <a:solidFill>
                <a:srgbClr val="85A5CC"/>
              </a:solidFill>
              <a:prstDash val="solid"/>
            </a:ln>
          </p:spPr>
          <p:txBody>
            <a:bodyPr wrap="square" rtlCol="0">
              <a:spAutoFit/>
            </a:bodyPr>
            <a:lstStyle/>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支給申請</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（３回目）</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056" name="テキスト ボックス 1055">
              <a:extLst>
                <a:ext uri="{FF2B5EF4-FFF2-40B4-BE49-F238E27FC236}">
                  <a16:creationId xmlns:a16="http://schemas.microsoft.com/office/drawing/2014/main" id="{AFBCFB08-6225-FC34-67E6-1C038A9B7766}"/>
                </a:ext>
              </a:extLst>
            </p:cNvPr>
            <p:cNvSpPr txBox="1"/>
            <p:nvPr/>
          </p:nvSpPr>
          <p:spPr>
            <a:xfrm>
              <a:off x="5240241" y="8053486"/>
              <a:ext cx="576064" cy="200055"/>
            </a:xfrm>
            <a:prstGeom prst="rect">
              <a:avLst/>
            </a:prstGeom>
            <a:noFill/>
          </p:spPr>
          <p:txBody>
            <a:bodyPr wrap="square" rtlCol="0">
              <a:spAutoFit/>
            </a:bodyPr>
            <a:lstStyle/>
            <a:p>
              <a:pPr marL="0" marR="0" lvl="0" indent="0" defTabSz="457212"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　</a:t>
              </a:r>
              <a:r>
                <a:rPr kumimoji="1" lang="en-US" altLang="ja-JP"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2</a:t>
              </a: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か月</a:t>
              </a:r>
            </a:p>
          </p:txBody>
        </p:sp>
        <p:sp>
          <p:nvSpPr>
            <p:cNvPr id="1057" name="テキスト ボックス 1056">
              <a:extLst>
                <a:ext uri="{FF2B5EF4-FFF2-40B4-BE49-F238E27FC236}">
                  <a16:creationId xmlns:a16="http://schemas.microsoft.com/office/drawing/2014/main" id="{75FA0E81-3978-B996-877A-7EB3EBA4C69B}"/>
                </a:ext>
              </a:extLst>
            </p:cNvPr>
            <p:cNvSpPr txBox="1"/>
            <p:nvPr/>
          </p:nvSpPr>
          <p:spPr>
            <a:xfrm>
              <a:off x="5201184" y="8263689"/>
              <a:ext cx="648000" cy="288000"/>
            </a:xfrm>
            <a:prstGeom prst="rect">
              <a:avLst/>
            </a:prstGeom>
            <a:noFill/>
            <a:ln>
              <a:solidFill>
                <a:srgbClr val="85A5CC"/>
              </a:solidFill>
              <a:prstDash val="solid"/>
            </a:ln>
          </p:spPr>
          <p:txBody>
            <a:bodyPr wrap="square" rtlCol="0">
              <a:spAutoFit/>
            </a:bodyPr>
            <a:lstStyle/>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支給申請</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（４回目）</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058" name="テキスト ボックス 1057">
              <a:extLst>
                <a:ext uri="{FF2B5EF4-FFF2-40B4-BE49-F238E27FC236}">
                  <a16:creationId xmlns:a16="http://schemas.microsoft.com/office/drawing/2014/main" id="{28D088E6-9D03-FBCD-CB3B-49142C163BF4}"/>
                </a:ext>
              </a:extLst>
            </p:cNvPr>
            <p:cNvSpPr txBox="1"/>
            <p:nvPr/>
          </p:nvSpPr>
          <p:spPr>
            <a:xfrm>
              <a:off x="6157452" y="8058267"/>
              <a:ext cx="576064" cy="200055"/>
            </a:xfrm>
            <a:prstGeom prst="rect">
              <a:avLst/>
            </a:prstGeom>
            <a:noFill/>
          </p:spPr>
          <p:txBody>
            <a:bodyPr wrap="square" rtlCol="0">
              <a:spAutoFit/>
            </a:bodyPr>
            <a:lstStyle/>
            <a:p>
              <a:pPr marL="0" marR="0" lvl="0" indent="0" defTabSz="457212"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　</a:t>
              </a:r>
              <a:r>
                <a:rPr kumimoji="1" lang="en-US" altLang="ja-JP"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2</a:t>
              </a:r>
              <a:r>
                <a:rPr kumimoji="1" lang="ja-JP" altLang="en-US" sz="700" b="1" i="0" u="none" strike="noStrike" kern="0" cap="none" spc="0" normalizeH="0" baseline="0" noProof="0">
                  <a:ln>
                    <a:noFill/>
                  </a:ln>
                  <a:effectLst/>
                  <a:uLnTx/>
                  <a:uFillTx/>
                  <a:latin typeface="メイリオ" panose="020B0604030504040204" pitchFamily="50" charset="-128"/>
                  <a:ea typeface="メイリオ" panose="020B0604030504040204" pitchFamily="50" charset="-128"/>
                </a:rPr>
                <a:t>か月</a:t>
              </a:r>
            </a:p>
          </p:txBody>
        </p:sp>
        <p:sp>
          <p:nvSpPr>
            <p:cNvPr id="1059" name="テキスト ボックス 1058">
              <a:extLst>
                <a:ext uri="{FF2B5EF4-FFF2-40B4-BE49-F238E27FC236}">
                  <a16:creationId xmlns:a16="http://schemas.microsoft.com/office/drawing/2014/main" id="{861A109D-A82F-A04D-D4BF-C34697513045}"/>
                </a:ext>
              </a:extLst>
            </p:cNvPr>
            <p:cNvSpPr txBox="1"/>
            <p:nvPr/>
          </p:nvSpPr>
          <p:spPr>
            <a:xfrm>
              <a:off x="6114620" y="8263689"/>
              <a:ext cx="648000" cy="288000"/>
            </a:xfrm>
            <a:prstGeom prst="rect">
              <a:avLst/>
            </a:prstGeom>
            <a:noFill/>
            <a:ln>
              <a:solidFill>
                <a:srgbClr val="85A5CC"/>
              </a:solidFill>
              <a:prstDash val="solid"/>
            </a:ln>
          </p:spPr>
          <p:txBody>
            <a:bodyPr wrap="square" rtlCol="0">
              <a:spAutoFit/>
            </a:bodyPr>
            <a:lstStyle/>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支給申請</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57212"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（５回目）</a:t>
              </a:r>
              <a:endParaRPr kumimoji="1" lang="en-US" altLang="ja-JP" sz="7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060" name="テキスト ボックス 1059">
              <a:extLst>
                <a:ext uri="{FF2B5EF4-FFF2-40B4-BE49-F238E27FC236}">
                  <a16:creationId xmlns:a16="http://schemas.microsoft.com/office/drawing/2014/main" id="{97F37060-C048-D98C-FCE7-89FDFBCCB178}"/>
                </a:ext>
              </a:extLst>
            </p:cNvPr>
            <p:cNvSpPr txBox="1"/>
            <p:nvPr/>
          </p:nvSpPr>
          <p:spPr>
            <a:xfrm>
              <a:off x="5451563" y="7129623"/>
              <a:ext cx="1217100" cy="461665"/>
            </a:xfrm>
            <a:prstGeom prst="rect">
              <a:avLst/>
            </a:prstGeom>
            <a:noFill/>
          </p:spPr>
          <p:txBody>
            <a:bodyPr wrap="square" rtlCol="0">
              <a:spAutoFit/>
            </a:bodyPr>
            <a:lstStyle/>
            <a:p>
              <a:pPr algn="just" defTabSz="457200"/>
              <a:r>
                <a:rPr lang="ja-JP" altLang="en-US" sz="800" b="1">
                  <a:solidFill>
                    <a:srgbClr val="000000"/>
                  </a:solidFill>
                  <a:latin typeface="メイリオ" panose="020B0604030504040204" pitchFamily="50" charset="-128"/>
                  <a:ea typeface="メイリオ" panose="020B0604030504040204" pitchFamily="50" charset="-128"/>
                </a:rPr>
                <a:t>賃上げ等、労働時間</a:t>
              </a:r>
              <a:br>
                <a:rPr lang="en-US" altLang="ja-JP" sz="800" b="1">
                  <a:solidFill>
                    <a:srgbClr val="000000"/>
                  </a:solidFill>
                  <a:latin typeface="メイリオ" panose="020B0604030504040204" pitchFamily="50" charset="-128"/>
                  <a:ea typeface="メイリオ" panose="020B0604030504040204" pitchFamily="50" charset="-128"/>
                </a:rPr>
              </a:br>
              <a:r>
                <a:rPr lang="ja-JP" altLang="en-US" sz="800" b="1">
                  <a:solidFill>
                    <a:srgbClr val="000000"/>
                  </a:solidFill>
                  <a:latin typeface="メイリオ" panose="020B0604030504040204" pitchFamily="50" charset="-128"/>
                  <a:ea typeface="メイリオ" panose="020B0604030504040204" pitchFamily="50" charset="-128"/>
                </a:rPr>
                <a:t>延長あるいはその両方による増額</a:t>
              </a:r>
              <a:endParaRPr lang="en-US" altLang="ja-JP" sz="800" b="1">
                <a:solidFill>
                  <a:srgbClr val="000000"/>
                </a:solidFill>
                <a:latin typeface="メイリオ" panose="020B0604030504040204" pitchFamily="50" charset="-128"/>
                <a:ea typeface="メイリオ" panose="020B0604030504040204" pitchFamily="50" charset="-128"/>
              </a:endParaRPr>
            </a:p>
          </p:txBody>
        </p:sp>
      </p:grpSp>
      <p:sp>
        <p:nvSpPr>
          <p:cNvPr id="1072" name="矢印: 右 134">
            <a:extLst>
              <a:ext uri="{FF2B5EF4-FFF2-40B4-BE49-F238E27FC236}">
                <a16:creationId xmlns:a16="http://schemas.microsoft.com/office/drawing/2014/main" id="{1B31DB17-F116-C154-4676-3ABE991E848D}"/>
              </a:ext>
            </a:extLst>
          </p:cNvPr>
          <p:cNvSpPr/>
          <p:nvPr/>
        </p:nvSpPr>
        <p:spPr>
          <a:xfrm>
            <a:off x="6515119" y="9075547"/>
            <a:ext cx="453020" cy="349956"/>
          </a:xfrm>
          <a:custGeom>
            <a:avLst/>
            <a:gdLst>
              <a:gd name="connsiteX0" fmla="*/ 0 w 1120946"/>
              <a:gd name="connsiteY0" fmla="*/ 279400 h 1117601"/>
              <a:gd name="connsiteX1" fmla="*/ 562146 w 1120946"/>
              <a:gd name="connsiteY1" fmla="*/ 279400 h 1117601"/>
              <a:gd name="connsiteX2" fmla="*/ 562146 w 1120946"/>
              <a:gd name="connsiteY2" fmla="*/ 0 h 1117601"/>
              <a:gd name="connsiteX3" fmla="*/ 1120946 w 1120946"/>
              <a:gd name="connsiteY3" fmla="*/ 558801 h 1117601"/>
              <a:gd name="connsiteX4" fmla="*/ 562146 w 1120946"/>
              <a:gd name="connsiteY4" fmla="*/ 1117601 h 1117601"/>
              <a:gd name="connsiteX5" fmla="*/ 562146 w 1120946"/>
              <a:gd name="connsiteY5" fmla="*/ 838201 h 1117601"/>
              <a:gd name="connsiteX6" fmla="*/ 0 w 1120946"/>
              <a:gd name="connsiteY6" fmla="*/ 838201 h 1117601"/>
              <a:gd name="connsiteX7" fmla="*/ 0 w 1120946"/>
              <a:gd name="connsiteY7" fmla="*/ 279400 h 1117601"/>
              <a:gd name="connsiteX0" fmla="*/ 0 w 1120946"/>
              <a:gd name="connsiteY0" fmla="*/ 231274 h 1069475"/>
              <a:gd name="connsiteX1" fmla="*/ 562146 w 1120946"/>
              <a:gd name="connsiteY1" fmla="*/ 231274 h 1069475"/>
              <a:gd name="connsiteX2" fmla="*/ 562146 w 1120946"/>
              <a:gd name="connsiteY2" fmla="*/ 0 h 1069475"/>
              <a:gd name="connsiteX3" fmla="*/ 1120946 w 1120946"/>
              <a:gd name="connsiteY3" fmla="*/ 510675 h 1069475"/>
              <a:gd name="connsiteX4" fmla="*/ 562146 w 1120946"/>
              <a:gd name="connsiteY4" fmla="*/ 1069475 h 1069475"/>
              <a:gd name="connsiteX5" fmla="*/ 562146 w 1120946"/>
              <a:gd name="connsiteY5" fmla="*/ 790075 h 1069475"/>
              <a:gd name="connsiteX6" fmla="*/ 0 w 1120946"/>
              <a:gd name="connsiteY6" fmla="*/ 790075 h 1069475"/>
              <a:gd name="connsiteX7" fmla="*/ 0 w 1120946"/>
              <a:gd name="connsiteY7" fmla="*/ 231274 h 1069475"/>
              <a:gd name="connsiteX0" fmla="*/ 0 w 1120946"/>
              <a:gd name="connsiteY0" fmla="*/ 231274 h 1011724"/>
              <a:gd name="connsiteX1" fmla="*/ 562146 w 1120946"/>
              <a:gd name="connsiteY1" fmla="*/ 231274 h 1011724"/>
              <a:gd name="connsiteX2" fmla="*/ 562146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62146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15789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15789 w 1120946"/>
              <a:gd name="connsiteY2" fmla="*/ 0 h 1011724"/>
              <a:gd name="connsiteX3" fmla="*/ 1120946 w 1120946"/>
              <a:gd name="connsiteY3" fmla="*/ 510675 h 1011724"/>
              <a:gd name="connsiteX4" fmla="*/ 562146 w 1120946"/>
              <a:gd name="connsiteY4" fmla="*/ 1011724 h 1011724"/>
              <a:gd name="connsiteX5" fmla="*/ 505486 w 1120946"/>
              <a:gd name="connsiteY5" fmla="*/ 790075 h 1011724"/>
              <a:gd name="connsiteX6" fmla="*/ 0 w 1120946"/>
              <a:gd name="connsiteY6" fmla="*/ 790075 h 1011724"/>
              <a:gd name="connsiteX7" fmla="*/ 0 w 1120946"/>
              <a:gd name="connsiteY7" fmla="*/ 231274 h 1011724"/>
              <a:gd name="connsiteX0" fmla="*/ 0 w 1120946"/>
              <a:gd name="connsiteY0" fmla="*/ 231274 h 998723"/>
              <a:gd name="connsiteX1" fmla="*/ 510639 w 1120946"/>
              <a:gd name="connsiteY1" fmla="*/ 231274 h 998723"/>
              <a:gd name="connsiteX2" fmla="*/ 515789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510639 w 1120946"/>
              <a:gd name="connsiteY1" fmla="*/ 231274 h 998723"/>
              <a:gd name="connsiteX2" fmla="*/ 500336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495186 w 1120946"/>
              <a:gd name="connsiteY1" fmla="*/ 239941 h 998723"/>
              <a:gd name="connsiteX2" fmla="*/ 500336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495186 w 1120946"/>
              <a:gd name="connsiteY1" fmla="*/ 239941 h 998723"/>
              <a:gd name="connsiteX2" fmla="*/ 500336 w 1120946"/>
              <a:gd name="connsiteY2" fmla="*/ 0 h 998723"/>
              <a:gd name="connsiteX3" fmla="*/ 1120946 w 1120946"/>
              <a:gd name="connsiteY3" fmla="*/ 510675 h 998723"/>
              <a:gd name="connsiteX4" fmla="*/ 520939 w 1120946"/>
              <a:gd name="connsiteY4" fmla="*/ 998723 h 998723"/>
              <a:gd name="connsiteX5" fmla="*/ 515788 w 1120946"/>
              <a:gd name="connsiteY5" fmla="*/ 794409 h 998723"/>
              <a:gd name="connsiteX6" fmla="*/ 0 w 1120946"/>
              <a:gd name="connsiteY6" fmla="*/ 790075 h 998723"/>
              <a:gd name="connsiteX7" fmla="*/ 0 w 1120946"/>
              <a:gd name="connsiteY7" fmla="*/ 231274 h 998723"/>
              <a:gd name="connsiteX0" fmla="*/ 0 w 1120946"/>
              <a:gd name="connsiteY0" fmla="*/ 144601 h 912050"/>
              <a:gd name="connsiteX1" fmla="*/ 495186 w 1120946"/>
              <a:gd name="connsiteY1" fmla="*/ 153268 h 912050"/>
              <a:gd name="connsiteX2" fmla="*/ 495186 w 1120946"/>
              <a:gd name="connsiteY2" fmla="*/ 0 h 912050"/>
              <a:gd name="connsiteX3" fmla="*/ 1120946 w 1120946"/>
              <a:gd name="connsiteY3" fmla="*/ 424002 h 912050"/>
              <a:gd name="connsiteX4" fmla="*/ 520939 w 1120946"/>
              <a:gd name="connsiteY4" fmla="*/ 912050 h 912050"/>
              <a:gd name="connsiteX5" fmla="*/ 515788 w 1120946"/>
              <a:gd name="connsiteY5" fmla="*/ 707736 h 912050"/>
              <a:gd name="connsiteX6" fmla="*/ 0 w 1120946"/>
              <a:gd name="connsiteY6" fmla="*/ 703402 h 912050"/>
              <a:gd name="connsiteX7" fmla="*/ 0 w 1120946"/>
              <a:gd name="connsiteY7" fmla="*/ 144601 h 912050"/>
              <a:gd name="connsiteX0" fmla="*/ 0 w 1120946"/>
              <a:gd name="connsiteY0" fmla="*/ 144601 h 847045"/>
              <a:gd name="connsiteX1" fmla="*/ 495186 w 1120946"/>
              <a:gd name="connsiteY1" fmla="*/ 153268 h 847045"/>
              <a:gd name="connsiteX2" fmla="*/ 495186 w 1120946"/>
              <a:gd name="connsiteY2" fmla="*/ 0 h 847045"/>
              <a:gd name="connsiteX3" fmla="*/ 1120946 w 1120946"/>
              <a:gd name="connsiteY3" fmla="*/ 424002 h 847045"/>
              <a:gd name="connsiteX4" fmla="*/ 531241 w 1120946"/>
              <a:gd name="connsiteY4" fmla="*/ 847045 h 847045"/>
              <a:gd name="connsiteX5" fmla="*/ 515788 w 1120946"/>
              <a:gd name="connsiteY5" fmla="*/ 707736 h 847045"/>
              <a:gd name="connsiteX6" fmla="*/ 0 w 1120946"/>
              <a:gd name="connsiteY6" fmla="*/ 703402 h 847045"/>
              <a:gd name="connsiteX7" fmla="*/ 0 w 1120946"/>
              <a:gd name="connsiteY7" fmla="*/ 144601 h 847045"/>
              <a:gd name="connsiteX0" fmla="*/ 0 w 1120946"/>
              <a:gd name="connsiteY0" fmla="*/ 144601 h 864380"/>
              <a:gd name="connsiteX1" fmla="*/ 495186 w 1120946"/>
              <a:gd name="connsiteY1" fmla="*/ 153268 h 864380"/>
              <a:gd name="connsiteX2" fmla="*/ 495186 w 1120946"/>
              <a:gd name="connsiteY2" fmla="*/ 0 h 864380"/>
              <a:gd name="connsiteX3" fmla="*/ 1120946 w 1120946"/>
              <a:gd name="connsiteY3" fmla="*/ 424002 h 864380"/>
              <a:gd name="connsiteX4" fmla="*/ 515789 w 1120946"/>
              <a:gd name="connsiteY4" fmla="*/ 864380 h 864380"/>
              <a:gd name="connsiteX5" fmla="*/ 515788 w 1120946"/>
              <a:gd name="connsiteY5" fmla="*/ 707736 h 864380"/>
              <a:gd name="connsiteX6" fmla="*/ 0 w 1120946"/>
              <a:gd name="connsiteY6" fmla="*/ 703402 h 864380"/>
              <a:gd name="connsiteX7" fmla="*/ 0 w 1120946"/>
              <a:gd name="connsiteY7" fmla="*/ 144601 h 864380"/>
              <a:gd name="connsiteX0" fmla="*/ 0 w 1120946"/>
              <a:gd name="connsiteY0" fmla="*/ 109931 h 829710"/>
              <a:gd name="connsiteX1" fmla="*/ 495186 w 1120946"/>
              <a:gd name="connsiteY1" fmla="*/ 118598 h 829710"/>
              <a:gd name="connsiteX2" fmla="*/ 495186 w 1120946"/>
              <a:gd name="connsiteY2" fmla="*/ 0 h 829710"/>
              <a:gd name="connsiteX3" fmla="*/ 1120946 w 1120946"/>
              <a:gd name="connsiteY3" fmla="*/ 389332 h 829710"/>
              <a:gd name="connsiteX4" fmla="*/ 515789 w 1120946"/>
              <a:gd name="connsiteY4" fmla="*/ 829710 h 829710"/>
              <a:gd name="connsiteX5" fmla="*/ 515788 w 1120946"/>
              <a:gd name="connsiteY5" fmla="*/ 673066 h 829710"/>
              <a:gd name="connsiteX6" fmla="*/ 0 w 1120946"/>
              <a:gd name="connsiteY6" fmla="*/ 668732 h 829710"/>
              <a:gd name="connsiteX7" fmla="*/ 0 w 1120946"/>
              <a:gd name="connsiteY7" fmla="*/ 109931 h 829710"/>
              <a:gd name="connsiteX0" fmla="*/ 0 w 1120946"/>
              <a:gd name="connsiteY0" fmla="*/ 109931 h 799375"/>
              <a:gd name="connsiteX1" fmla="*/ 495186 w 1120946"/>
              <a:gd name="connsiteY1" fmla="*/ 118598 h 799375"/>
              <a:gd name="connsiteX2" fmla="*/ 495186 w 1120946"/>
              <a:gd name="connsiteY2" fmla="*/ 0 h 799375"/>
              <a:gd name="connsiteX3" fmla="*/ 1120946 w 1120946"/>
              <a:gd name="connsiteY3" fmla="*/ 389332 h 799375"/>
              <a:gd name="connsiteX4" fmla="*/ 515789 w 1120946"/>
              <a:gd name="connsiteY4" fmla="*/ 799375 h 799375"/>
              <a:gd name="connsiteX5" fmla="*/ 515788 w 1120946"/>
              <a:gd name="connsiteY5" fmla="*/ 673066 h 799375"/>
              <a:gd name="connsiteX6" fmla="*/ 0 w 1120946"/>
              <a:gd name="connsiteY6" fmla="*/ 668732 h 799375"/>
              <a:gd name="connsiteX7" fmla="*/ 0 w 1120946"/>
              <a:gd name="connsiteY7" fmla="*/ 109931 h 79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0946" h="799375">
                <a:moveTo>
                  <a:pt x="0" y="109931"/>
                </a:moveTo>
                <a:lnTo>
                  <a:pt x="495186" y="118598"/>
                </a:lnTo>
                <a:lnTo>
                  <a:pt x="495186" y="0"/>
                </a:lnTo>
                <a:lnTo>
                  <a:pt x="1120946" y="389332"/>
                </a:lnTo>
                <a:lnTo>
                  <a:pt x="515789" y="799375"/>
                </a:lnTo>
                <a:cubicBezTo>
                  <a:pt x="515789" y="747160"/>
                  <a:pt x="515788" y="725281"/>
                  <a:pt x="515788" y="673066"/>
                </a:cubicBezTo>
                <a:lnTo>
                  <a:pt x="0" y="668732"/>
                </a:lnTo>
                <a:lnTo>
                  <a:pt x="0" y="109931"/>
                </a:lnTo>
                <a:close/>
              </a:path>
            </a:pathLst>
          </a:custGeom>
          <a:solidFill>
            <a:srgbClr val="EA401E"/>
          </a:solidFill>
          <a:ln w="12700" cap="flat" cmpd="sng" algn="ctr">
            <a:solidFill>
              <a:srgbClr val="EA401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74" name="正方形/長方形 1073">
            <a:extLst>
              <a:ext uri="{FF2B5EF4-FFF2-40B4-BE49-F238E27FC236}">
                <a16:creationId xmlns:a16="http://schemas.microsoft.com/office/drawing/2014/main" id="{867FF3E3-FBDF-55DF-ABCC-021C54FA56E5}"/>
              </a:ext>
            </a:extLst>
          </p:cNvPr>
          <p:cNvSpPr/>
          <p:nvPr/>
        </p:nvSpPr>
        <p:spPr>
          <a:xfrm>
            <a:off x="3513394" y="9114614"/>
            <a:ext cx="999418" cy="264057"/>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75" name="テキスト ボックス 1074">
            <a:extLst>
              <a:ext uri="{FF2B5EF4-FFF2-40B4-BE49-F238E27FC236}">
                <a16:creationId xmlns:a16="http://schemas.microsoft.com/office/drawing/2014/main" id="{FA998830-1876-9647-3409-C8F0533A4778}"/>
              </a:ext>
            </a:extLst>
          </p:cNvPr>
          <p:cNvSpPr txBox="1"/>
          <p:nvPr/>
        </p:nvSpPr>
        <p:spPr>
          <a:xfrm>
            <a:off x="3632682" y="9143003"/>
            <a:ext cx="1288151" cy="21544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手当等の支給</a:t>
            </a:r>
          </a:p>
        </p:txBody>
      </p:sp>
      <p:sp>
        <p:nvSpPr>
          <p:cNvPr id="1076" name="正方形/長方形 1075">
            <a:extLst>
              <a:ext uri="{FF2B5EF4-FFF2-40B4-BE49-F238E27FC236}">
                <a16:creationId xmlns:a16="http://schemas.microsoft.com/office/drawing/2014/main" id="{9ECDE99A-4FA4-5973-ECBE-FEE05C131397}"/>
              </a:ext>
            </a:extLst>
          </p:cNvPr>
          <p:cNvSpPr/>
          <p:nvPr/>
        </p:nvSpPr>
        <p:spPr>
          <a:xfrm>
            <a:off x="4525972" y="9113901"/>
            <a:ext cx="978091" cy="257678"/>
          </a:xfrm>
          <a:prstGeom prst="rect">
            <a:avLst/>
          </a:prstGeom>
          <a:solidFill>
            <a:srgbClr val="F7A327"/>
          </a:solidFill>
          <a:ln w="12700" cap="flat" cmpd="sng" algn="ctr">
            <a:solidFill>
              <a:srgbClr val="F7A32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77" name="テキスト ボックス 1076">
            <a:extLst>
              <a:ext uri="{FF2B5EF4-FFF2-40B4-BE49-F238E27FC236}">
                <a16:creationId xmlns:a16="http://schemas.microsoft.com/office/drawing/2014/main" id="{B652C62E-7AF1-9248-9008-5EBE923FEA92}"/>
              </a:ext>
            </a:extLst>
          </p:cNvPr>
          <p:cNvSpPr txBox="1"/>
          <p:nvPr/>
        </p:nvSpPr>
        <p:spPr>
          <a:xfrm>
            <a:off x="4593814" y="9156558"/>
            <a:ext cx="1288151" cy="21544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手当等の支給</a:t>
            </a:r>
          </a:p>
        </p:txBody>
      </p:sp>
      <p:sp>
        <p:nvSpPr>
          <p:cNvPr id="1078" name="正方形/長方形 1077">
            <a:extLst>
              <a:ext uri="{FF2B5EF4-FFF2-40B4-BE49-F238E27FC236}">
                <a16:creationId xmlns:a16="http://schemas.microsoft.com/office/drawing/2014/main" id="{87BD65E4-8CC7-896B-696F-01D5881B0240}"/>
              </a:ext>
            </a:extLst>
          </p:cNvPr>
          <p:cNvSpPr/>
          <p:nvPr/>
        </p:nvSpPr>
        <p:spPr>
          <a:xfrm>
            <a:off x="2453322" y="9108205"/>
            <a:ext cx="1037487" cy="264057"/>
          </a:xfrm>
          <a:prstGeom prst="rect">
            <a:avLst/>
          </a:prstGeom>
          <a:solidFill>
            <a:srgbClr val="FEDFE1">
              <a:lumMod val="60000"/>
              <a:lumOff val="40000"/>
            </a:srgbClr>
          </a:solidFill>
          <a:ln w="12700" cap="flat" cmpd="sng" algn="ctr">
            <a:solidFill>
              <a:srgbClr val="FEDFE1">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79" name="テキスト ボックス 1078">
            <a:extLst>
              <a:ext uri="{FF2B5EF4-FFF2-40B4-BE49-F238E27FC236}">
                <a16:creationId xmlns:a16="http://schemas.microsoft.com/office/drawing/2014/main" id="{D6C7DFF4-9621-0E35-34E7-448AE600152E}"/>
              </a:ext>
            </a:extLst>
          </p:cNvPr>
          <p:cNvSpPr txBox="1"/>
          <p:nvPr/>
        </p:nvSpPr>
        <p:spPr>
          <a:xfrm>
            <a:off x="2590611" y="9136147"/>
            <a:ext cx="1288151" cy="21544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手当等の支給</a:t>
            </a:r>
          </a:p>
        </p:txBody>
      </p:sp>
      <p:sp>
        <p:nvSpPr>
          <p:cNvPr id="1080" name="正方形/長方形 1079">
            <a:extLst>
              <a:ext uri="{FF2B5EF4-FFF2-40B4-BE49-F238E27FC236}">
                <a16:creationId xmlns:a16="http://schemas.microsoft.com/office/drawing/2014/main" id="{C8E87595-4775-E198-3230-67ECC00E8C45}"/>
              </a:ext>
            </a:extLst>
          </p:cNvPr>
          <p:cNvSpPr/>
          <p:nvPr/>
        </p:nvSpPr>
        <p:spPr>
          <a:xfrm>
            <a:off x="1430690" y="9119316"/>
            <a:ext cx="1031788" cy="265026"/>
          </a:xfrm>
          <a:prstGeom prst="rect">
            <a:avLst/>
          </a:prstGeom>
          <a:solidFill>
            <a:srgbClr val="F7FE9A"/>
          </a:solidFill>
          <a:ln w="12700" cap="flat" cmpd="sng" algn="ctr">
            <a:solidFill>
              <a:srgbClr val="F7FE9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81" name="テキスト ボックス 1080">
            <a:extLst>
              <a:ext uri="{FF2B5EF4-FFF2-40B4-BE49-F238E27FC236}">
                <a16:creationId xmlns:a16="http://schemas.microsoft.com/office/drawing/2014/main" id="{8C3241A3-289A-B5CD-9DD7-72B2C0CF4274}"/>
              </a:ext>
            </a:extLst>
          </p:cNvPr>
          <p:cNvSpPr txBox="1"/>
          <p:nvPr/>
        </p:nvSpPr>
        <p:spPr>
          <a:xfrm>
            <a:off x="1573811" y="9143789"/>
            <a:ext cx="1288151" cy="21544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手当等の支給</a:t>
            </a:r>
          </a:p>
        </p:txBody>
      </p:sp>
      <p:sp>
        <p:nvSpPr>
          <p:cNvPr id="1082" name="矢印: 右 134">
            <a:extLst>
              <a:ext uri="{FF2B5EF4-FFF2-40B4-BE49-F238E27FC236}">
                <a16:creationId xmlns:a16="http://schemas.microsoft.com/office/drawing/2014/main" id="{820D9F43-1DBB-B353-9A46-E0EA5BE18227}"/>
              </a:ext>
            </a:extLst>
          </p:cNvPr>
          <p:cNvSpPr/>
          <p:nvPr/>
        </p:nvSpPr>
        <p:spPr>
          <a:xfrm>
            <a:off x="1131620" y="9414670"/>
            <a:ext cx="216024" cy="143080"/>
          </a:xfrm>
          <a:custGeom>
            <a:avLst/>
            <a:gdLst>
              <a:gd name="connsiteX0" fmla="*/ 0 w 1120946"/>
              <a:gd name="connsiteY0" fmla="*/ 279400 h 1117601"/>
              <a:gd name="connsiteX1" fmla="*/ 562146 w 1120946"/>
              <a:gd name="connsiteY1" fmla="*/ 279400 h 1117601"/>
              <a:gd name="connsiteX2" fmla="*/ 562146 w 1120946"/>
              <a:gd name="connsiteY2" fmla="*/ 0 h 1117601"/>
              <a:gd name="connsiteX3" fmla="*/ 1120946 w 1120946"/>
              <a:gd name="connsiteY3" fmla="*/ 558801 h 1117601"/>
              <a:gd name="connsiteX4" fmla="*/ 562146 w 1120946"/>
              <a:gd name="connsiteY4" fmla="*/ 1117601 h 1117601"/>
              <a:gd name="connsiteX5" fmla="*/ 562146 w 1120946"/>
              <a:gd name="connsiteY5" fmla="*/ 838201 h 1117601"/>
              <a:gd name="connsiteX6" fmla="*/ 0 w 1120946"/>
              <a:gd name="connsiteY6" fmla="*/ 838201 h 1117601"/>
              <a:gd name="connsiteX7" fmla="*/ 0 w 1120946"/>
              <a:gd name="connsiteY7" fmla="*/ 279400 h 1117601"/>
              <a:gd name="connsiteX0" fmla="*/ 0 w 1120946"/>
              <a:gd name="connsiteY0" fmla="*/ 231274 h 1069475"/>
              <a:gd name="connsiteX1" fmla="*/ 562146 w 1120946"/>
              <a:gd name="connsiteY1" fmla="*/ 231274 h 1069475"/>
              <a:gd name="connsiteX2" fmla="*/ 562146 w 1120946"/>
              <a:gd name="connsiteY2" fmla="*/ 0 h 1069475"/>
              <a:gd name="connsiteX3" fmla="*/ 1120946 w 1120946"/>
              <a:gd name="connsiteY3" fmla="*/ 510675 h 1069475"/>
              <a:gd name="connsiteX4" fmla="*/ 562146 w 1120946"/>
              <a:gd name="connsiteY4" fmla="*/ 1069475 h 1069475"/>
              <a:gd name="connsiteX5" fmla="*/ 562146 w 1120946"/>
              <a:gd name="connsiteY5" fmla="*/ 790075 h 1069475"/>
              <a:gd name="connsiteX6" fmla="*/ 0 w 1120946"/>
              <a:gd name="connsiteY6" fmla="*/ 790075 h 1069475"/>
              <a:gd name="connsiteX7" fmla="*/ 0 w 1120946"/>
              <a:gd name="connsiteY7" fmla="*/ 231274 h 1069475"/>
              <a:gd name="connsiteX0" fmla="*/ 0 w 1120946"/>
              <a:gd name="connsiteY0" fmla="*/ 231274 h 1011724"/>
              <a:gd name="connsiteX1" fmla="*/ 562146 w 1120946"/>
              <a:gd name="connsiteY1" fmla="*/ 231274 h 1011724"/>
              <a:gd name="connsiteX2" fmla="*/ 562146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62146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15789 w 1120946"/>
              <a:gd name="connsiteY2" fmla="*/ 0 h 1011724"/>
              <a:gd name="connsiteX3" fmla="*/ 1120946 w 1120946"/>
              <a:gd name="connsiteY3" fmla="*/ 510675 h 1011724"/>
              <a:gd name="connsiteX4" fmla="*/ 562146 w 1120946"/>
              <a:gd name="connsiteY4" fmla="*/ 1011724 h 1011724"/>
              <a:gd name="connsiteX5" fmla="*/ 562146 w 1120946"/>
              <a:gd name="connsiteY5" fmla="*/ 790075 h 1011724"/>
              <a:gd name="connsiteX6" fmla="*/ 0 w 1120946"/>
              <a:gd name="connsiteY6" fmla="*/ 790075 h 1011724"/>
              <a:gd name="connsiteX7" fmla="*/ 0 w 1120946"/>
              <a:gd name="connsiteY7" fmla="*/ 231274 h 1011724"/>
              <a:gd name="connsiteX0" fmla="*/ 0 w 1120946"/>
              <a:gd name="connsiteY0" fmla="*/ 231274 h 1011724"/>
              <a:gd name="connsiteX1" fmla="*/ 510639 w 1120946"/>
              <a:gd name="connsiteY1" fmla="*/ 231274 h 1011724"/>
              <a:gd name="connsiteX2" fmla="*/ 515789 w 1120946"/>
              <a:gd name="connsiteY2" fmla="*/ 0 h 1011724"/>
              <a:gd name="connsiteX3" fmla="*/ 1120946 w 1120946"/>
              <a:gd name="connsiteY3" fmla="*/ 510675 h 1011724"/>
              <a:gd name="connsiteX4" fmla="*/ 562146 w 1120946"/>
              <a:gd name="connsiteY4" fmla="*/ 1011724 h 1011724"/>
              <a:gd name="connsiteX5" fmla="*/ 505486 w 1120946"/>
              <a:gd name="connsiteY5" fmla="*/ 790075 h 1011724"/>
              <a:gd name="connsiteX6" fmla="*/ 0 w 1120946"/>
              <a:gd name="connsiteY6" fmla="*/ 790075 h 1011724"/>
              <a:gd name="connsiteX7" fmla="*/ 0 w 1120946"/>
              <a:gd name="connsiteY7" fmla="*/ 231274 h 1011724"/>
              <a:gd name="connsiteX0" fmla="*/ 0 w 1120946"/>
              <a:gd name="connsiteY0" fmla="*/ 231274 h 998723"/>
              <a:gd name="connsiteX1" fmla="*/ 510639 w 1120946"/>
              <a:gd name="connsiteY1" fmla="*/ 231274 h 998723"/>
              <a:gd name="connsiteX2" fmla="*/ 515789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510639 w 1120946"/>
              <a:gd name="connsiteY1" fmla="*/ 231274 h 998723"/>
              <a:gd name="connsiteX2" fmla="*/ 500336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495186 w 1120946"/>
              <a:gd name="connsiteY1" fmla="*/ 239941 h 998723"/>
              <a:gd name="connsiteX2" fmla="*/ 500336 w 1120946"/>
              <a:gd name="connsiteY2" fmla="*/ 0 h 998723"/>
              <a:gd name="connsiteX3" fmla="*/ 1120946 w 1120946"/>
              <a:gd name="connsiteY3" fmla="*/ 510675 h 998723"/>
              <a:gd name="connsiteX4" fmla="*/ 520939 w 1120946"/>
              <a:gd name="connsiteY4" fmla="*/ 998723 h 998723"/>
              <a:gd name="connsiteX5" fmla="*/ 505486 w 1120946"/>
              <a:gd name="connsiteY5" fmla="*/ 790075 h 998723"/>
              <a:gd name="connsiteX6" fmla="*/ 0 w 1120946"/>
              <a:gd name="connsiteY6" fmla="*/ 790075 h 998723"/>
              <a:gd name="connsiteX7" fmla="*/ 0 w 1120946"/>
              <a:gd name="connsiteY7" fmla="*/ 231274 h 998723"/>
              <a:gd name="connsiteX0" fmla="*/ 0 w 1120946"/>
              <a:gd name="connsiteY0" fmla="*/ 231274 h 998723"/>
              <a:gd name="connsiteX1" fmla="*/ 495186 w 1120946"/>
              <a:gd name="connsiteY1" fmla="*/ 239941 h 998723"/>
              <a:gd name="connsiteX2" fmla="*/ 500336 w 1120946"/>
              <a:gd name="connsiteY2" fmla="*/ 0 h 998723"/>
              <a:gd name="connsiteX3" fmla="*/ 1120946 w 1120946"/>
              <a:gd name="connsiteY3" fmla="*/ 510675 h 998723"/>
              <a:gd name="connsiteX4" fmla="*/ 520939 w 1120946"/>
              <a:gd name="connsiteY4" fmla="*/ 998723 h 998723"/>
              <a:gd name="connsiteX5" fmla="*/ 515788 w 1120946"/>
              <a:gd name="connsiteY5" fmla="*/ 794409 h 998723"/>
              <a:gd name="connsiteX6" fmla="*/ 0 w 1120946"/>
              <a:gd name="connsiteY6" fmla="*/ 790075 h 998723"/>
              <a:gd name="connsiteX7" fmla="*/ 0 w 1120946"/>
              <a:gd name="connsiteY7" fmla="*/ 231274 h 998723"/>
              <a:gd name="connsiteX0" fmla="*/ 0 w 1120946"/>
              <a:gd name="connsiteY0" fmla="*/ 144601 h 912050"/>
              <a:gd name="connsiteX1" fmla="*/ 495186 w 1120946"/>
              <a:gd name="connsiteY1" fmla="*/ 153268 h 912050"/>
              <a:gd name="connsiteX2" fmla="*/ 495186 w 1120946"/>
              <a:gd name="connsiteY2" fmla="*/ 0 h 912050"/>
              <a:gd name="connsiteX3" fmla="*/ 1120946 w 1120946"/>
              <a:gd name="connsiteY3" fmla="*/ 424002 h 912050"/>
              <a:gd name="connsiteX4" fmla="*/ 520939 w 1120946"/>
              <a:gd name="connsiteY4" fmla="*/ 912050 h 912050"/>
              <a:gd name="connsiteX5" fmla="*/ 515788 w 1120946"/>
              <a:gd name="connsiteY5" fmla="*/ 707736 h 912050"/>
              <a:gd name="connsiteX6" fmla="*/ 0 w 1120946"/>
              <a:gd name="connsiteY6" fmla="*/ 703402 h 912050"/>
              <a:gd name="connsiteX7" fmla="*/ 0 w 1120946"/>
              <a:gd name="connsiteY7" fmla="*/ 144601 h 912050"/>
              <a:gd name="connsiteX0" fmla="*/ 0 w 1120946"/>
              <a:gd name="connsiteY0" fmla="*/ 144601 h 847045"/>
              <a:gd name="connsiteX1" fmla="*/ 495186 w 1120946"/>
              <a:gd name="connsiteY1" fmla="*/ 153268 h 847045"/>
              <a:gd name="connsiteX2" fmla="*/ 495186 w 1120946"/>
              <a:gd name="connsiteY2" fmla="*/ 0 h 847045"/>
              <a:gd name="connsiteX3" fmla="*/ 1120946 w 1120946"/>
              <a:gd name="connsiteY3" fmla="*/ 424002 h 847045"/>
              <a:gd name="connsiteX4" fmla="*/ 531241 w 1120946"/>
              <a:gd name="connsiteY4" fmla="*/ 847045 h 847045"/>
              <a:gd name="connsiteX5" fmla="*/ 515788 w 1120946"/>
              <a:gd name="connsiteY5" fmla="*/ 707736 h 847045"/>
              <a:gd name="connsiteX6" fmla="*/ 0 w 1120946"/>
              <a:gd name="connsiteY6" fmla="*/ 703402 h 847045"/>
              <a:gd name="connsiteX7" fmla="*/ 0 w 1120946"/>
              <a:gd name="connsiteY7" fmla="*/ 144601 h 847045"/>
              <a:gd name="connsiteX0" fmla="*/ 0 w 1120946"/>
              <a:gd name="connsiteY0" fmla="*/ 144601 h 864380"/>
              <a:gd name="connsiteX1" fmla="*/ 495186 w 1120946"/>
              <a:gd name="connsiteY1" fmla="*/ 153268 h 864380"/>
              <a:gd name="connsiteX2" fmla="*/ 495186 w 1120946"/>
              <a:gd name="connsiteY2" fmla="*/ 0 h 864380"/>
              <a:gd name="connsiteX3" fmla="*/ 1120946 w 1120946"/>
              <a:gd name="connsiteY3" fmla="*/ 424002 h 864380"/>
              <a:gd name="connsiteX4" fmla="*/ 515789 w 1120946"/>
              <a:gd name="connsiteY4" fmla="*/ 864380 h 864380"/>
              <a:gd name="connsiteX5" fmla="*/ 515788 w 1120946"/>
              <a:gd name="connsiteY5" fmla="*/ 707736 h 864380"/>
              <a:gd name="connsiteX6" fmla="*/ 0 w 1120946"/>
              <a:gd name="connsiteY6" fmla="*/ 703402 h 864380"/>
              <a:gd name="connsiteX7" fmla="*/ 0 w 1120946"/>
              <a:gd name="connsiteY7" fmla="*/ 144601 h 864380"/>
              <a:gd name="connsiteX0" fmla="*/ 0 w 1120946"/>
              <a:gd name="connsiteY0" fmla="*/ 109931 h 829710"/>
              <a:gd name="connsiteX1" fmla="*/ 495186 w 1120946"/>
              <a:gd name="connsiteY1" fmla="*/ 118598 h 829710"/>
              <a:gd name="connsiteX2" fmla="*/ 495186 w 1120946"/>
              <a:gd name="connsiteY2" fmla="*/ 0 h 829710"/>
              <a:gd name="connsiteX3" fmla="*/ 1120946 w 1120946"/>
              <a:gd name="connsiteY3" fmla="*/ 389332 h 829710"/>
              <a:gd name="connsiteX4" fmla="*/ 515789 w 1120946"/>
              <a:gd name="connsiteY4" fmla="*/ 829710 h 829710"/>
              <a:gd name="connsiteX5" fmla="*/ 515788 w 1120946"/>
              <a:gd name="connsiteY5" fmla="*/ 673066 h 829710"/>
              <a:gd name="connsiteX6" fmla="*/ 0 w 1120946"/>
              <a:gd name="connsiteY6" fmla="*/ 668732 h 829710"/>
              <a:gd name="connsiteX7" fmla="*/ 0 w 1120946"/>
              <a:gd name="connsiteY7" fmla="*/ 109931 h 829710"/>
              <a:gd name="connsiteX0" fmla="*/ 0 w 1120946"/>
              <a:gd name="connsiteY0" fmla="*/ 109931 h 799375"/>
              <a:gd name="connsiteX1" fmla="*/ 495186 w 1120946"/>
              <a:gd name="connsiteY1" fmla="*/ 118598 h 799375"/>
              <a:gd name="connsiteX2" fmla="*/ 495186 w 1120946"/>
              <a:gd name="connsiteY2" fmla="*/ 0 h 799375"/>
              <a:gd name="connsiteX3" fmla="*/ 1120946 w 1120946"/>
              <a:gd name="connsiteY3" fmla="*/ 389332 h 799375"/>
              <a:gd name="connsiteX4" fmla="*/ 515789 w 1120946"/>
              <a:gd name="connsiteY4" fmla="*/ 799375 h 799375"/>
              <a:gd name="connsiteX5" fmla="*/ 515788 w 1120946"/>
              <a:gd name="connsiteY5" fmla="*/ 673066 h 799375"/>
              <a:gd name="connsiteX6" fmla="*/ 0 w 1120946"/>
              <a:gd name="connsiteY6" fmla="*/ 668732 h 799375"/>
              <a:gd name="connsiteX7" fmla="*/ 0 w 1120946"/>
              <a:gd name="connsiteY7" fmla="*/ 109931 h 79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0946" h="799375">
                <a:moveTo>
                  <a:pt x="0" y="109931"/>
                </a:moveTo>
                <a:lnTo>
                  <a:pt x="495186" y="118598"/>
                </a:lnTo>
                <a:lnTo>
                  <a:pt x="495186" y="0"/>
                </a:lnTo>
                <a:lnTo>
                  <a:pt x="1120946" y="389332"/>
                </a:lnTo>
                <a:lnTo>
                  <a:pt x="515789" y="799375"/>
                </a:lnTo>
                <a:cubicBezTo>
                  <a:pt x="515789" y="747160"/>
                  <a:pt x="515788" y="725281"/>
                  <a:pt x="515788" y="673066"/>
                </a:cubicBezTo>
                <a:lnTo>
                  <a:pt x="0" y="668732"/>
                </a:lnTo>
                <a:lnTo>
                  <a:pt x="0" y="109931"/>
                </a:lnTo>
                <a:close/>
              </a:path>
            </a:pathLst>
          </a:custGeom>
          <a:solidFill>
            <a:srgbClr val="FF0000"/>
          </a:solidFill>
          <a:ln w="12700" cap="flat" cmpd="sng" algn="ctr">
            <a:solidFill>
              <a:srgbClr val="EA401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083" name="テキスト ボックス 1082">
            <a:extLst>
              <a:ext uri="{FF2B5EF4-FFF2-40B4-BE49-F238E27FC236}">
                <a16:creationId xmlns:a16="http://schemas.microsoft.com/office/drawing/2014/main" id="{DA5C48AA-33E1-EF15-6A0A-8D0CA2191F1B}"/>
              </a:ext>
            </a:extLst>
          </p:cNvPr>
          <p:cNvSpPr txBox="1"/>
          <p:nvPr/>
        </p:nvSpPr>
        <p:spPr>
          <a:xfrm>
            <a:off x="2221405" y="8888169"/>
            <a:ext cx="529028" cy="2339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103185"/>
              </a:buClr>
            </a:pPr>
            <a:r>
              <a:rPr lang="ja-JP" altLang="en-US" sz="800" b="1">
                <a:latin typeface="Segoe UI"/>
                <a:ea typeface="メイリオ"/>
                <a:cs typeface="Segoe UI"/>
              </a:rPr>
              <a:t>６か月</a:t>
            </a:r>
            <a:endParaRPr kumimoji="1" lang="ja-JP" altLang="en-US" sz="800" b="1">
              <a:latin typeface="Segoe UI"/>
              <a:ea typeface="メイリオ"/>
            </a:endParaRPr>
          </a:p>
        </p:txBody>
      </p:sp>
      <p:sp>
        <p:nvSpPr>
          <p:cNvPr id="1084" name="テキスト ボックス 1083">
            <a:extLst>
              <a:ext uri="{FF2B5EF4-FFF2-40B4-BE49-F238E27FC236}">
                <a16:creationId xmlns:a16="http://schemas.microsoft.com/office/drawing/2014/main" id="{15D29A43-4D15-8DAF-8FC0-BB89C75A3A16}"/>
              </a:ext>
            </a:extLst>
          </p:cNvPr>
          <p:cNvSpPr txBox="1"/>
          <p:nvPr/>
        </p:nvSpPr>
        <p:spPr>
          <a:xfrm>
            <a:off x="3301929" y="8893185"/>
            <a:ext cx="573434" cy="2339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rgbClr val="103185"/>
              </a:buClr>
            </a:pPr>
            <a:r>
              <a:rPr lang="ja-JP" altLang="en-US" sz="800" b="1">
                <a:solidFill>
                  <a:srgbClr val="000000"/>
                </a:solidFill>
                <a:latin typeface="Segoe UI"/>
                <a:ea typeface="メイリオ"/>
                <a:cs typeface="Segoe UI"/>
              </a:rPr>
              <a:t>１年</a:t>
            </a:r>
            <a:endParaRPr kumimoji="1" lang="ja-JP" altLang="en-US" sz="800" b="1">
              <a:solidFill>
                <a:srgbClr val="000000"/>
              </a:solidFill>
              <a:latin typeface="Segoe UI"/>
              <a:ea typeface="メイリオ"/>
            </a:endParaRPr>
          </a:p>
        </p:txBody>
      </p:sp>
      <p:sp>
        <p:nvSpPr>
          <p:cNvPr id="2" name="正方形/長方形 1">
            <a:extLst>
              <a:ext uri="{FF2B5EF4-FFF2-40B4-BE49-F238E27FC236}">
                <a16:creationId xmlns:a16="http://schemas.microsoft.com/office/drawing/2014/main" id="{7D1F3E08-9831-795F-0195-458184F70BAC}"/>
              </a:ext>
            </a:extLst>
          </p:cNvPr>
          <p:cNvSpPr/>
          <p:nvPr/>
        </p:nvSpPr>
        <p:spPr>
          <a:xfrm>
            <a:off x="1424184" y="8650670"/>
            <a:ext cx="1031788" cy="265026"/>
          </a:xfrm>
          <a:prstGeom prst="rect">
            <a:avLst/>
          </a:prstGeom>
          <a:solidFill>
            <a:srgbClr val="F7FE9A"/>
          </a:solidFill>
          <a:ln w="12700" cap="flat" cmpd="sng" algn="ctr">
            <a:solidFill>
              <a:srgbClr val="F7FE9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3" name="テキスト ボックス 2">
            <a:extLst>
              <a:ext uri="{FF2B5EF4-FFF2-40B4-BE49-F238E27FC236}">
                <a16:creationId xmlns:a16="http://schemas.microsoft.com/office/drawing/2014/main" id="{E7EDFFBE-E58C-7F91-2B52-0D22CEAA0DD6}"/>
              </a:ext>
            </a:extLst>
          </p:cNvPr>
          <p:cNvSpPr txBox="1"/>
          <p:nvPr/>
        </p:nvSpPr>
        <p:spPr>
          <a:xfrm>
            <a:off x="1519627" y="8685694"/>
            <a:ext cx="838108" cy="21544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手当等の支給</a:t>
            </a:r>
          </a:p>
        </p:txBody>
      </p:sp>
      <p:sp>
        <p:nvSpPr>
          <p:cNvPr id="7" name="正方形/長方形 6">
            <a:extLst>
              <a:ext uri="{FF2B5EF4-FFF2-40B4-BE49-F238E27FC236}">
                <a16:creationId xmlns:a16="http://schemas.microsoft.com/office/drawing/2014/main" id="{80819E56-05C3-3EA1-95BB-6BFF43EF475A}"/>
              </a:ext>
            </a:extLst>
          </p:cNvPr>
          <p:cNvSpPr/>
          <p:nvPr/>
        </p:nvSpPr>
        <p:spPr>
          <a:xfrm>
            <a:off x="3500976" y="8653087"/>
            <a:ext cx="1031788" cy="264057"/>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8" name="テキスト ボックス 7">
            <a:extLst>
              <a:ext uri="{FF2B5EF4-FFF2-40B4-BE49-F238E27FC236}">
                <a16:creationId xmlns:a16="http://schemas.microsoft.com/office/drawing/2014/main" id="{235A6F0E-F1E3-A7A3-01A3-A382227F5E6D}"/>
              </a:ext>
            </a:extLst>
          </p:cNvPr>
          <p:cNvSpPr txBox="1"/>
          <p:nvPr/>
        </p:nvSpPr>
        <p:spPr>
          <a:xfrm>
            <a:off x="3580016" y="8632286"/>
            <a:ext cx="1049114" cy="33855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賃上げ、労働時間</a:t>
            </a:r>
            <a:endParaRPr lang="en-US" altLang="ja-JP" sz="800" b="1">
              <a:solidFill>
                <a:srgbClr val="000000"/>
              </a:solidFill>
              <a:latin typeface="メイリオ" panose="020B0604030504040204" pitchFamily="50" charset="-128"/>
              <a:ea typeface="メイリオ" panose="020B0604030504040204" pitchFamily="50" charset="-128"/>
            </a:endParaRPr>
          </a:p>
          <a:p>
            <a:pPr defTabSz="457200"/>
            <a:r>
              <a:rPr lang="ja-JP" altLang="en-US" sz="800" b="1">
                <a:solidFill>
                  <a:srgbClr val="000000"/>
                </a:solidFill>
                <a:latin typeface="メイリオ" panose="020B0604030504040204" pitchFamily="50" charset="-128"/>
                <a:ea typeface="メイリオ" panose="020B0604030504040204" pitchFamily="50" charset="-128"/>
              </a:rPr>
              <a:t>延長の取組</a:t>
            </a:r>
          </a:p>
        </p:txBody>
      </p:sp>
      <p:sp>
        <p:nvSpPr>
          <p:cNvPr id="12" name="正方形/長方形 11">
            <a:extLst>
              <a:ext uri="{FF2B5EF4-FFF2-40B4-BE49-F238E27FC236}">
                <a16:creationId xmlns:a16="http://schemas.microsoft.com/office/drawing/2014/main" id="{1114572E-DAB6-9C11-F00C-E4DC289C036D}"/>
              </a:ext>
            </a:extLst>
          </p:cNvPr>
          <p:cNvSpPr/>
          <p:nvPr/>
        </p:nvSpPr>
        <p:spPr>
          <a:xfrm>
            <a:off x="5499461" y="9113901"/>
            <a:ext cx="1042327" cy="264058"/>
          </a:xfrm>
          <a:prstGeom prst="rect">
            <a:avLst/>
          </a:prstGeom>
          <a:solidFill>
            <a:schemeClr val="bg2">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13" name="テキスト ボックス 12">
            <a:extLst>
              <a:ext uri="{FF2B5EF4-FFF2-40B4-BE49-F238E27FC236}">
                <a16:creationId xmlns:a16="http://schemas.microsoft.com/office/drawing/2014/main" id="{3F11655F-87C3-680D-FE60-F3C173FFA5A5}"/>
              </a:ext>
            </a:extLst>
          </p:cNvPr>
          <p:cNvSpPr txBox="1"/>
          <p:nvPr/>
        </p:nvSpPr>
        <p:spPr>
          <a:xfrm>
            <a:off x="5508755" y="9097916"/>
            <a:ext cx="1195384" cy="33855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基本給（総支給額）の増額</a:t>
            </a:r>
            <a:endParaRPr lang="en-US" altLang="ja-JP" sz="800" b="1">
              <a:solidFill>
                <a:srgbClr val="000000"/>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69102E3A-F997-2F98-996D-65B1568653F3}"/>
              </a:ext>
            </a:extLst>
          </p:cNvPr>
          <p:cNvSpPr/>
          <p:nvPr/>
        </p:nvSpPr>
        <p:spPr>
          <a:xfrm>
            <a:off x="2475542" y="8651638"/>
            <a:ext cx="1037487" cy="264057"/>
          </a:xfrm>
          <a:prstGeom prst="rect">
            <a:avLst/>
          </a:prstGeom>
          <a:solidFill>
            <a:srgbClr val="FEDFE1">
              <a:lumMod val="60000"/>
              <a:lumOff val="40000"/>
            </a:srgbClr>
          </a:solidFill>
          <a:ln w="12700" cap="flat" cmpd="sng" algn="ctr">
            <a:solidFill>
              <a:srgbClr val="FEDFE1">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Segoe UI"/>
              <a:ea typeface="メイリオ"/>
              <a:cs typeface="+mn-cs"/>
            </a:endParaRPr>
          </a:p>
        </p:txBody>
      </p:sp>
      <p:sp>
        <p:nvSpPr>
          <p:cNvPr id="45" name="テキスト ボックス 44">
            <a:extLst>
              <a:ext uri="{FF2B5EF4-FFF2-40B4-BE49-F238E27FC236}">
                <a16:creationId xmlns:a16="http://schemas.microsoft.com/office/drawing/2014/main" id="{C17AFB11-A51C-9369-850B-BD3EB3C2C2BF}"/>
              </a:ext>
            </a:extLst>
          </p:cNvPr>
          <p:cNvSpPr txBox="1"/>
          <p:nvPr/>
        </p:nvSpPr>
        <p:spPr>
          <a:xfrm>
            <a:off x="2610138" y="8712862"/>
            <a:ext cx="1324502" cy="215444"/>
          </a:xfrm>
          <a:prstGeom prst="rect">
            <a:avLst/>
          </a:prstGeom>
          <a:noFill/>
        </p:spPr>
        <p:txBody>
          <a:bodyPr wrap="square" rtlCol="0">
            <a:spAutoFit/>
          </a:bodyPr>
          <a:lstStyle/>
          <a:p>
            <a:pPr defTabSz="457200"/>
            <a:r>
              <a:rPr lang="ja-JP" altLang="en-US" sz="800" b="1">
                <a:solidFill>
                  <a:srgbClr val="000000"/>
                </a:solidFill>
                <a:latin typeface="メイリオ" panose="020B0604030504040204" pitchFamily="50" charset="-128"/>
                <a:ea typeface="メイリオ" panose="020B0604030504040204" pitchFamily="50" charset="-128"/>
              </a:rPr>
              <a:t>手当等の支給</a:t>
            </a:r>
          </a:p>
        </p:txBody>
      </p:sp>
      <p:sp>
        <p:nvSpPr>
          <p:cNvPr id="46" name="フローチャート: 処理 45">
            <a:extLst>
              <a:ext uri="{FF2B5EF4-FFF2-40B4-BE49-F238E27FC236}">
                <a16:creationId xmlns:a16="http://schemas.microsoft.com/office/drawing/2014/main" id="{654B8A7D-F112-9FAE-0F1F-117E32DA2536}"/>
              </a:ext>
            </a:extLst>
          </p:cNvPr>
          <p:cNvSpPr/>
          <p:nvPr/>
        </p:nvSpPr>
        <p:spPr>
          <a:xfrm>
            <a:off x="114482" y="109105"/>
            <a:ext cx="561621" cy="541925"/>
          </a:xfrm>
          <a:prstGeom prst="flowChartProcess">
            <a:avLst/>
          </a:prstGeom>
          <a:solidFill>
            <a:srgbClr val="003399"/>
          </a:solidFill>
          <a:ln w="25400" cap="flat" cmpd="sng" algn="ctr">
            <a:noFill/>
            <a:prstDash val="solid"/>
          </a:ln>
          <a:effectLst/>
        </p:spPr>
        <p:txBody>
          <a:bodyPr lIns="99555" tIns="108000" rIns="99555"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33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3427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F4CAE46F-81ED-D168-8A82-F960E9B0AA8B}"/>
              </a:ext>
            </a:extLst>
          </p:cNvPr>
          <p:cNvGrpSpPr/>
          <p:nvPr/>
        </p:nvGrpSpPr>
        <p:grpSpPr>
          <a:xfrm>
            <a:off x="114482" y="109105"/>
            <a:ext cx="6732000" cy="541925"/>
            <a:chOff x="533985" y="2858152"/>
            <a:chExt cx="6138849" cy="479074"/>
          </a:xfrm>
        </p:grpSpPr>
        <p:sp>
          <p:nvSpPr>
            <p:cNvPr id="15" name="フローチャート: 処理 14">
              <a:extLst>
                <a:ext uri="{FF2B5EF4-FFF2-40B4-BE49-F238E27FC236}">
                  <a16:creationId xmlns:a16="http://schemas.microsoft.com/office/drawing/2014/main" id="{78B33486-1551-827F-E95D-9C0E4E54F04E}"/>
                </a:ext>
              </a:extLst>
            </p:cNvPr>
            <p:cNvSpPr/>
            <p:nvPr/>
          </p:nvSpPr>
          <p:spPr>
            <a:xfrm>
              <a:off x="533985" y="2858152"/>
              <a:ext cx="512137" cy="479074"/>
            </a:xfrm>
            <a:prstGeom prst="flowChartProcess">
              <a:avLst/>
            </a:prstGeom>
            <a:solidFill>
              <a:srgbClr val="003399"/>
            </a:solidFill>
            <a:ln w="25400" cap="flat" cmpd="sng" algn="ctr">
              <a:noFill/>
              <a:prstDash val="solid"/>
            </a:ln>
            <a:effectLst/>
          </p:spPr>
          <p:txBody>
            <a:bodyPr lIns="99555" tIns="108000" rIns="99555"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33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コネクタ 15">
              <a:extLst>
                <a:ext uri="{FF2B5EF4-FFF2-40B4-BE49-F238E27FC236}">
                  <a16:creationId xmlns:a16="http://schemas.microsoft.com/office/drawing/2014/main" id="{717D0C83-5B3C-7001-F51C-7FA32A50BC8A}"/>
                </a:ext>
              </a:extLst>
            </p:cNvPr>
            <p:cNvCxnSpPr>
              <a:cxnSpLocks/>
            </p:cNvCxnSpPr>
            <p:nvPr/>
          </p:nvCxnSpPr>
          <p:spPr>
            <a:xfrm>
              <a:off x="533985" y="3330315"/>
              <a:ext cx="6138849" cy="6910"/>
            </a:xfrm>
            <a:prstGeom prst="line">
              <a:avLst/>
            </a:prstGeom>
            <a:noFill/>
            <a:ln w="57150" cap="flat" cmpd="sng" algn="ctr">
              <a:solidFill>
                <a:srgbClr val="003399"/>
              </a:solidFill>
              <a:prstDash val="solid"/>
            </a:ln>
            <a:effectLst/>
          </p:spPr>
        </p:cxnSp>
      </p:grpSp>
      <p:sp>
        <p:nvSpPr>
          <p:cNvPr id="14" name="テキスト ボックス 13">
            <a:extLst>
              <a:ext uri="{FF2B5EF4-FFF2-40B4-BE49-F238E27FC236}">
                <a16:creationId xmlns:a16="http://schemas.microsoft.com/office/drawing/2014/main" id="{1A45C556-E2A9-E29A-22B4-2D063E8A22BD}"/>
              </a:ext>
            </a:extLst>
          </p:cNvPr>
          <p:cNvSpPr txBox="1"/>
          <p:nvPr/>
        </p:nvSpPr>
        <p:spPr>
          <a:xfrm>
            <a:off x="815598" y="239699"/>
            <a:ext cx="6120748" cy="464467"/>
          </a:xfrm>
          <a:prstGeom prst="rect">
            <a:avLst/>
          </a:prstGeom>
          <a:noFill/>
        </p:spPr>
        <p:txBody>
          <a:bodyPr wrap="square" rtlCol="0">
            <a:noAutofit/>
          </a:bodyPr>
          <a:lstStyle/>
          <a:p>
            <a:r>
              <a:rPr kumimoji="1" lang="ja-JP" altLang="en-US" sz="1800" b="1" spc="100">
                <a:solidFill>
                  <a:schemeClr val="tx2"/>
                </a:solidFill>
                <a:latin typeface="メイリオ" pitchFamily="50" charset="-128"/>
                <a:ea typeface="メイリオ" pitchFamily="50" charset="-128"/>
                <a:cs typeface="メイリオ" pitchFamily="50" charset="-128"/>
              </a:rPr>
              <a:t>キャリアアップ助成金を受給するに当たって</a:t>
            </a:r>
          </a:p>
        </p:txBody>
      </p:sp>
      <p:sp>
        <p:nvSpPr>
          <p:cNvPr id="4" name="テキスト ボックス 3">
            <a:extLst>
              <a:ext uri="{FF2B5EF4-FFF2-40B4-BE49-F238E27FC236}">
                <a16:creationId xmlns:a16="http://schemas.microsoft.com/office/drawing/2014/main" id="{887E99BC-5219-3DCC-B7A3-D853429E450C}"/>
              </a:ext>
            </a:extLst>
          </p:cNvPr>
          <p:cNvSpPr txBox="1"/>
          <p:nvPr/>
        </p:nvSpPr>
        <p:spPr>
          <a:xfrm>
            <a:off x="284390" y="3133077"/>
            <a:ext cx="6533546" cy="414718"/>
          </a:xfrm>
          <a:prstGeom prst="rect">
            <a:avLst/>
          </a:prstGeom>
          <a:ln w="12700">
            <a:noFill/>
            <a:prstDash val="dash"/>
          </a:ln>
        </p:spPr>
        <p:style>
          <a:lnRef idx="2">
            <a:schemeClr val="dk1"/>
          </a:lnRef>
          <a:fillRef idx="1">
            <a:schemeClr val="lt1"/>
          </a:fillRef>
          <a:effectRef idx="0">
            <a:schemeClr val="dk1"/>
          </a:effectRef>
          <a:fontRef idx="minor">
            <a:schemeClr val="dk1"/>
          </a:fontRef>
        </p:style>
        <p:txBody>
          <a:bodyPr wrap="square" rtlCol="0" anchor="ctr">
            <a:noAutofit/>
          </a:bodyPr>
          <a:lstStyle/>
          <a:p>
            <a:pPr marL="123825" indent="-123825">
              <a:lnSpc>
                <a:spcPts val="1000"/>
              </a:lnSpc>
            </a:pPr>
            <a:r>
              <a:rPr lang="ja-JP" altLang="en-US" sz="1000" i="1">
                <a:solidFill>
                  <a:schemeClr val="tx1"/>
                </a:solidFill>
                <a:latin typeface="メイリオ" pitchFamily="50" charset="-128"/>
                <a:ea typeface="メイリオ" pitchFamily="50" charset="-128"/>
                <a:cs typeface="メイリオ" pitchFamily="50" charset="-128"/>
              </a:rPr>
              <a:t>・　この</a:t>
            </a:r>
            <a:r>
              <a:rPr kumimoji="1" lang="ja-JP" altLang="en-US" sz="1000" i="1">
                <a:solidFill>
                  <a:schemeClr val="tx1"/>
                </a:solidFill>
                <a:latin typeface="メイリオ" pitchFamily="50" charset="-128"/>
                <a:ea typeface="メイリオ" pitchFamily="50" charset="-128"/>
                <a:cs typeface="メイリオ" pitchFamily="50" charset="-128"/>
              </a:rPr>
              <a:t>助成金でいう事業主には、民間の事業者のほか、民法上の公益法人、特定非営利活動促進法上の特定非営利活動法人（いわゆる</a:t>
            </a:r>
            <a:r>
              <a:rPr kumimoji="1" lang="en-US" altLang="ja-JP" sz="1000">
                <a:solidFill>
                  <a:schemeClr val="tx1"/>
                </a:solidFill>
                <a:latin typeface="メイリオ" pitchFamily="50" charset="-128"/>
                <a:ea typeface="メイリオ" pitchFamily="50" charset="-128"/>
                <a:cs typeface="メイリオ" pitchFamily="50" charset="-128"/>
              </a:rPr>
              <a:t>NPO</a:t>
            </a:r>
            <a:r>
              <a:rPr kumimoji="1" lang="ja-JP" altLang="en-US" sz="1000" i="1">
                <a:solidFill>
                  <a:schemeClr val="tx1"/>
                </a:solidFill>
                <a:latin typeface="メイリオ" pitchFamily="50" charset="-128"/>
                <a:ea typeface="メイリオ" pitchFamily="50" charset="-128"/>
                <a:cs typeface="メイリオ" pitchFamily="50" charset="-128"/>
              </a:rPr>
              <a:t>法人）、医療法上の医療法人、社会福祉法上の社会福祉法人なども含まれます。</a:t>
            </a:r>
          </a:p>
        </p:txBody>
      </p:sp>
      <p:sp>
        <p:nvSpPr>
          <p:cNvPr id="5" name="テキスト ボックス 4">
            <a:extLst>
              <a:ext uri="{FF2B5EF4-FFF2-40B4-BE49-F238E27FC236}">
                <a16:creationId xmlns:a16="http://schemas.microsoft.com/office/drawing/2014/main" id="{2309E6E1-8C1E-B010-6C5C-6E77C6675965}"/>
              </a:ext>
            </a:extLst>
          </p:cNvPr>
          <p:cNvSpPr txBox="1"/>
          <p:nvPr/>
        </p:nvSpPr>
        <p:spPr>
          <a:xfrm>
            <a:off x="310454" y="6301149"/>
            <a:ext cx="6477176" cy="330134"/>
          </a:xfrm>
          <a:prstGeom prst="rect">
            <a:avLst/>
          </a:prstGeom>
          <a:ln w="12700">
            <a:noFill/>
            <a:prstDash val="dash"/>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indent="0" algn="just">
              <a:lnSpc>
                <a:spcPts val="1000"/>
              </a:lnSpc>
            </a:pPr>
            <a:r>
              <a:rPr lang="en-US" altLang="ja-JP" sz="10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u="none">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雇用保険被保険者数が０人の場合や事業所が廃止されている場合（吸収合併等による統廃合や雇用保険の</a:t>
            </a:r>
            <a:endParaRPr lang="en-US" altLang="ja-JP" sz="1000" u="none">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just">
              <a:lnSpc>
                <a:spcPts val="1000"/>
              </a:lnSpc>
            </a:pPr>
            <a:r>
              <a:rPr lang="ja-JP" altLang="en-US" sz="1000" u="none">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非該当承認を受けている場合を含む）</a:t>
            </a:r>
            <a:r>
              <a:rPr lang="ja-JP" altLang="en-US" sz="10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等を指します。</a:t>
            </a:r>
            <a:endParaRPr lang="en-US" altLang="ja-JP" sz="100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7643160F-431A-40A2-B781-2F129AF4F68B}"/>
              </a:ext>
            </a:extLst>
          </p:cNvPr>
          <p:cNvSpPr/>
          <p:nvPr/>
        </p:nvSpPr>
        <p:spPr>
          <a:xfrm>
            <a:off x="447049" y="3705747"/>
            <a:ext cx="6761978" cy="36204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t" anchorCtr="0"/>
          <a:lstStyle/>
          <a:p>
            <a:pPr>
              <a:lnSpc>
                <a:spcPts val="1100"/>
              </a:lnSpc>
              <a:spcBef>
                <a:spcPts val="200"/>
              </a:spcBef>
              <a:spcAft>
                <a:spcPts val="200"/>
              </a:spcAft>
            </a:pPr>
            <a:r>
              <a:rPr lang="ja-JP" altLang="en-US" sz="14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ただし、次のいずれかに該当する事業主は、この</a:t>
            </a:r>
            <a:r>
              <a:rPr lang="ja-JP" altLang="en-US"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助成金を受給できません。</a:t>
            </a:r>
            <a:endParaRPr lang="en-US" altLang="ja-JP" sz="140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18">
            <a:extLst>
              <a:ext uri="{FF2B5EF4-FFF2-40B4-BE49-F238E27FC236}">
                <a16:creationId xmlns:a16="http://schemas.microsoft.com/office/drawing/2014/main" id="{0FD8AE4C-B08F-2356-1F89-8DE5142F0E69}"/>
              </a:ext>
            </a:extLst>
          </p:cNvPr>
          <p:cNvSpPr/>
          <p:nvPr/>
        </p:nvSpPr>
        <p:spPr>
          <a:xfrm>
            <a:off x="4137427" y="1874111"/>
            <a:ext cx="2431487" cy="1980220"/>
          </a:xfrm>
          <a:prstGeom prst="roundRect">
            <a:avLst>
              <a:gd name="adj" fmla="val 7688"/>
            </a:avLst>
          </a:prstGeom>
          <a:no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8" name="角丸四角形 12">
            <a:extLst>
              <a:ext uri="{FF2B5EF4-FFF2-40B4-BE49-F238E27FC236}">
                <a16:creationId xmlns:a16="http://schemas.microsoft.com/office/drawing/2014/main" id="{A5037006-2DB6-60DC-B7C4-3397EFEC2A21}"/>
              </a:ext>
            </a:extLst>
          </p:cNvPr>
          <p:cNvSpPr/>
          <p:nvPr/>
        </p:nvSpPr>
        <p:spPr>
          <a:xfrm>
            <a:off x="4020414" y="1389017"/>
            <a:ext cx="2601289" cy="2479340"/>
          </a:xfrm>
          <a:prstGeom prst="roundRect">
            <a:avLst>
              <a:gd name="adj" fmla="val 4706"/>
            </a:avLst>
          </a:prstGeom>
          <a:noFill/>
          <a:ln w="19050">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10" name="正方形/長方形 9">
            <a:extLst>
              <a:ext uri="{FF2B5EF4-FFF2-40B4-BE49-F238E27FC236}">
                <a16:creationId xmlns:a16="http://schemas.microsoft.com/office/drawing/2014/main" id="{33B9748C-66F1-073C-CED7-9634039656C3}"/>
              </a:ext>
            </a:extLst>
          </p:cNvPr>
          <p:cNvSpPr/>
          <p:nvPr/>
        </p:nvSpPr>
        <p:spPr>
          <a:xfrm>
            <a:off x="4108241" y="792605"/>
            <a:ext cx="2727087" cy="261610"/>
          </a:xfrm>
          <a:prstGeom prst="rect">
            <a:avLst/>
          </a:prstGeom>
        </p:spPr>
        <p:txBody>
          <a:bodyPr wrap="square">
            <a:spAutoFit/>
          </a:bodyPr>
          <a:lstStyle/>
          <a:p>
            <a:pPr lvl="0">
              <a:spcBef>
                <a:spcPts val="200"/>
              </a:spcBef>
              <a:spcAft>
                <a:spcPts val="200"/>
              </a:spcAft>
            </a:pPr>
            <a:r>
              <a:rPr lang="ja-JP" altLang="en-US" sz="1100">
                <a:latin typeface="メイリオ" panose="020B0604030504040204" pitchFamily="50" charset="-128"/>
                <a:ea typeface="メイリオ" panose="020B0604030504040204" pitchFamily="50" charset="-128"/>
              </a:rPr>
              <a:t>次のすべてに該当する事業主が対象です。</a:t>
            </a:r>
            <a:endParaRPr lang="en-US" altLang="ja-JP" sz="110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66A79F56-8771-5BD7-1108-90208375F677}"/>
              </a:ext>
            </a:extLst>
          </p:cNvPr>
          <p:cNvSpPr txBox="1"/>
          <p:nvPr/>
        </p:nvSpPr>
        <p:spPr>
          <a:xfrm>
            <a:off x="270827" y="747279"/>
            <a:ext cx="4629256" cy="324032"/>
          </a:xfrm>
          <a:prstGeom prst="rect">
            <a:avLst/>
          </a:prstGeom>
          <a:noFill/>
        </p:spPr>
        <p:txBody>
          <a:bodyPr wrap="square" rtlCol="0">
            <a:noAutofit/>
          </a:bodyPr>
          <a:lstStyle/>
          <a:p>
            <a:pPr marL="177800" indent="-177800" latinLnBrk="1"/>
            <a:r>
              <a:rPr lang="ja-JP" altLang="en-US" sz="1600" b="1">
                <a:latin typeface="メイリオ" panose="020B0604030504040204" pitchFamily="50" charset="-128"/>
                <a:ea typeface="メイリオ" panose="020B0604030504040204" pitchFamily="50" charset="-128"/>
              </a:rPr>
              <a:t>対象となる事業主（全コース共通）</a:t>
            </a:r>
            <a:endParaRPr lang="ja-JP" altLang="ja-JP" sz="1400" b="1">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7" name="表 3">
            <a:extLst>
              <a:ext uri="{FF2B5EF4-FFF2-40B4-BE49-F238E27FC236}">
                <a16:creationId xmlns:a16="http://schemas.microsoft.com/office/drawing/2014/main" id="{02EFA048-8212-5B41-12CF-C65FEF57562F}"/>
              </a:ext>
            </a:extLst>
          </p:cNvPr>
          <p:cNvGraphicFramePr>
            <a:graphicFrameLocks noGrp="1"/>
          </p:cNvGraphicFramePr>
          <p:nvPr>
            <p:extLst>
              <p:ext uri="{D42A27DB-BD31-4B8C-83A1-F6EECF244321}">
                <p14:modId xmlns:p14="http://schemas.microsoft.com/office/powerpoint/2010/main" val="998410628"/>
              </p:ext>
            </p:extLst>
          </p:nvPr>
        </p:nvGraphicFramePr>
        <p:xfrm>
          <a:off x="315948" y="1065318"/>
          <a:ext cx="6417554" cy="2077282"/>
        </p:xfrm>
        <a:graphic>
          <a:graphicData uri="http://schemas.openxmlformats.org/drawingml/2006/table">
            <a:tbl>
              <a:tblPr firstRow="1" bandRow="1">
                <a:tableStyleId>{5C22544A-7EE6-4342-B048-85BDC9FD1C3A}</a:tableStyleId>
              </a:tblPr>
              <a:tblGrid>
                <a:gridCol w="349596">
                  <a:extLst>
                    <a:ext uri="{9D8B030D-6E8A-4147-A177-3AD203B41FA5}">
                      <a16:colId xmlns:a16="http://schemas.microsoft.com/office/drawing/2014/main" val="2126308871"/>
                    </a:ext>
                  </a:extLst>
                </a:gridCol>
                <a:gridCol w="6067958">
                  <a:extLst>
                    <a:ext uri="{9D8B030D-6E8A-4147-A177-3AD203B41FA5}">
                      <a16:colId xmlns:a16="http://schemas.microsoft.com/office/drawing/2014/main" val="2470637547"/>
                    </a:ext>
                  </a:extLst>
                </a:gridCol>
              </a:tblGrid>
              <a:tr h="309998">
                <a:tc>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kumimoji="1" lang="ja-JP" altLang="en-US" sz="1050" b="0">
                          <a:solidFill>
                            <a:schemeClr val="tx1"/>
                          </a:solidFill>
                          <a:latin typeface="メイリオ" panose="020B0604030504040204" pitchFamily="50" charset="-128"/>
                          <a:ea typeface="メイリオ" panose="020B0604030504040204" pitchFamily="50" charset="-128"/>
                        </a:rPr>
                        <a:t>①</a:t>
                      </a:r>
                    </a:p>
                  </a:txBody>
                  <a:tcPr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nSpc>
                          <a:spcPct val="100000"/>
                        </a:lnSpc>
                      </a:pPr>
                      <a:r>
                        <a:rPr lang="ja-JP" altLang="en-US"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雇用保険適用事業所の事業主</a:t>
                      </a:r>
                      <a:endParaRPr kumimoji="1" lang="ja-JP" altLang="en-US" sz="1100" b="0" u="none">
                        <a:solidFill>
                          <a:schemeClr val="tx1"/>
                        </a:solidFill>
                        <a:latin typeface="メイリオ" panose="020B0604030504040204" pitchFamily="50" charset="-128"/>
                        <a:ea typeface="メイリオ" panose="020B0604030504040204" pitchFamily="50" charset="-128"/>
                      </a:endParaRPr>
                    </a:p>
                  </a:txBody>
                  <a:tcPr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09132912"/>
                  </a:ext>
                </a:extLst>
              </a:tr>
              <a:tr h="451884">
                <a:tc>
                  <a:txBody>
                    <a:bodyPr/>
                    <a:lstStyle/>
                    <a:p>
                      <a:pPr>
                        <a:lnSpc>
                          <a:spcPct val="100000"/>
                        </a:lnSpc>
                      </a:pPr>
                      <a:r>
                        <a:rPr kumimoji="1" lang="ja-JP" altLang="en-US" sz="1050" b="0">
                          <a:solidFill>
                            <a:schemeClr val="tx1"/>
                          </a:solidFill>
                          <a:latin typeface="メイリオ" panose="020B0604030504040204" pitchFamily="50" charset="-128"/>
                          <a:ea typeface="メイリオ" panose="020B0604030504040204" pitchFamily="50" charset="-128"/>
                        </a:rPr>
                        <a:t>②</a:t>
                      </a:r>
                    </a:p>
                  </a:txBody>
                  <a:tcPr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nSpc>
                          <a:spcPct val="100000"/>
                        </a:lnSpc>
                      </a:pPr>
                      <a:r>
                        <a:rPr lang="ja-JP" altLang="en-US"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雇用保険適用事業所ごとに、キャリアアップ管理者を置いている事業主</a:t>
                      </a:r>
                      <a:endParaRPr lang="en-US" altLang="ja-JP"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95549" rtl="0" eaLnBrk="1" fontAlgn="auto" latinLnBrk="0" hangingPunct="1">
                        <a:lnSpc>
                          <a:spcPct val="100000"/>
                        </a:lnSpc>
                        <a:spcBef>
                          <a:spcPts val="0"/>
                        </a:spcBef>
                        <a:spcAft>
                          <a:spcPts val="0"/>
                        </a:spcAft>
                        <a:buClrTx/>
                        <a:buSzTx/>
                        <a:buFontTx/>
                        <a:buNone/>
                        <a:tabLst/>
                        <a:defRPr/>
                      </a:pPr>
                      <a:r>
                        <a:rPr lang="en-US" altLang="ja-JP" sz="1050" b="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0" u="none">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キャリアアップ管理者は、複数の事業所および労働者代表との兼任はできません。</a:t>
                      </a:r>
                      <a:endParaRPr lang="en-US" altLang="ja-JP" sz="1050" b="0" u="none">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37249555"/>
                  </a:ext>
                </a:extLst>
              </a:tr>
              <a:tr h="454060">
                <a:tc>
                  <a:txBody>
                    <a:bodyPr/>
                    <a:lstStyle/>
                    <a:p>
                      <a:pPr>
                        <a:lnSpc>
                          <a:spcPct val="100000"/>
                        </a:lnSpc>
                      </a:pPr>
                      <a:r>
                        <a:rPr kumimoji="1" lang="ja-JP" altLang="en-US" sz="1050" b="0">
                          <a:solidFill>
                            <a:schemeClr val="tx1"/>
                          </a:solidFill>
                          <a:latin typeface="メイリオ" panose="020B0604030504040204" pitchFamily="50" charset="-128"/>
                          <a:ea typeface="メイリオ" panose="020B0604030504040204" pitchFamily="50" charset="-128"/>
                        </a:rPr>
                        <a:t>③</a:t>
                      </a:r>
                    </a:p>
                  </a:txBody>
                  <a:tcPr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just">
                        <a:lnSpc>
                          <a:spcPct val="100000"/>
                        </a:lnSpc>
                      </a:pPr>
                      <a:r>
                        <a:rPr lang="ja-JP" altLang="en-US"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雇用保険適用事業所ごとに、対象労働者に係るキャリアアップ計画を作成し、管轄労働局長</a:t>
                      </a:r>
                      <a:r>
                        <a:rPr lang="ja-JP" altLang="en-US" sz="1100" b="0" u="none" strike="noStrik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に提出した</a:t>
                      </a:r>
                      <a:r>
                        <a:rPr lang="ja-JP" altLang="en-US"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事業主</a:t>
                      </a:r>
                      <a:endParaRPr kumimoji="1" lang="ja-JP" altLang="en-US" sz="1100" b="0" u="none">
                        <a:solidFill>
                          <a:schemeClr val="tx1"/>
                        </a:solidFill>
                        <a:latin typeface="メイリオ" panose="020B0604030504040204" pitchFamily="50" charset="-128"/>
                        <a:ea typeface="メイリオ" panose="020B0604030504040204" pitchFamily="50" charset="-128"/>
                      </a:endParaRPr>
                    </a:p>
                  </a:txBody>
                  <a:tcPr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0478980"/>
                  </a:ext>
                </a:extLst>
              </a:tr>
              <a:tr h="454060">
                <a:tc>
                  <a:txBody>
                    <a:bodyPr/>
                    <a:lstStyle/>
                    <a:p>
                      <a:pPr>
                        <a:lnSpc>
                          <a:spcPct val="100000"/>
                        </a:lnSpc>
                      </a:pPr>
                      <a:r>
                        <a:rPr kumimoji="1" lang="ja-JP" altLang="en-US" sz="1050" b="0">
                          <a:solidFill>
                            <a:schemeClr val="tx1"/>
                          </a:solidFill>
                          <a:latin typeface="メイリオ" panose="020B0604030504040204" pitchFamily="50" charset="-128"/>
                          <a:ea typeface="メイリオ" panose="020B0604030504040204" pitchFamily="50" charset="-128"/>
                        </a:rPr>
                        <a:t>④</a:t>
                      </a:r>
                    </a:p>
                  </a:txBody>
                  <a:tcPr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nSpc>
                          <a:spcPct val="100000"/>
                        </a:lnSpc>
                      </a:pPr>
                      <a:r>
                        <a:rPr lang="ja-JP" altLang="en-US"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実施するコースの対象労働者の労働条件、勤務状況および賃金の支払い状況等を明らかにする</a:t>
                      </a:r>
                      <a:endParaRPr lang="en-US" altLang="ja-JP"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書類を整備し、賃金の算出方法を明らかにすることができる事業主</a:t>
                      </a:r>
                      <a:endParaRPr kumimoji="1" lang="ja-JP" altLang="en-US" sz="1100" b="0" u="none">
                        <a:solidFill>
                          <a:schemeClr val="tx1"/>
                        </a:solidFill>
                        <a:latin typeface="メイリオ" panose="020B0604030504040204" pitchFamily="50" charset="-128"/>
                        <a:ea typeface="メイリオ" panose="020B0604030504040204" pitchFamily="50" charset="-128"/>
                      </a:endParaRPr>
                    </a:p>
                  </a:txBody>
                  <a:tcPr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30654213"/>
                  </a:ext>
                </a:extLst>
              </a:tr>
              <a:tr h="309998">
                <a:tc>
                  <a:txBody>
                    <a:bodyPr/>
                    <a:lstStyle/>
                    <a:p>
                      <a:pPr>
                        <a:lnSpc>
                          <a:spcPct val="100000"/>
                        </a:lnSpc>
                      </a:pPr>
                      <a:r>
                        <a:rPr kumimoji="1" lang="ja-JP" altLang="en-US" sz="1050" b="0">
                          <a:solidFill>
                            <a:schemeClr val="tx1"/>
                          </a:solidFill>
                          <a:latin typeface="メイリオ" panose="020B0604030504040204" pitchFamily="50" charset="-128"/>
                          <a:ea typeface="メイリオ" panose="020B0604030504040204" pitchFamily="50" charset="-128"/>
                        </a:rPr>
                        <a:t>⑤</a:t>
                      </a:r>
                    </a:p>
                  </a:txBody>
                  <a:tcPr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nSpc>
                          <a:spcPct val="100000"/>
                        </a:lnSpc>
                      </a:pPr>
                      <a:r>
                        <a:rPr lang="ja-JP" altLang="en-US"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キャリアアップ計画期間内にキャリアアップに取り組んだ事業主</a:t>
                      </a:r>
                      <a:endParaRPr lang="en-US" altLang="ja-JP"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none">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支給申請時点</a:t>
                      </a:r>
                      <a:r>
                        <a:rPr lang="ja-JP" altLang="en-US" sz="1100" b="0" u="none">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で各コースに定めるすべての支給要件を満たしている事業主）</a:t>
                      </a:r>
                      <a:endParaRPr kumimoji="1" lang="ja-JP" altLang="en-US" sz="1100" b="0" u="none">
                        <a:solidFill>
                          <a:schemeClr val="tx1"/>
                        </a:solidFill>
                        <a:latin typeface="メイリオ" panose="020B0604030504040204" pitchFamily="50" charset="-128"/>
                        <a:ea typeface="メイリオ" panose="020B0604030504040204" pitchFamily="50" charset="-128"/>
                      </a:endParaRPr>
                    </a:p>
                  </a:txBody>
                  <a:tcPr marT="36000" marB="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4567482"/>
                  </a:ext>
                </a:extLst>
              </a:tr>
            </a:tbl>
          </a:graphicData>
        </a:graphic>
      </p:graphicFrame>
      <p:sp>
        <p:nvSpPr>
          <p:cNvPr id="18" name="乗算 271">
            <a:extLst>
              <a:ext uri="{FF2B5EF4-FFF2-40B4-BE49-F238E27FC236}">
                <a16:creationId xmlns:a16="http://schemas.microsoft.com/office/drawing/2014/main" id="{E08138B7-7AAC-A061-7E18-B00D5CEB713B}"/>
              </a:ext>
            </a:extLst>
          </p:cNvPr>
          <p:cNvSpPr/>
          <p:nvPr/>
        </p:nvSpPr>
        <p:spPr>
          <a:xfrm>
            <a:off x="340237" y="3618198"/>
            <a:ext cx="291749" cy="313424"/>
          </a:xfrm>
          <a:prstGeom prst="mathMultiply">
            <a:avLst/>
          </a:prstGeom>
          <a:solidFill>
            <a:srgbClr val="C00000"/>
          </a:solidFill>
          <a:ln w="12700" cap="flat" cmpd="sng" algn="ctr">
            <a:noFill/>
            <a:prstDash val="solid"/>
            <a:miter lim="800000"/>
          </a:ln>
          <a:effectLst/>
        </p:spPr>
        <p:txBody>
          <a:bodyPr rtlCol="0" anchor="ctr"/>
          <a:lstStyle/>
          <a:p>
            <a:pPr algn="ctr" defTabSz="914400">
              <a:defRPr/>
            </a:pPr>
            <a:endParaRPr lang="ja-JP" altLang="en-US" sz="1801" kern="0">
              <a:solidFill>
                <a:srgbClr val="FFFFFF"/>
              </a:solidFill>
              <a:latin typeface="Segoe UI"/>
              <a:ea typeface="メイリオ"/>
            </a:endParaRPr>
          </a:p>
        </p:txBody>
      </p:sp>
      <p:graphicFrame>
        <p:nvGraphicFramePr>
          <p:cNvPr id="19" name="表 3">
            <a:extLst>
              <a:ext uri="{FF2B5EF4-FFF2-40B4-BE49-F238E27FC236}">
                <a16:creationId xmlns:a16="http://schemas.microsoft.com/office/drawing/2014/main" id="{F97E8FE1-CB61-AAD5-0CCF-72FD4138F423}"/>
              </a:ext>
            </a:extLst>
          </p:cNvPr>
          <p:cNvGraphicFramePr>
            <a:graphicFrameLocks noGrp="1"/>
          </p:cNvGraphicFramePr>
          <p:nvPr>
            <p:extLst>
              <p:ext uri="{D42A27DB-BD31-4B8C-83A1-F6EECF244321}">
                <p14:modId xmlns:p14="http://schemas.microsoft.com/office/powerpoint/2010/main" val="344484726"/>
              </p:ext>
            </p:extLst>
          </p:nvPr>
        </p:nvGraphicFramePr>
        <p:xfrm>
          <a:off x="321708" y="3926014"/>
          <a:ext cx="6432143" cy="2332932"/>
        </p:xfrm>
        <a:graphic>
          <a:graphicData uri="http://schemas.openxmlformats.org/drawingml/2006/table">
            <a:tbl>
              <a:tblPr firstRow="1" bandRow="1">
                <a:tableStyleId>{5C22544A-7EE6-4342-B048-85BDC9FD1C3A}</a:tableStyleId>
              </a:tblPr>
              <a:tblGrid>
                <a:gridCol w="350392">
                  <a:extLst>
                    <a:ext uri="{9D8B030D-6E8A-4147-A177-3AD203B41FA5}">
                      <a16:colId xmlns:a16="http://schemas.microsoft.com/office/drawing/2014/main" val="2126308871"/>
                    </a:ext>
                  </a:extLst>
                </a:gridCol>
                <a:gridCol w="6081751">
                  <a:extLst>
                    <a:ext uri="{9D8B030D-6E8A-4147-A177-3AD203B41FA5}">
                      <a16:colId xmlns:a16="http://schemas.microsoft.com/office/drawing/2014/main" val="2470637547"/>
                    </a:ext>
                  </a:extLst>
                </a:gridCol>
              </a:tblGrid>
              <a:tr h="394193">
                <a:tc>
                  <a:txBody>
                    <a:bodyPr/>
                    <a:lstStyle/>
                    <a:p>
                      <a:r>
                        <a:rPr kumimoji="1" lang="ja-JP" altLang="en-US" sz="1050" b="0">
                          <a:solidFill>
                            <a:schemeClr val="tx1"/>
                          </a:solidFill>
                          <a:latin typeface="メイリオ" panose="020B0604030504040204" pitchFamily="50" charset="-128"/>
                          <a:ea typeface="メイリオ" panose="020B0604030504040204" pitchFamily="50" charset="-128"/>
                        </a:rPr>
                        <a:t>①</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支給申請した年度の前年度より前のいずれかの保険年度の</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労働保険料を納入していない事業主</a:t>
                      </a:r>
                      <a:br>
                        <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（支給申請後、滞納していることの通知はしませんので、ご確認の上で申請してください。）</a:t>
                      </a:r>
                      <a:endParaRPr kumimoji="1" lang="ja-JP" altLang="en-US" sz="1050" b="0" u="none">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09132912"/>
                  </a:ext>
                </a:extLst>
              </a:tr>
              <a:tr h="320242">
                <a:tc>
                  <a:txBody>
                    <a:bodyPr/>
                    <a:lstStyle/>
                    <a:p>
                      <a:r>
                        <a:rPr kumimoji="1" lang="ja-JP" altLang="en-US" sz="1050">
                          <a:solidFill>
                            <a:schemeClr val="tx1"/>
                          </a:solidFill>
                          <a:latin typeface="メイリオ" panose="020B0604030504040204" pitchFamily="50" charset="-128"/>
                          <a:ea typeface="メイリオ" panose="020B0604030504040204" pitchFamily="50" charset="-128"/>
                        </a:rPr>
                        <a:t>②</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支給申請日の前日から過去１年間に、労働関係法令の違反を行った事業主</a:t>
                      </a:r>
                      <a:endParaRPr kumimoji="1" lang="ja-JP" altLang="en-US" sz="1050" u="none">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06440077"/>
                  </a:ext>
                </a:extLst>
              </a:tr>
              <a:tr h="320242">
                <a:tc>
                  <a:txBody>
                    <a:bodyPr/>
                    <a:lstStyle/>
                    <a:p>
                      <a:r>
                        <a:rPr kumimoji="1" lang="ja-JP" altLang="en-US" sz="1050">
                          <a:solidFill>
                            <a:schemeClr val="tx1"/>
                          </a:solidFill>
                          <a:latin typeface="メイリオ" panose="020B0604030504040204" pitchFamily="50" charset="-128"/>
                          <a:ea typeface="メイリオ" panose="020B0604030504040204" pitchFamily="50" charset="-128"/>
                        </a:rPr>
                        <a:t>③</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性風俗関連営業、接待を伴う飲食等営業またはこれらの営業の一部を受託する営業を行う事業主</a:t>
                      </a:r>
                      <a:endParaRPr kumimoji="1" lang="ja-JP" altLang="en-US" sz="1050" u="none">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00073055"/>
                  </a:ext>
                </a:extLst>
              </a:tr>
              <a:tr h="320242">
                <a:tc>
                  <a:txBody>
                    <a:bodyPr/>
                    <a:lstStyle/>
                    <a:p>
                      <a:r>
                        <a:rPr kumimoji="1" lang="ja-JP" altLang="en-US" sz="1050">
                          <a:solidFill>
                            <a:schemeClr val="tx1"/>
                          </a:solidFill>
                          <a:latin typeface="メイリオ" panose="020B0604030504040204" pitchFamily="50" charset="-128"/>
                          <a:ea typeface="メイリオ" panose="020B0604030504040204" pitchFamily="50" charset="-128"/>
                        </a:rPr>
                        <a:t>④</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暴力団と関わりのある事業主</a:t>
                      </a:r>
                      <a:endPar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37249555"/>
                  </a:ext>
                </a:extLst>
              </a:tr>
              <a:tr h="320242">
                <a:tc>
                  <a:txBody>
                    <a:bodyPr/>
                    <a:lstStyle/>
                    <a:p>
                      <a:r>
                        <a:rPr kumimoji="1" lang="ja-JP" altLang="en-US" sz="1050">
                          <a:solidFill>
                            <a:schemeClr val="tx1"/>
                          </a:solidFill>
                          <a:latin typeface="メイリオ" panose="020B0604030504040204" pitchFamily="50" charset="-128"/>
                          <a:ea typeface="メイリオ" panose="020B0604030504040204" pitchFamily="50" charset="-128"/>
                        </a:rPr>
                        <a:t>⑤</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暴力主義的破壊活動を行った、または行う恐れがある団体等に属している事業主</a:t>
                      </a:r>
                      <a:endParaRPr kumimoji="1" lang="ja-JP" altLang="en-US" sz="1050" u="none">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0478980"/>
                  </a:ext>
                </a:extLst>
              </a:tr>
              <a:tr h="320242">
                <a:tc>
                  <a:txBody>
                    <a:bodyPr/>
                    <a:lstStyle/>
                    <a:p>
                      <a:r>
                        <a:rPr kumimoji="1" lang="ja-JP" altLang="en-US" sz="1050">
                          <a:solidFill>
                            <a:schemeClr val="tx1"/>
                          </a:solidFill>
                          <a:latin typeface="メイリオ" panose="020B0604030504040204" pitchFamily="50" charset="-128"/>
                          <a:ea typeface="メイリオ" panose="020B0604030504040204" pitchFamily="50" charset="-128"/>
                        </a:rPr>
                        <a:t>⑥</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支給申請日、または支給決定日の時点で倒産している事業主</a:t>
                      </a:r>
                      <a:endParaRPr kumimoji="1" lang="ja-JP" altLang="en-US" sz="1050" u="none">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30654213"/>
                  </a:ext>
                </a:extLst>
              </a:tr>
              <a:tr h="320242">
                <a:tc>
                  <a:txBody>
                    <a:bodyPr/>
                    <a:lstStyle/>
                    <a:p>
                      <a:r>
                        <a:rPr kumimoji="1" lang="ja-JP" altLang="en-US" sz="1050">
                          <a:solidFill>
                            <a:schemeClr val="tx1"/>
                          </a:solidFill>
                          <a:latin typeface="メイリオ" panose="020B0604030504040204" pitchFamily="50" charset="-128"/>
                          <a:ea typeface="メイリオ" panose="020B0604030504040204" pitchFamily="50" charset="-128"/>
                        </a:rPr>
                        <a:t>⑦</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支給申請時または支給決定時に、雇用保険適用事業所の事業主でない</a:t>
                      </a:r>
                      <a:r>
                        <a:rPr lang="en-US" altLang="ja-JP" sz="1050" b="0" baseline="30000">
                          <a:solidFill>
                            <a:schemeClr val="tx1"/>
                          </a:solidFill>
                          <a:latin typeface="メイリオ" panose="020B0604030504040204" pitchFamily="50" charset="-128"/>
                          <a:ea typeface="メイリオ" panose="020B0604030504040204" pitchFamily="50" charset="-128"/>
                        </a:rPr>
                        <a:t>※</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事業主</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4567482"/>
                  </a:ext>
                </a:extLst>
              </a:tr>
            </a:tbl>
          </a:graphicData>
        </a:graphic>
      </p:graphicFrame>
      <p:sp>
        <p:nvSpPr>
          <p:cNvPr id="20" name="テキスト ボックス 19">
            <a:extLst>
              <a:ext uri="{FF2B5EF4-FFF2-40B4-BE49-F238E27FC236}">
                <a16:creationId xmlns:a16="http://schemas.microsoft.com/office/drawing/2014/main" id="{B74F81AE-005A-163D-7A0B-D113119040D5}"/>
              </a:ext>
            </a:extLst>
          </p:cNvPr>
          <p:cNvSpPr txBox="1"/>
          <p:nvPr/>
        </p:nvSpPr>
        <p:spPr>
          <a:xfrm>
            <a:off x="297444" y="3448201"/>
            <a:ext cx="6480670" cy="174734"/>
          </a:xfrm>
          <a:prstGeom prst="rect">
            <a:avLst/>
          </a:prstGeom>
          <a:noFill/>
        </p:spPr>
        <p:txBody>
          <a:bodyPr wrap="square" rtlCol="0">
            <a:noAutofit/>
          </a:bodyPr>
          <a:lstStyle/>
          <a:p>
            <a:pPr marL="130175" indent="-130175"/>
            <a:r>
              <a:rPr lang="ja-JP" altLang="en-US" sz="1000">
                <a:latin typeface="メイリオ" panose="020B0604030504040204" pitchFamily="50" charset="-128"/>
                <a:ea typeface="メイリオ" panose="020B0604030504040204" pitchFamily="50" charset="-128"/>
                <a:cs typeface="メイリオ" pitchFamily="50" charset="-128"/>
              </a:rPr>
              <a:t>・</a:t>
            </a:r>
            <a:r>
              <a:rPr kumimoji="1" lang="ja-JP" altLang="en-US" sz="1000">
                <a:latin typeface="メイリオ" panose="020B0604030504040204" pitchFamily="50" charset="-128"/>
                <a:ea typeface="メイリオ" panose="020B0604030504040204" pitchFamily="50" charset="-128"/>
                <a:cs typeface="メイリオ" pitchFamily="50" charset="-128"/>
              </a:rPr>
              <a:t>　なお、各コースの支給対象事業主の要件は、それぞれのコースのページを</a:t>
            </a:r>
            <a:r>
              <a:rPr lang="ja-JP" altLang="en-US" sz="1000">
                <a:latin typeface="メイリオ" panose="020B0604030504040204" pitchFamily="50" charset="-128"/>
                <a:ea typeface="メイリオ" panose="020B0604030504040204" pitchFamily="50" charset="-128"/>
                <a:cs typeface="メイリオ" pitchFamily="50" charset="-128"/>
              </a:rPr>
              <a:t>ご覧ください。</a:t>
            </a:r>
            <a:endParaRPr kumimoji="1" lang="ja-JP" altLang="en-US" sz="1000">
              <a:latin typeface="メイリオ" panose="020B0604030504040204" pitchFamily="50" charset="-128"/>
              <a:ea typeface="メイリオ" panose="020B0604030504040204" pitchFamily="50" charset="-128"/>
              <a:cs typeface="メイリオ" pitchFamily="50" charset="-128"/>
            </a:endParaRPr>
          </a:p>
        </p:txBody>
      </p:sp>
      <p:graphicFrame>
        <p:nvGraphicFramePr>
          <p:cNvPr id="22" name="表 21">
            <a:extLst>
              <a:ext uri="{FF2B5EF4-FFF2-40B4-BE49-F238E27FC236}">
                <a16:creationId xmlns:a16="http://schemas.microsoft.com/office/drawing/2014/main" id="{8A26CCBE-7100-9348-3B3C-55429853647C}"/>
              </a:ext>
            </a:extLst>
          </p:cNvPr>
          <p:cNvGraphicFramePr>
            <a:graphicFrameLocks noGrp="1"/>
          </p:cNvGraphicFramePr>
          <p:nvPr>
            <p:extLst>
              <p:ext uri="{D42A27DB-BD31-4B8C-83A1-F6EECF244321}">
                <p14:modId xmlns:p14="http://schemas.microsoft.com/office/powerpoint/2010/main" val="336547198"/>
              </p:ext>
            </p:extLst>
          </p:nvPr>
        </p:nvGraphicFramePr>
        <p:xfrm>
          <a:off x="326258" y="7949452"/>
          <a:ext cx="6427594" cy="1388675"/>
        </p:xfrm>
        <a:graphic>
          <a:graphicData uri="http://schemas.openxmlformats.org/drawingml/2006/table">
            <a:tbl>
              <a:tblPr>
                <a:effectLst/>
                <a:tableStyleId>{616DA210-FB5B-4158-B5E0-FEB733F419BA}</a:tableStyleId>
              </a:tblPr>
              <a:tblGrid>
                <a:gridCol w="1721482">
                  <a:extLst>
                    <a:ext uri="{9D8B030D-6E8A-4147-A177-3AD203B41FA5}">
                      <a16:colId xmlns:a16="http://schemas.microsoft.com/office/drawing/2014/main" val="20000"/>
                    </a:ext>
                  </a:extLst>
                </a:gridCol>
                <a:gridCol w="1976553">
                  <a:extLst>
                    <a:ext uri="{9D8B030D-6E8A-4147-A177-3AD203B41FA5}">
                      <a16:colId xmlns:a16="http://schemas.microsoft.com/office/drawing/2014/main" val="20001"/>
                    </a:ext>
                  </a:extLst>
                </a:gridCol>
                <a:gridCol w="407398">
                  <a:extLst>
                    <a:ext uri="{9D8B030D-6E8A-4147-A177-3AD203B41FA5}">
                      <a16:colId xmlns:a16="http://schemas.microsoft.com/office/drawing/2014/main" val="20002"/>
                    </a:ext>
                  </a:extLst>
                </a:gridCol>
                <a:gridCol w="2322161">
                  <a:extLst>
                    <a:ext uri="{9D8B030D-6E8A-4147-A177-3AD203B41FA5}">
                      <a16:colId xmlns:a16="http://schemas.microsoft.com/office/drawing/2014/main" val="20003"/>
                    </a:ext>
                  </a:extLst>
                </a:gridCol>
              </a:tblGrid>
              <a:tr h="257434">
                <a:tc>
                  <a:txBody>
                    <a:bodyPr/>
                    <a:lstStyle/>
                    <a:p>
                      <a:pPr marL="0" marR="0" indent="0" algn="ctr" defTabSz="914110" rtl="0" eaLnBrk="1" fontAlgn="auto" latinLnBrk="0" hangingPunct="1">
                        <a:lnSpc>
                          <a:spcPct val="100000"/>
                        </a:lnSpc>
                        <a:spcBef>
                          <a:spcPts val="0"/>
                        </a:spcBef>
                        <a:spcAft>
                          <a:spcPts val="0"/>
                        </a:spcAft>
                        <a:buClrTx/>
                        <a:buSzTx/>
                        <a:buFontTx/>
                        <a:buNone/>
                        <a:tabLst/>
                        <a:defRPr/>
                      </a:pPr>
                      <a:endParaRPr lang="ja-JP" altLang="ja-JP" sz="1000" b="1" kern="100">
                        <a:solidFill>
                          <a:srgbClr val="3366FF"/>
                        </a:solidFill>
                        <a:latin typeface="メイリオ" pitchFamily="50" charset="-128"/>
                        <a:ea typeface="メイリオ" pitchFamily="50" charset="-128"/>
                        <a:cs typeface="Times New Roman"/>
                      </a:endParaRPr>
                    </a:p>
                  </a:txBody>
                  <a:tcPr marL="0" marR="0"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110" rtl="0" eaLnBrk="1" fontAlgn="auto" latinLnBrk="0" hangingPunct="1">
                        <a:lnSpc>
                          <a:spcPts val="1320"/>
                        </a:lnSpc>
                        <a:spcBef>
                          <a:spcPts val="0"/>
                        </a:spcBef>
                        <a:spcAft>
                          <a:spcPts val="0"/>
                        </a:spcAft>
                        <a:buClrTx/>
                        <a:buSzTx/>
                        <a:buFontTx/>
                        <a:buNone/>
                        <a:tabLst/>
                        <a:defRPr/>
                      </a:pPr>
                      <a:r>
                        <a:rPr kumimoji="1" lang="ja-JP" altLang="en-US" sz="1000" b="1" kern="100">
                          <a:solidFill>
                            <a:schemeClr val="bg1"/>
                          </a:solidFill>
                          <a:latin typeface="メイリオ" pitchFamily="50" charset="-128"/>
                          <a:ea typeface="メイリオ" pitchFamily="50" charset="-128"/>
                        </a:rPr>
                        <a:t>資本金の額・出資の総額</a:t>
                      </a:r>
                      <a:endParaRPr kumimoji="1" lang="ja-JP" altLang="ja-JP" sz="1000" b="1" kern="100">
                        <a:solidFill>
                          <a:schemeClr val="bg1"/>
                        </a:solidFill>
                        <a:latin typeface="メイリオ" pitchFamily="50" charset="-128"/>
                        <a:ea typeface="メイリオ" pitchFamily="50" charset="-128"/>
                        <a:cs typeface="Times New Roman"/>
                      </a:endParaRPr>
                    </a:p>
                  </a:txBody>
                  <a:tcPr marL="55423" marR="55423" marT="37552"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320"/>
                        </a:lnSpc>
                        <a:spcAft>
                          <a:spcPts val="0"/>
                        </a:spcAft>
                      </a:pPr>
                      <a:endParaRPr lang="ja-JP" altLang="ja-JP" sz="1000" b="1" kern="100">
                        <a:solidFill>
                          <a:schemeClr val="bg1"/>
                        </a:solidFill>
                        <a:latin typeface="メイリオ" pitchFamily="50" charset="-128"/>
                        <a:ea typeface="メイリオ" pitchFamily="50" charset="-128"/>
                        <a:cs typeface="Times New Roman"/>
                      </a:endParaRPr>
                    </a:p>
                  </a:txBody>
                  <a:tcPr marL="48006" marR="48006" marT="47691" marB="47691"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320"/>
                        </a:lnSpc>
                        <a:spcAft>
                          <a:spcPts val="0"/>
                        </a:spcAft>
                      </a:pPr>
                      <a:r>
                        <a:rPr kumimoji="1" lang="ja-JP" altLang="en-US" sz="1000" b="1" kern="100">
                          <a:solidFill>
                            <a:schemeClr val="bg1"/>
                          </a:solidFill>
                          <a:latin typeface="メイリオ" pitchFamily="50" charset="-128"/>
                          <a:ea typeface="メイリオ" pitchFamily="50" charset="-128"/>
                          <a:cs typeface="+mn-cs"/>
                        </a:rPr>
                        <a:t>常時雇用する労働者の数（</a:t>
                      </a:r>
                      <a:r>
                        <a:rPr kumimoji="1" lang="en-US" altLang="ja-JP" sz="1000" b="1" kern="100">
                          <a:solidFill>
                            <a:schemeClr val="bg1"/>
                          </a:solidFill>
                          <a:latin typeface="メイリオ" pitchFamily="50" charset="-128"/>
                          <a:ea typeface="メイリオ" pitchFamily="50" charset="-128"/>
                          <a:cs typeface="+mn-cs"/>
                        </a:rPr>
                        <a:t>※</a:t>
                      </a:r>
                      <a:r>
                        <a:rPr kumimoji="1" lang="ja-JP" altLang="en-US" sz="1000" b="1" kern="100">
                          <a:solidFill>
                            <a:schemeClr val="bg1"/>
                          </a:solidFill>
                          <a:latin typeface="メイリオ" pitchFamily="50" charset="-128"/>
                          <a:ea typeface="メイリオ" pitchFamily="50" charset="-128"/>
                          <a:cs typeface="+mn-cs"/>
                        </a:rPr>
                        <a:t>）</a:t>
                      </a:r>
                      <a:endParaRPr kumimoji="1" lang="ja-JP" altLang="ja-JP" sz="1000" b="1" kern="100">
                        <a:solidFill>
                          <a:schemeClr val="bg1"/>
                        </a:solidFill>
                        <a:latin typeface="メイリオ" pitchFamily="50" charset="-128"/>
                        <a:ea typeface="メイリオ" pitchFamily="50" charset="-128"/>
                        <a:cs typeface="+mn-cs"/>
                      </a:endParaRPr>
                    </a:p>
                  </a:txBody>
                  <a:tcPr marL="48006" marR="48006" marT="75104" marB="47691"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246078">
                <a:tc>
                  <a:txBody>
                    <a:bodyPr/>
                    <a:lstStyle/>
                    <a:p>
                      <a:pPr algn="ctr">
                        <a:spcAft>
                          <a:spcPts val="0"/>
                        </a:spcAft>
                      </a:pPr>
                      <a:r>
                        <a:rPr lang="ja-JP" altLang="en-US" sz="1000" b="0" kern="100">
                          <a:solidFill>
                            <a:schemeClr val="tx1"/>
                          </a:solidFill>
                          <a:latin typeface="メイリオ" pitchFamily="50" charset="-128"/>
                          <a:ea typeface="メイリオ" pitchFamily="50" charset="-128"/>
                        </a:rPr>
                        <a:t>小売業（飲食店を含む）</a:t>
                      </a:r>
                      <a:endParaRPr lang="ja-JP" sz="1000" b="0" kern="100">
                        <a:solidFill>
                          <a:schemeClr val="tx1"/>
                        </a:solidFill>
                        <a:latin typeface="メイリオ" pitchFamily="50" charset="-128"/>
                        <a:ea typeface="メイリオ" pitchFamily="50" charset="-128"/>
                        <a:cs typeface="Times New Roman"/>
                      </a:endParaRPr>
                    </a:p>
                  </a:txBody>
                  <a:tcPr marL="48006" marR="48006" marT="75104" marB="47691"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BF9F5"/>
                    </a:solidFill>
                  </a:tcPr>
                </a:tc>
                <a:tc>
                  <a:txBody>
                    <a:bodyPr/>
                    <a:lstStyle/>
                    <a:p>
                      <a:pPr algn="ctr"/>
                      <a:r>
                        <a:rPr lang="en-US" altLang="ja-JP" sz="1000" kern="100">
                          <a:solidFill>
                            <a:schemeClr val="tx1"/>
                          </a:solidFill>
                          <a:latin typeface="メイリオ" pitchFamily="50" charset="-128"/>
                          <a:ea typeface="メイリオ" pitchFamily="50" charset="-128"/>
                        </a:rPr>
                        <a:t>5,000</a:t>
                      </a:r>
                      <a:r>
                        <a:rPr lang="ja-JP" altLang="en-US" sz="1000" kern="100">
                          <a:solidFill>
                            <a:schemeClr val="tx1"/>
                          </a:solidFill>
                          <a:latin typeface="メイリオ" pitchFamily="50" charset="-128"/>
                          <a:ea typeface="メイリオ" pitchFamily="50" charset="-128"/>
                        </a:rPr>
                        <a:t>万円以下</a:t>
                      </a:r>
                      <a:endParaRPr lang="ja-JP" sz="1000" kern="100">
                        <a:solidFill>
                          <a:schemeClr val="tx1"/>
                        </a:solidFill>
                        <a:latin typeface="メイリオ" pitchFamily="50" charset="-128"/>
                        <a:ea typeface="メイリオ" pitchFamily="50" charset="-128"/>
                      </a:endParaRPr>
                    </a:p>
                  </a:txBody>
                  <a:tcPr marL="96012" marR="96012" marT="75104" marB="47691" anchor="ctr">
                    <a:lnL w="3175"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buFont typeface="Wingdings" pitchFamily="2" charset="2"/>
                        <a:buNone/>
                      </a:pPr>
                      <a:r>
                        <a:rPr lang="ja-JP" altLang="en-US" sz="1000" kern="100">
                          <a:solidFill>
                            <a:schemeClr val="tx1"/>
                          </a:solidFill>
                          <a:latin typeface="メイリオ" pitchFamily="50" charset="-128"/>
                          <a:ea typeface="メイリオ" pitchFamily="50" charset="-128"/>
                        </a:rPr>
                        <a:t>または</a:t>
                      </a:r>
                      <a:endParaRPr lang="en-US" altLang="ja-JP" sz="1000" b="0" kern="100">
                        <a:solidFill>
                          <a:schemeClr val="tx1"/>
                        </a:solidFill>
                        <a:latin typeface="メイリオ" pitchFamily="50" charset="-128"/>
                        <a:ea typeface="メイリオ" pitchFamily="50" charset="-128"/>
                      </a:endParaRPr>
                    </a:p>
                  </a:txBody>
                  <a:tcPr marL="96012" marR="96012" marT="47691" marB="47691"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buFont typeface="Wingdings" pitchFamily="2" charset="2"/>
                        <a:buNone/>
                      </a:pPr>
                      <a:r>
                        <a:rPr lang="ja-JP" altLang="en-US" sz="1000" kern="100">
                          <a:solidFill>
                            <a:schemeClr val="tx1"/>
                          </a:solidFill>
                          <a:latin typeface="メイリオ" pitchFamily="50" charset="-128"/>
                          <a:ea typeface="メイリオ" pitchFamily="50" charset="-128"/>
                        </a:rPr>
                        <a:t>　</a:t>
                      </a:r>
                      <a:r>
                        <a:rPr lang="en-US" altLang="ja-JP" sz="1000" kern="100">
                          <a:solidFill>
                            <a:schemeClr val="tx1"/>
                          </a:solidFill>
                          <a:latin typeface="メイリオ" pitchFamily="50" charset="-128"/>
                          <a:ea typeface="メイリオ" pitchFamily="50" charset="-128"/>
                        </a:rPr>
                        <a:t>50</a:t>
                      </a:r>
                      <a:r>
                        <a:rPr lang="ja-JP" altLang="en-US" sz="1000" kern="100">
                          <a:solidFill>
                            <a:schemeClr val="tx1"/>
                          </a:solidFill>
                          <a:latin typeface="メイリオ" pitchFamily="50" charset="-128"/>
                          <a:ea typeface="メイリオ" pitchFamily="50" charset="-128"/>
                        </a:rPr>
                        <a:t>人以下</a:t>
                      </a:r>
                      <a:endParaRPr lang="en-US" altLang="ja-JP" sz="1000" b="0" kern="100">
                        <a:solidFill>
                          <a:schemeClr val="tx1"/>
                        </a:solidFill>
                        <a:latin typeface="メイリオ" pitchFamily="50" charset="-128"/>
                        <a:ea typeface="メイリオ" pitchFamily="50" charset="-128"/>
                      </a:endParaRPr>
                    </a:p>
                  </a:txBody>
                  <a:tcPr marL="96012" marR="96012" marT="75104" marB="47691"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46078">
                <a:tc>
                  <a:txBody>
                    <a:bodyPr/>
                    <a:lstStyle/>
                    <a:p>
                      <a:pPr algn="ctr">
                        <a:spcAft>
                          <a:spcPts val="0"/>
                        </a:spcAft>
                      </a:pPr>
                      <a:r>
                        <a:rPr lang="ja-JP" altLang="en-US" sz="1000" b="0" kern="100">
                          <a:solidFill>
                            <a:schemeClr val="tx1"/>
                          </a:solidFill>
                          <a:latin typeface="メイリオ" pitchFamily="50" charset="-128"/>
                          <a:ea typeface="メイリオ" pitchFamily="50" charset="-128"/>
                        </a:rPr>
                        <a:t>サービス業</a:t>
                      </a:r>
                      <a:endParaRPr lang="ja-JP" sz="1000" b="0" kern="100">
                        <a:solidFill>
                          <a:schemeClr val="tx1"/>
                        </a:solidFill>
                        <a:latin typeface="メイリオ" pitchFamily="50" charset="-128"/>
                        <a:ea typeface="メイリオ" pitchFamily="50" charset="-128"/>
                        <a:cs typeface="Times New Roman"/>
                      </a:endParaRPr>
                    </a:p>
                  </a:txBody>
                  <a:tcPr marL="48006" marR="48006" marT="75104" marB="47691"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BF9F5"/>
                    </a:solidFill>
                  </a:tcPr>
                </a:tc>
                <a:tc>
                  <a:txBody>
                    <a:bodyPr/>
                    <a:lstStyle/>
                    <a:p>
                      <a:pPr algn="ctr"/>
                      <a:r>
                        <a:rPr lang="en-US" altLang="ja-JP" sz="1000" kern="100">
                          <a:solidFill>
                            <a:schemeClr val="tx1"/>
                          </a:solidFill>
                          <a:latin typeface="メイリオ" pitchFamily="50" charset="-128"/>
                          <a:ea typeface="メイリオ" pitchFamily="50" charset="-128"/>
                        </a:rPr>
                        <a:t>5,000</a:t>
                      </a:r>
                      <a:r>
                        <a:rPr lang="ja-JP" altLang="en-US" sz="1000" kern="100">
                          <a:solidFill>
                            <a:schemeClr val="tx1"/>
                          </a:solidFill>
                          <a:latin typeface="メイリオ" pitchFamily="50" charset="-128"/>
                          <a:ea typeface="メイリオ" pitchFamily="50" charset="-128"/>
                        </a:rPr>
                        <a:t>万円以下</a:t>
                      </a:r>
                      <a:endParaRPr lang="ja-JP" sz="1000" kern="100">
                        <a:solidFill>
                          <a:schemeClr val="tx1"/>
                        </a:solidFill>
                        <a:latin typeface="メイリオ" pitchFamily="50" charset="-128"/>
                        <a:ea typeface="メイリオ" pitchFamily="50" charset="-128"/>
                      </a:endParaRPr>
                    </a:p>
                  </a:txBody>
                  <a:tcPr marL="96012" marR="96012" marT="75104" marB="47691" anchor="ctr">
                    <a:lnL w="3175"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marL="0" marR="0" indent="0" algn="ctr" defTabSz="914110" rtl="0" eaLnBrk="1" fontAlgn="auto" latinLnBrk="0" hangingPunct="1">
                        <a:lnSpc>
                          <a:spcPct val="100000"/>
                        </a:lnSpc>
                        <a:spcBef>
                          <a:spcPts val="0"/>
                        </a:spcBef>
                        <a:spcAft>
                          <a:spcPts val="0"/>
                        </a:spcAft>
                        <a:buClrTx/>
                        <a:buSzTx/>
                        <a:buFont typeface="Wingdings" pitchFamily="2" charset="2"/>
                        <a:buNone/>
                        <a:tabLst/>
                        <a:defRPr/>
                      </a:pPr>
                      <a:r>
                        <a:rPr lang="en-US" altLang="ja-JP" sz="1000" kern="100">
                          <a:solidFill>
                            <a:schemeClr val="tx1"/>
                          </a:solidFill>
                          <a:latin typeface="メイリオ" pitchFamily="50" charset="-128"/>
                          <a:ea typeface="メイリオ" pitchFamily="50" charset="-128"/>
                        </a:rPr>
                        <a:t>100</a:t>
                      </a:r>
                      <a:r>
                        <a:rPr lang="ja-JP" altLang="en-US" sz="1000" kern="100">
                          <a:solidFill>
                            <a:schemeClr val="tx1"/>
                          </a:solidFill>
                          <a:latin typeface="メイリオ" pitchFamily="50" charset="-128"/>
                          <a:ea typeface="メイリオ" pitchFamily="50" charset="-128"/>
                        </a:rPr>
                        <a:t>人以下</a:t>
                      </a:r>
                      <a:endParaRPr lang="en-US" altLang="ja-JP" sz="1000" b="0" kern="100">
                        <a:solidFill>
                          <a:schemeClr val="tx1"/>
                        </a:solidFill>
                        <a:latin typeface="メイリオ" pitchFamily="50" charset="-128"/>
                        <a:ea typeface="メイリオ" pitchFamily="50" charset="-128"/>
                      </a:endParaRPr>
                    </a:p>
                  </a:txBody>
                  <a:tcPr marL="96012" marR="96012" marT="75104" marB="47691"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46078">
                <a:tc>
                  <a:txBody>
                    <a:bodyPr/>
                    <a:lstStyle/>
                    <a:p>
                      <a:pPr algn="ctr">
                        <a:spcAft>
                          <a:spcPts val="0"/>
                        </a:spcAft>
                      </a:pPr>
                      <a:r>
                        <a:rPr lang="ja-JP" altLang="en-US" sz="1000" b="0" kern="100">
                          <a:solidFill>
                            <a:schemeClr val="tx1"/>
                          </a:solidFill>
                          <a:latin typeface="メイリオ" pitchFamily="50" charset="-128"/>
                          <a:ea typeface="メイリオ" pitchFamily="50" charset="-128"/>
                        </a:rPr>
                        <a:t>卸売業</a:t>
                      </a:r>
                      <a:endParaRPr lang="ja-JP" sz="1000" b="0" kern="100">
                        <a:solidFill>
                          <a:schemeClr val="tx1"/>
                        </a:solidFill>
                        <a:latin typeface="メイリオ" pitchFamily="50" charset="-128"/>
                        <a:ea typeface="メイリオ" pitchFamily="50" charset="-128"/>
                        <a:cs typeface="Times New Roman"/>
                      </a:endParaRPr>
                    </a:p>
                  </a:txBody>
                  <a:tcPr marL="48006" marR="48006" marT="75104" marB="47691"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BF9F5"/>
                    </a:solidFill>
                  </a:tcPr>
                </a:tc>
                <a:tc>
                  <a:txBody>
                    <a:bodyPr/>
                    <a:lstStyle/>
                    <a:p>
                      <a:pPr algn="ctr"/>
                      <a:r>
                        <a:rPr lang="ja-JP" altLang="en-US" sz="1000" kern="100">
                          <a:solidFill>
                            <a:schemeClr val="tx1"/>
                          </a:solidFill>
                          <a:latin typeface="メイリオ" pitchFamily="50" charset="-128"/>
                          <a:ea typeface="メイリオ" pitchFamily="50" charset="-128"/>
                        </a:rPr>
                        <a:t>　　１億円以下</a:t>
                      </a:r>
                      <a:endParaRPr lang="ja-JP" sz="1000" kern="100">
                        <a:solidFill>
                          <a:schemeClr val="tx1"/>
                        </a:solidFill>
                        <a:latin typeface="メイリオ" pitchFamily="50" charset="-128"/>
                        <a:ea typeface="メイリオ" pitchFamily="50" charset="-128"/>
                      </a:endParaRPr>
                    </a:p>
                  </a:txBody>
                  <a:tcPr marL="96012" marR="96012" marT="75104" marB="47691" anchor="ctr">
                    <a:lnL w="3175"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marL="0" marR="0" indent="0" algn="ctr" defTabSz="914110" rtl="0" eaLnBrk="1" fontAlgn="auto" latinLnBrk="0" hangingPunct="1">
                        <a:lnSpc>
                          <a:spcPct val="100000"/>
                        </a:lnSpc>
                        <a:spcBef>
                          <a:spcPts val="0"/>
                        </a:spcBef>
                        <a:spcAft>
                          <a:spcPts val="0"/>
                        </a:spcAft>
                        <a:buClrTx/>
                        <a:buSzTx/>
                        <a:buFont typeface="Wingdings" pitchFamily="2" charset="2"/>
                        <a:buNone/>
                        <a:tabLst/>
                        <a:defRPr/>
                      </a:pPr>
                      <a:r>
                        <a:rPr lang="en-US" altLang="ja-JP" sz="1000" kern="100">
                          <a:solidFill>
                            <a:schemeClr val="tx1"/>
                          </a:solidFill>
                          <a:latin typeface="メイリオ" pitchFamily="50" charset="-128"/>
                          <a:ea typeface="メイリオ" pitchFamily="50" charset="-128"/>
                        </a:rPr>
                        <a:t>100</a:t>
                      </a:r>
                      <a:r>
                        <a:rPr lang="ja-JP" altLang="en-US" sz="1000" kern="100">
                          <a:solidFill>
                            <a:schemeClr val="tx1"/>
                          </a:solidFill>
                          <a:latin typeface="メイリオ" pitchFamily="50" charset="-128"/>
                          <a:ea typeface="メイリオ" pitchFamily="50" charset="-128"/>
                        </a:rPr>
                        <a:t>人以下</a:t>
                      </a:r>
                      <a:endParaRPr lang="en-US" altLang="ja-JP" sz="1000" b="0" kern="100">
                        <a:solidFill>
                          <a:schemeClr val="tx1"/>
                        </a:solidFill>
                        <a:latin typeface="メイリオ" pitchFamily="50" charset="-128"/>
                        <a:ea typeface="メイリオ" pitchFamily="50" charset="-128"/>
                      </a:endParaRPr>
                    </a:p>
                  </a:txBody>
                  <a:tcPr marL="96012" marR="96012" marT="75104" marB="47691"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46078">
                <a:tc>
                  <a:txBody>
                    <a:bodyPr/>
                    <a:lstStyle/>
                    <a:p>
                      <a:pPr algn="ctr">
                        <a:spcAft>
                          <a:spcPts val="0"/>
                        </a:spcAft>
                      </a:pPr>
                      <a:r>
                        <a:rPr lang="ja-JP" altLang="en-US" sz="1000" b="0" kern="100">
                          <a:solidFill>
                            <a:schemeClr val="tx1"/>
                          </a:solidFill>
                          <a:latin typeface="メイリオ" pitchFamily="50" charset="-128"/>
                          <a:ea typeface="メイリオ" pitchFamily="50" charset="-128"/>
                        </a:rPr>
                        <a:t>その他の業種</a:t>
                      </a:r>
                      <a:endParaRPr lang="ja-JP" sz="1000" b="0" kern="100">
                        <a:solidFill>
                          <a:schemeClr val="tx1"/>
                        </a:solidFill>
                        <a:latin typeface="メイリオ" pitchFamily="50" charset="-128"/>
                        <a:ea typeface="メイリオ" pitchFamily="50" charset="-128"/>
                        <a:cs typeface="Times New Roman"/>
                      </a:endParaRPr>
                    </a:p>
                  </a:txBody>
                  <a:tcPr marL="48006" marR="48006" marT="75104" marB="47691"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BF9F5"/>
                    </a:solidFill>
                  </a:tcPr>
                </a:tc>
                <a:tc>
                  <a:txBody>
                    <a:bodyPr/>
                    <a:lstStyle/>
                    <a:p>
                      <a:pPr algn="ctr"/>
                      <a:r>
                        <a:rPr lang="ja-JP" altLang="en-US" sz="1000" kern="100">
                          <a:solidFill>
                            <a:schemeClr val="tx1"/>
                          </a:solidFill>
                          <a:latin typeface="メイリオ" pitchFamily="50" charset="-128"/>
                          <a:ea typeface="メイリオ" pitchFamily="50" charset="-128"/>
                        </a:rPr>
                        <a:t>　　３億円以下</a:t>
                      </a:r>
                      <a:endParaRPr lang="ja-JP" sz="1000" kern="100">
                        <a:solidFill>
                          <a:schemeClr val="tx1"/>
                        </a:solidFill>
                        <a:latin typeface="メイリオ" pitchFamily="50" charset="-128"/>
                        <a:ea typeface="メイリオ" pitchFamily="50" charset="-128"/>
                      </a:endParaRPr>
                    </a:p>
                  </a:txBody>
                  <a:tcPr marL="96012" marR="96012" marT="75104" marB="47691" anchor="ctr">
                    <a:lnL w="3175"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c>
                  <a:txBody>
                    <a:bodyPr/>
                    <a:lstStyle/>
                    <a:p>
                      <a:pPr marL="0" marR="0" indent="0" algn="ctr" defTabSz="914110" rtl="0" eaLnBrk="1" fontAlgn="auto" latinLnBrk="0" hangingPunct="1">
                        <a:lnSpc>
                          <a:spcPct val="100000"/>
                        </a:lnSpc>
                        <a:spcBef>
                          <a:spcPts val="0"/>
                        </a:spcBef>
                        <a:spcAft>
                          <a:spcPts val="0"/>
                        </a:spcAft>
                        <a:buClrTx/>
                        <a:buSzTx/>
                        <a:buFont typeface="Wingdings" pitchFamily="2" charset="2"/>
                        <a:buNone/>
                        <a:tabLst/>
                        <a:defRPr/>
                      </a:pPr>
                      <a:r>
                        <a:rPr lang="en-US" altLang="ja-JP" sz="1000" kern="100">
                          <a:solidFill>
                            <a:schemeClr val="tx1"/>
                          </a:solidFill>
                          <a:latin typeface="メイリオ" pitchFamily="50" charset="-128"/>
                          <a:ea typeface="メイリオ" pitchFamily="50" charset="-128"/>
                        </a:rPr>
                        <a:t>300</a:t>
                      </a:r>
                      <a:r>
                        <a:rPr lang="ja-JP" altLang="en-US" sz="1000" kern="100">
                          <a:solidFill>
                            <a:schemeClr val="tx1"/>
                          </a:solidFill>
                          <a:latin typeface="メイリオ" pitchFamily="50" charset="-128"/>
                          <a:ea typeface="メイリオ" pitchFamily="50" charset="-128"/>
                        </a:rPr>
                        <a:t>人以下</a:t>
                      </a:r>
                      <a:endParaRPr lang="en-US" altLang="ja-JP" sz="1000" b="0" kern="100">
                        <a:solidFill>
                          <a:schemeClr val="tx1"/>
                        </a:solidFill>
                        <a:latin typeface="メイリオ" pitchFamily="50" charset="-128"/>
                        <a:ea typeface="メイリオ" pitchFamily="50" charset="-128"/>
                      </a:endParaRPr>
                    </a:p>
                  </a:txBody>
                  <a:tcPr marL="96012" marR="96012" marT="75104" marB="47691"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23" name="テキスト ボックス 22">
            <a:extLst>
              <a:ext uri="{FF2B5EF4-FFF2-40B4-BE49-F238E27FC236}">
                <a16:creationId xmlns:a16="http://schemas.microsoft.com/office/drawing/2014/main" id="{77F3DA53-1F22-38BE-F202-E9C3C82A17FE}"/>
              </a:ext>
            </a:extLst>
          </p:cNvPr>
          <p:cNvSpPr txBox="1"/>
          <p:nvPr/>
        </p:nvSpPr>
        <p:spPr>
          <a:xfrm>
            <a:off x="105745" y="6982369"/>
            <a:ext cx="6761978" cy="412150"/>
          </a:xfrm>
          <a:prstGeom prst="rect">
            <a:avLst/>
          </a:prstGeom>
          <a:noFill/>
        </p:spPr>
        <p:txBody>
          <a:bodyPr wrap="square" lIns="99555" tIns="49777" rIns="99555" bIns="49777" rtlCol="0">
            <a:spAutoFit/>
          </a:bodyPr>
          <a:lstStyle/>
          <a:p>
            <a:pPr>
              <a:lnSpc>
                <a:spcPts val="1200"/>
              </a:lnSpc>
            </a:pPr>
            <a:r>
              <a:rPr lang="ja-JP" altLang="en-US" sz="1100">
                <a:latin typeface="メイリオ" pitchFamily="50" charset="-128"/>
                <a:ea typeface="メイリオ" pitchFamily="50" charset="-128"/>
              </a:rPr>
              <a:t>　助成金の額については、企業の規模によって異なりますが、資本金等のない事業主については、</a:t>
            </a:r>
            <a:endParaRPr lang="en-US" altLang="ja-JP" sz="1100">
              <a:latin typeface="メイリオ" pitchFamily="50" charset="-128"/>
              <a:ea typeface="メイリオ" pitchFamily="50" charset="-128"/>
            </a:endParaRPr>
          </a:p>
          <a:p>
            <a:pPr>
              <a:lnSpc>
                <a:spcPts val="1200"/>
              </a:lnSpc>
            </a:pPr>
            <a:r>
              <a:rPr lang="ja-JP" altLang="en-US" sz="1100">
                <a:latin typeface="メイリオ" pitchFamily="50" charset="-128"/>
                <a:ea typeface="メイリオ" pitchFamily="50" charset="-128"/>
              </a:rPr>
              <a:t>　常時雇用する労働者の数により判定します。（</a:t>
            </a:r>
            <a:r>
              <a:rPr lang="ja-JP" altLang="en-US" sz="1100" u="sng">
                <a:latin typeface="メイリオ" pitchFamily="50" charset="-128"/>
                <a:ea typeface="メイリオ" pitchFamily="50" charset="-128"/>
              </a:rPr>
              <a:t>いずれも支給申請時点における額・人数</a:t>
            </a:r>
            <a:r>
              <a:rPr lang="ja-JP" altLang="en-US" sz="1100">
                <a:latin typeface="メイリオ" pitchFamily="50" charset="-128"/>
                <a:ea typeface="メイリオ" pitchFamily="50" charset="-128"/>
              </a:rPr>
              <a:t>）</a:t>
            </a:r>
            <a:endParaRPr lang="ja-JP" altLang="en-US" sz="1100"/>
          </a:p>
        </p:txBody>
      </p:sp>
      <p:sp>
        <p:nvSpPr>
          <p:cNvPr id="25" name="テキスト ボックス 24">
            <a:extLst>
              <a:ext uri="{FF2B5EF4-FFF2-40B4-BE49-F238E27FC236}">
                <a16:creationId xmlns:a16="http://schemas.microsoft.com/office/drawing/2014/main" id="{79B5BC57-5E7D-9757-FFA9-C75AA4FF42ED}"/>
              </a:ext>
            </a:extLst>
          </p:cNvPr>
          <p:cNvSpPr txBox="1"/>
          <p:nvPr/>
        </p:nvSpPr>
        <p:spPr>
          <a:xfrm>
            <a:off x="272202" y="9307386"/>
            <a:ext cx="6726968" cy="798120"/>
          </a:xfrm>
          <a:prstGeom prst="rect">
            <a:avLst/>
          </a:prstGeom>
          <a:noFill/>
        </p:spPr>
        <p:txBody>
          <a:bodyPr wrap="square" rtlCol="0">
            <a:noAutofit/>
          </a:bodyPr>
          <a:lstStyle/>
          <a:p>
            <a:pPr>
              <a:lnSpc>
                <a:spcPts val="1100"/>
              </a:lnSpc>
            </a:pPr>
            <a:r>
              <a:rPr lang="ja-JP" altLang="en-US" sz="700">
                <a:latin typeface="メイリオ" panose="020B0604030504040204" pitchFamily="50" charset="-128"/>
                <a:ea typeface="メイリオ" panose="020B0604030504040204" pitchFamily="50" charset="-128"/>
                <a:cs typeface="メイリオ" panose="020B0604030504040204" pitchFamily="50" charset="-128"/>
              </a:rPr>
              <a:t>＜常時雇用する労働者＞</a:t>
            </a:r>
            <a:endParaRPr lang="en-US" altLang="ja-JP" sz="700">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r>
              <a:rPr lang="ja-JP" altLang="en-US" sz="700">
                <a:latin typeface="メイリオ" panose="020B0604030504040204" pitchFamily="50" charset="-128"/>
                <a:ea typeface="メイリオ" panose="020B0604030504040204" pitchFamily="50" charset="-128"/>
                <a:cs typeface="メイリオ" panose="020B0604030504040204" pitchFamily="50" charset="-128"/>
              </a:rPr>
              <a:t>　　２か月を超えて使用される者（</a:t>
            </a:r>
            <a:r>
              <a:rPr lang="en-US" altLang="ja-JP" sz="7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a:latin typeface="メイリオ" panose="020B0604030504040204" pitchFamily="50" charset="-128"/>
                <a:ea typeface="メイリオ" panose="020B0604030504040204" pitchFamily="50" charset="-128"/>
                <a:cs typeface="メイリオ" panose="020B0604030504040204" pitchFamily="50" charset="-128"/>
              </a:rPr>
              <a:t>１）であり、かつ、週当たりの所定労働時間が当該事業主に雇用される通常の労働者と概ね同等（</a:t>
            </a:r>
            <a:r>
              <a:rPr lang="en-US" altLang="ja-JP" sz="7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a:latin typeface="メイリオ" panose="020B0604030504040204" pitchFamily="50" charset="-128"/>
                <a:ea typeface="メイリオ" panose="020B0604030504040204" pitchFamily="50" charset="-128"/>
                <a:cs typeface="メイリオ" panose="020B0604030504040204" pitchFamily="50" charset="-128"/>
              </a:rPr>
              <a:t>２）である者をいいます。</a:t>
            </a:r>
            <a:endParaRPr lang="en-US" altLang="ja-JP" sz="700">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r>
              <a:rPr lang="ja-JP" altLang="en-US" sz="70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a:latin typeface="メイリオ" panose="020B0604030504040204" pitchFamily="50" charset="-128"/>
                <a:ea typeface="メイリオ" panose="020B0604030504040204" pitchFamily="50" charset="-128"/>
                <a:cs typeface="メイリオ" panose="020B0604030504040204" pitchFamily="50" charset="-128"/>
              </a:rPr>
              <a:t>１　実態として２か月を超えて使用されている者のほか、それ以外の者であっても、雇用期間の定めのない者および　　</a:t>
            </a:r>
            <a:endParaRPr lang="en-US" altLang="ja-JP" sz="700">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r>
              <a:rPr lang="ja-JP" altLang="en-US" sz="700">
                <a:latin typeface="メイリオ" panose="020B0604030504040204" pitchFamily="50" charset="-128"/>
                <a:ea typeface="メイリオ" panose="020B0604030504040204" pitchFamily="50" charset="-128"/>
                <a:cs typeface="メイリオ" panose="020B0604030504040204" pitchFamily="50" charset="-128"/>
              </a:rPr>
              <a:t>　　　２か月を超える雇用期間の定めのある者を含む。</a:t>
            </a:r>
            <a:endParaRPr lang="en-US" altLang="ja-JP" sz="700">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r>
              <a:rPr lang="ja-JP" altLang="en-US" sz="70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7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700">
                <a:latin typeface="メイリオ" panose="020B0604030504040204" pitchFamily="50" charset="-128"/>
                <a:ea typeface="メイリオ" panose="020B0604030504040204" pitchFamily="50" charset="-128"/>
                <a:cs typeface="メイリオ" panose="020B0604030504040204" pitchFamily="50" charset="-128"/>
              </a:rPr>
              <a:t>２　現に当該事業主に雇用される通常の週当たりの所定労働時間が</a:t>
            </a:r>
            <a:r>
              <a:rPr lang="en-US" altLang="ja-JP" sz="70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700">
                <a:latin typeface="メイリオ" panose="020B0604030504040204" pitchFamily="50" charset="-128"/>
                <a:ea typeface="メイリオ" panose="020B0604030504040204" pitchFamily="50" charset="-128"/>
                <a:cs typeface="メイリオ" panose="020B0604030504040204" pitchFamily="50" charset="-128"/>
              </a:rPr>
              <a:t>時間である場合は、概ね</a:t>
            </a:r>
            <a:r>
              <a:rPr lang="en-US" altLang="ja-JP" sz="70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700">
                <a:latin typeface="メイリオ" panose="020B0604030504040204" pitchFamily="50" charset="-128"/>
                <a:ea typeface="メイリオ" panose="020B0604030504040204" pitchFamily="50" charset="-128"/>
                <a:cs typeface="メイリオ" panose="020B0604030504040204" pitchFamily="50" charset="-128"/>
              </a:rPr>
              <a:t>時間である者をいう。</a:t>
            </a:r>
            <a:endParaRPr lang="en-US" altLang="ja-JP" sz="7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3AF674D7-214C-B142-35E5-EE42DA992748}"/>
              </a:ext>
            </a:extLst>
          </p:cNvPr>
          <p:cNvSpPr txBox="1"/>
          <p:nvPr/>
        </p:nvSpPr>
        <p:spPr>
          <a:xfrm>
            <a:off x="169074" y="6710923"/>
            <a:ext cx="5482754" cy="271446"/>
          </a:xfrm>
          <a:prstGeom prst="rect">
            <a:avLst/>
          </a:prstGeom>
          <a:noFill/>
        </p:spPr>
        <p:txBody>
          <a:bodyPr wrap="square" rtlCol="0">
            <a:noAutofit/>
          </a:bodyPr>
          <a:lstStyle/>
          <a:p>
            <a:r>
              <a:rPr lang="ja-JP" altLang="en-US" sz="1600" b="1">
                <a:latin typeface="メイリオ" pitchFamily="50" charset="-128"/>
                <a:ea typeface="メイリオ" pitchFamily="50" charset="-128"/>
              </a:rPr>
              <a:t>「小規模企業事業主及び中小企業事業主」の範囲</a:t>
            </a:r>
            <a:endParaRPr lang="en-US" altLang="ja-JP" sz="1600" b="1">
              <a:latin typeface="メイリオ" pitchFamily="50" charset="-128"/>
              <a:ea typeface="メイリオ" pitchFamily="50" charset="-128"/>
            </a:endParaRPr>
          </a:p>
        </p:txBody>
      </p:sp>
      <p:sp>
        <p:nvSpPr>
          <p:cNvPr id="21" name="テキスト ボックス 20">
            <a:extLst>
              <a:ext uri="{FF2B5EF4-FFF2-40B4-BE49-F238E27FC236}">
                <a16:creationId xmlns:a16="http://schemas.microsoft.com/office/drawing/2014/main" id="{928EAAAE-62CA-717B-9CA3-9A32659DCAB1}"/>
              </a:ext>
            </a:extLst>
          </p:cNvPr>
          <p:cNvSpPr txBox="1"/>
          <p:nvPr/>
        </p:nvSpPr>
        <p:spPr>
          <a:xfrm>
            <a:off x="215812" y="7340170"/>
            <a:ext cx="7044517" cy="430887"/>
          </a:xfrm>
          <a:prstGeom prst="rect">
            <a:avLst/>
          </a:prstGeom>
          <a:noFill/>
        </p:spPr>
        <p:txBody>
          <a:bodyPr wrap="square">
            <a:spAutoFit/>
          </a:bodyPr>
          <a:lstStyle/>
          <a:p>
            <a:r>
              <a:rPr lang="ja-JP" altLang="en-US" sz="1100" b="1">
                <a:latin typeface="メイリオ" panose="020B0604030504040204" pitchFamily="50" charset="-128"/>
                <a:ea typeface="メイリオ" panose="020B0604030504040204" pitchFamily="50" charset="-128"/>
              </a:rPr>
              <a:t>■小規模企業事業主の範囲</a:t>
            </a:r>
          </a:p>
          <a:p>
            <a:r>
              <a:rPr lang="ja-JP" altLang="en-US" sz="1100">
                <a:latin typeface="メイリオ" panose="020B0604030504040204" pitchFamily="50" charset="-128"/>
                <a:ea typeface="メイリオ" panose="020B0604030504040204" pitchFamily="50" charset="-128"/>
              </a:rPr>
              <a:t>　常時雇用する労働者の数が30人を常態として超えない事業主</a:t>
            </a:r>
          </a:p>
        </p:txBody>
      </p:sp>
      <p:sp>
        <p:nvSpPr>
          <p:cNvPr id="26" name="テキスト ボックス 25">
            <a:extLst>
              <a:ext uri="{FF2B5EF4-FFF2-40B4-BE49-F238E27FC236}">
                <a16:creationId xmlns:a16="http://schemas.microsoft.com/office/drawing/2014/main" id="{086CA1AD-81DE-08E4-96A8-27440415C2DD}"/>
              </a:ext>
            </a:extLst>
          </p:cNvPr>
          <p:cNvSpPr txBox="1"/>
          <p:nvPr/>
        </p:nvSpPr>
        <p:spPr>
          <a:xfrm>
            <a:off x="180070" y="7723637"/>
            <a:ext cx="6075898" cy="261610"/>
          </a:xfrm>
          <a:prstGeom prst="rect">
            <a:avLst/>
          </a:prstGeom>
          <a:noFill/>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b="1">
                <a:latin typeface="メイリオ" panose="020B0604030504040204" pitchFamily="50" charset="-128"/>
                <a:ea typeface="メイリオ" panose="020B0604030504040204" pitchFamily="50" charset="-128"/>
              </a:rPr>
              <a:t>中小企業事業主（小規模企業事業主を除く）の範囲</a:t>
            </a:r>
          </a:p>
        </p:txBody>
      </p:sp>
      <p:sp>
        <p:nvSpPr>
          <p:cNvPr id="2" name="スライド番号プレースホルダー 1">
            <a:extLst>
              <a:ext uri="{FF2B5EF4-FFF2-40B4-BE49-F238E27FC236}">
                <a16:creationId xmlns:a16="http://schemas.microsoft.com/office/drawing/2014/main" id="{DE50DD53-95C9-247E-4454-B4015E49D032}"/>
              </a:ext>
            </a:extLst>
          </p:cNvPr>
          <p:cNvSpPr txBox="1">
            <a:spLocks/>
          </p:cNvSpPr>
          <p:nvPr/>
        </p:nvSpPr>
        <p:spPr>
          <a:xfrm>
            <a:off x="-1232973" y="9821778"/>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15</a:t>
            </a:fld>
            <a:endParaRPr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578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3EDBBA70-8A47-224E-EE78-F505A1348A1E}"/>
              </a:ext>
            </a:extLst>
          </p:cNvPr>
          <p:cNvSpPr/>
          <p:nvPr/>
        </p:nvSpPr>
        <p:spPr>
          <a:xfrm>
            <a:off x="490416" y="4025329"/>
            <a:ext cx="6480000" cy="475143"/>
          </a:xfrm>
          <a:prstGeom prst="rect">
            <a:avLst/>
          </a:prstGeom>
          <a:noFill/>
          <a:ln w="15875">
            <a:solidFill>
              <a:schemeClr val="accent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9" name="テキスト ボックス 8">
            <a:extLst>
              <a:ext uri="{FF2B5EF4-FFF2-40B4-BE49-F238E27FC236}">
                <a16:creationId xmlns:a16="http://schemas.microsoft.com/office/drawing/2014/main" id="{5AD8F00B-9D20-4AA2-339B-59E0EC2A7702}"/>
              </a:ext>
            </a:extLst>
          </p:cNvPr>
          <p:cNvSpPr txBox="1"/>
          <p:nvPr/>
        </p:nvSpPr>
        <p:spPr>
          <a:xfrm>
            <a:off x="329679" y="6501076"/>
            <a:ext cx="6661153" cy="605294"/>
          </a:xfrm>
          <a:prstGeom prst="rect">
            <a:avLst/>
          </a:prstGeom>
          <a:noFill/>
        </p:spPr>
        <p:txBody>
          <a:bodyPr wrap="square">
            <a:spAutoFit/>
          </a:bodyPr>
          <a:lstStyle/>
          <a:p>
            <a:pPr marL="285750" indent="-285750">
              <a:lnSpc>
                <a:spcPts val="2000"/>
              </a:lnSpc>
              <a:buFont typeface="Wingdings" panose="05000000000000000000" pitchFamily="2" charset="2"/>
              <a:buChar char="u"/>
            </a:pPr>
            <a:r>
              <a:rPr lang="ja-JP" altLang="en-US" sz="1600">
                <a:latin typeface="メイリオ" panose="020B0604030504040204" pitchFamily="50" charset="-128"/>
                <a:ea typeface="メイリオ" panose="020B0604030504040204" pitchFamily="50" charset="-128"/>
              </a:rPr>
              <a:t>書類に不備がある場合は受理できませんので、期限までにゆとりを持った、お早めの提出をお願いします。</a:t>
            </a:r>
          </a:p>
        </p:txBody>
      </p:sp>
      <p:sp>
        <p:nvSpPr>
          <p:cNvPr id="14" name="正方形/長方形 13">
            <a:extLst>
              <a:ext uri="{FF2B5EF4-FFF2-40B4-BE49-F238E27FC236}">
                <a16:creationId xmlns:a16="http://schemas.microsoft.com/office/drawing/2014/main" id="{1B09B620-D2BD-A944-A904-EB1284FB379E}"/>
              </a:ext>
            </a:extLst>
          </p:cNvPr>
          <p:cNvSpPr/>
          <p:nvPr/>
        </p:nvSpPr>
        <p:spPr>
          <a:xfrm>
            <a:off x="353522" y="7248457"/>
            <a:ext cx="6422651" cy="2436210"/>
          </a:xfrm>
          <a:prstGeom prst="rect">
            <a:avLst/>
          </a:prstGeom>
          <a:noFill/>
          <a:ln w="15875">
            <a:solidFill>
              <a:schemeClr val="tx1"/>
            </a:solidFill>
          </a:ln>
        </p:spPr>
        <p:style>
          <a:lnRef idx="2">
            <a:schemeClr val="accent3"/>
          </a:lnRef>
          <a:fillRef idx="1">
            <a:schemeClr val="lt1"/>
          </a:fillRef>
          <a:effectRef idx="0">
            <a:schemeClr val="accent3"/>
          </a:effectRef>
          <a:fontRef idx="minor">
            <a:schemeClr val="dk1"/>
          </a:fontRef>
        </p:style>
        <p:txBody>
          <a:bodyPr lIns="99555" tIns="72000" rIns="99555" bIns="0" rtlCol="0" anchor="t"/>
          <a:lstStyle/>
          <a:p>
            <a:pPr>
              <a:lnSpc>
                <a:spcPts val="2600"/>
              </a:lnSpc>
            </a:pPr>
            <a:r>
              <a:rPr lang="ja-JP" altLang="en-US"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本コースに関する「申請様式」や、事業主の皆さまからよくある質問（「</a:t>
            </a:r>
            <a:r>
              <a:rPr lang="en-US" altLang="ja-JP"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Q&amp;A</a:t>
            </a:r>
            <a:r>
              <a:rPr lang="ja-JP" altLang="en-US"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」形式）について掲載していますので、手続きや要件等の詳細については、以下厚生労働省ウェブサイト「キャリアアップ助成金」をご覧ください。</a:t>
            </a:r>
            <a:endParaRPr kumimoji="1" lang="ja-JP" altLang="en-US"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29D44A90-3F1D-9D5F-91F0-42047BE718B0}"/>
              </a:ext>
            </a:extLst>
          </p:cNvPr>
          <p:cNvSpPr txBox="1"/>
          <p:nvPr/>
        </p:nvSpPr>
        <p:spPr>
          <a:xfrm>
            <a:off x="360450" y="889216"/>
            <a:ext cx="6477279" cy="1013083"/>
          </a:xfrm>
          <a:prstGeom prst="rect">
            <a:avLst/>
          </a:prstGeom>
          <a:solidFill>
            <a:schemeClr val="accent6">
              <a:lumMod val="20000"/>
              <a:lumOff val="80000"/>
            </a:schemeClr>
          </a:solidFill>
        </p:spPr>
        <p:txBody>
          <a:bodyPr wrap="square" rtlCol="0">
            <a:noAutofit/>
          </a:bodyPr>
          <a:lstStyle/>
          <a:p>
            <a:pPr>
              <a:lnSpc>
                <a:spcPts val="2400"/>
              </a:lnSpc>
            </a:pPr>
            <a:r>
              <a:rPr kumimoji="1" lang="ja-JP" altLang="en-US" sz="1800">
                <a:latin typeface="メイリオ" panose="020B0604030504040204" pitchFamily="50" charset="-128"/>
                <a:ea typeface="メイリオ" panose="020B0604030504040204" pitchFamily="50" charset="-128"/>
              </a:rPr>
              <a:t>　 キャリアアップ計画書を作成したら、</a:t>
            </a:r>
            <a:endParaRPr kumimoji="1" lang="en-US" altLang="ja-JP" sz="1800">
              <a:latin typeface="メイリオ" panose="020B0604030504040204" pitchFamily="50" charset="-128"/>
              <a:ea typeface="メイリオ" panose="020B0604030504040204" pitchFamily="50" charset="-128"/>
            </a:endParaRPr>
          </a:p>
          <a:p>
            <a:pPr algn="ctr">
              <a:lnSpc>
                <a:spcPts val="2400"/>
              </a:lnSpc>
            </a:pPr>
            <a:r>
              <a:rPr kumimoji="1" lang="ja-JP" altLang="en-US" sz="1800">
                <a:latin typeface="メイリオ" panose="020B0604030504040204" pitchFamily="50" charset="-128"/>
                <a:ea typeface="メイリオ" panose="020B0604030504040204" pitchFamily="50" charset="-128"/>
              </a:rPr>
              <a:t>事業所の所在地を</a:t>
            </a:r>
            <a:r>
              <a:rPr kumimoji="1" lang="ja-JP" altLang="en-US" sz="1800" b="1">
                <a:latin typeface="メイリオ" panose="020B0604030504040204" pitchFamily="50" charset="-128"/>
                <a:ea typeface="メイリオ" panose="020B0604030504040204" pitchFamily="50" charset="-128"/>
              </a:rPr>
              <a:t>管轄する労働局</a:t>
            </a:r>
            <a:r>
              <a:rPr kumimoji="1" lang="ja-JP" altLang="en-US" sz="1800">
                <a:latin typeface="メイリオ" panose="020B0604030504040204" pitchFamily="50" charset="-128"/>
                <a:ea typeface="メイリオ" panose="020B0604030504040204" pitchFamily="50" charset="-128"/>
              </a:rPr>
              <a:t>または</a:t>
            </a:r>
            <a:r>
              <a:rPr kumimoji="1" lang="ja-JP" altLang="en-US" sz="1800" b="1">
                <a:latin typeface="メイリオ" panose="020B0604030504040204" pitchFamily="50" charset="-128"/>
                <a:ea typeface="メイリオ" panose="020B0604030504040204" pitchFamily="50" charset="-128"/>
              </a:rPr>
              <a:t>ハローワーク</a:t>
            </a:r>
            <a:r>
              <a:rPr kumimoji="1" lang="ja-JP" altLang="en-US" sz="1800">
                <a:latin typeface="メイリオ" panose="020B0604030504040204" pitchFamily="50" charset="-128"/>
                <a:ea typeface="メイリオ" panose="020B0604030504040204" pitchFamily="50" charset="-128"/>
              </a:rPr>
              <a:t>に</a:t>
            </a:r>
            <a:endParaRPr kumimoji="1" lang="en-US" altLang="ja-JP" sz="1800">
              <a:latin typeface="メイリオ" panose="020B0604030504040204" pitchFamily="50" charset="-128"/>
              <a:ea typeface="メイリオ" panose="020B0604030504040204" pitchFamily="50" charset="-128"/>
            </a:endParaRPr>
          </a:p>
          <a:p>
            <a:pPr algn="ctr">
              <a:lnSpc>
                <a:spcPts val="2400"/>
              </a:lnSpc>
            </a:pPr>
            <a:r>
              <a:rPr kumimoji="1" lang="ja-JP" altLang="en-US" sz="1800">
                <a:latin typeface="メイリオ" panose="020B0604030504040204" pitchFamily="50" charset="-128"/>
                <a:ea typeface="メイリオ" panose="020B0604030504040204" pitchFamily="50" charset="-128"/>
              </a:rPr>
              <a:t>提出してください。</a:t>
            </a:r>
            <a:r>
              <a:rPr kumimoji="1" lang="ja-JP" altLang="en-US" sz="1600">
                <a:latin typeface="メイリオ" panose="020B0604030504040204" pitchFamily="50" charset="-128"/>
                <a:ea typeface="メイリオ" panose="020B0604030504040204" pitchFamily="50" charset="-128"/>
              </a:rPr>
              <a:t>（窓口、郵送、オンラインいずれも可）</a:t>
            </a:r>
            <a:endParaRPr kumimoji="1" lang="en-US" altLang="ja-JP" sz="160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0B9E9658-6DC9-D623-0634-6FDA6E54CFD2}"/>
              </a:ext>
            </a:extLst>
          </p:cNvPr>
          <p:cNvSpPr txBox="1"/>
          <p:nvPr/>
        </p:nvSpPr>
        <p:spPr>
          <a:xfrm>
            <a:off x="329680" y="4842007"/>
            <a:ext cx="6661153" cy="1002811"/>
          </a:xfrm>
          <a:prstGeom prst="rect">
            <a:avLst/>
          </a:prstGeom>
          <a:noFill/>
        </p:spPr>
        <p:txBody>
          <a:bodyPr wrap="square" rtlCol="0">
            <a:noAutofit/>
          </a:bodyPr>
          <a:lstStyle/>
          <a:p>
            <a:pPr marL="285750" indent="-285750">
              <a:lnSpc>
                <a:spcPts val="2000"/>
              </a:lnSpc>
              <a:buFont typeface="Wingdings" panose="05000000000000000000" pitchFamily="2" charset="2"/>
              <a:buChar char="u"/>
            </a:pPr>
            <a:r>
              <a:rPr kumimoji="1" lang="ja-JP" altLang="en-US" sz="1600">
                <a:latin typeface="メイリオ" panose="020B0604030504040204" pitchFamily="50" charset="-128"/>
                <a:ea typeface="メイリオ" panose="020B0604030504040204" pitchFamily="50" charset="-128"/>
              </a:rPr>
              <a:t>郵送の場合は、郵送事故防止のため、配達記録や簡易書留など、</a:t>
            </a:r>
            <a:endParaRPr kumimoji="1" lang="en-US" altLang="ja-JP" sz="1600">
              <a:latin typeface="メイリオ" panose="020B0604030504040204" pitchFamily="50" charset="-128"/>
              <a:ea typeface="メイリオ" panose="020B0604030504040204" pitchFamily="50" charset="-128"/>
            </a:endParaRPr>
          </a:p>
          <a:p>
            <a:pPr>
              <a:lnSpc>
                <a:spcPts val="2000"/>
              </a:lnSpc>
            </a:pPr>
            <a:r>
              <a:rPr lang="en-US" altLang="ja-JP" sz="1600" b="1">
                <a:latin typeface="メイリオ" panose="020B0604030504040204" pitchFamily="50" charset="-128"/>
                <a:ea typeface="メイリオ" panose="020B0604030504040204" pitchFamily="50" charset="-128"/>
              </a:rPr>
              <a:t>    </a:t>
            </a:r>
            <a:r>
              <a:rPr kumimoji="1" lang="ja-JP" altLang="en-US" sz="1600" b="1">
                <a:latin typeface="メイリオ" panose="020B0604030504040204" pitchFamily="50" charset="-128"/>
                <a:ea typeface="メイリオ" panose="020B0604030504040204" pitchFamily="50" charset="-128"/>
              </a:rPr>
              <a:t>必ず記録が残る方法</a:t>
            </a:r>
            <a:r>
              <a:rPr kumimoji="1" lang="ja-JP" altLang="en-US" sz="1600">
                <a:latin typeface="メイリオ" panose="020B0604030504040204" pitchFamily="50" charset="-128"/>
                <a:ea typeface="メイリオ" panose="020B0604030504040204" pitchFamily="50" charset="-128"/>
              </a:rPr>
              <a:t>で郵送してください。</a:t>
            </a:r>
            <a:endParaRPr kumimoji="1" lang="en-US" altLang="ja-JP" sz="1600">
              <a:latin typeface="メイリオ" panose="020B0604030504040204" pitchFamily="50" charset="-128"/>
              <a:ea typeface="メイリオ" panose="020B0604030504040204" pitchFamily="50" charset="-128"/>
            </a:endParaRPr>
          </a:p>
          <a:p>
            <a:pPr marL="176213" indent="-176213">
              <a:lnSpc>
                <a:spcPts val="2000"/>
              </a:lnSpc>
            </a:pPr>
            <a:r>
              <a:rPr lang="en-US" altLang="ja-JP" sz="1600">
                <a:latin typeface="メイリオ" panose="020B0604030504040204" pitchFamily="50" charset="-128"/>
                <a:ea typeface="メイリオ" panose="020B0604030504040204" pitchFamily="50" charset="-128"/>
              </a:rPr>
              <a:t>    </a:t>
            </a:r>
            <a:r>
              <a:rPr kumimoji="1" lang="ja-JP" altLang="en-US" sz="1600">
                <a:latin typeface="メイリオ" panose="020B0604030504040204" pitchFamily="50" charset="-128"/>
                <a:ea typeface="メイリオ" panose="020B0604030504040204" pitchFamily="50" charset="-128"/>
              </a:rPr>
              <a:t>なお、</a:t>
            </a:r>
            <a:r>
              <a:rPr kumimoji="1" lang="ja-JP" altLang="en-US" sz="1600" b="1">
                <a:solidFill>
                  <a:srgbClr val="C00000"/>
                </a:solidFill>
                <a:latin typeface="メイリオ" panose="020B0604030504040204" pitchFamily="50" charset="-128"/>
                <a:ea typeface="メイリオ" panose="020B0604030504040204" pitchFamily="50" charset="-128"/>
              </a:rPr>
              <a:t>提出期限</a:t>
            </a:r>
            <a:r>
              <a:rPr kumimoji="0" lang="en-US" altLang="ja-JP" sz="1400" b="0" i="0" u="none" strike="noStrike" kern="0" cap="none" spc="-70" normalizeH="0" baseline="30000" noProof="0">
                <a:ln>
                  <a:noFill/>
                </a:ln>
                <a:solidFill>
                  <a:srgbClr val="C00000"/>
                </a:solidFill>
                <a:effectLst/>
                <a:uLnTx/>
                <a:uFillTx/>
                <a:latin typeface="メイリオ" panose="020B0604030504040204" pitchFamily="50" charset="-128"/>
                <a:ea typeface="メイリオ" panose="020B0604030504040204" pitchFamily="50" charset="-128"/>
              </a:rPr>
              <a:t>※</a:t>
            </a:r>
            <a:r>
              <a:rPr kumimoji="1" lang="ja-JP" altLang="en-US" sz="1600" b="1">
                <a:solidFill>
                  <a:srgbClr val="C00000"/>
                </a:solidFill>
                <a:latin typeface="メイリオ" panose="020B0604030504040204" pitchFamily="50" charset="-128"/>
                <a:ea typeface="メイリオ" panose="020B0604030504040204" pitchFamily="50" charset="-128"/>
              </a:rPr>
              <a:t>までに提出先の官署へ届いている必要があります</a:t>
            </a:r>
            <a:endParaRPr kumimoji="1" lang="en-US" altLang="ja-JP" sz="1600" b="1">
              <a:solidFill>
                <a:srgbClr val="C00000"/>
              </a:solidFill>
              <a:latin typeface="メイリオ" panose="020B0604030504040204" pitchFamily="50" charset="-128"/>
              <a:ea typeface="メイリオ" panose="020B0604030504040204" pitchFamily="50" charset="-128"/>
            </a:endParaRPr>
          </a:p>
          <a:p>
            <a:pPr marL="176213" indent="-176213">
              <a:lnSpc>
                <a:spcPts val="2000"/>
              </a:lnSpc>
            </a:pPr>
            <a:r>
              <a:rPr lang="en-US" altLang="ja-JP" sz="1600" b="1">
                <a:solidFill>
                  <a:srgbClr val="C00000"/>
                </a:solidFill>
                <a:latin typeface="メイリオ" panose="020B0604030504040204" pitchFamily="50" charset="-128"/>
                <a:ea typeface="メイリオ" panose="020B0604030504040204" pitchFamily="50" charset="-128"/>
              </a:rPr>
              <a:t>    </a:t>
            </a:r>
            <a:r>
              <a:rPr kumimoji="1" lang="ja-JP" altLang="en-US" sz="1600">
                <a:latin typeface="メイリオ" panose="020B0604030504040204" pitchFamily="50" charset="-128"/>
                <a:ea typeface="メイリオ" panose="020B0604030504040204" pitchFamily="50" charset="-128"/>
              </a:rPr>
              <a:t>のでご注意ください。</a:t>
            </a:r>
          </a:p>
        </p:txBody>
      </p:sp>
      <p:sp>
        <p:nvSpPr>
          <p:cNvPr id="10" name="スライド番号プレースホルダー 1">
            <a:extLst>
              <a:ext uri="{FF2B5EF4-FFF2-40B4-BE49-F238E27FC236}">
                <a16:creationId xmlns:a16="http://schemas.microsoft.com/office/drawing/2014/main" id="{9E345B6B-09AA-203F-6EB5-2ABEB0D022BC}"/>
              </a:ext>
            </a:extLst>
          </p:cNvPr>
          <p:cNvSpPr>
            <a:spLocks noGrp="1"/>
          </p:cNvSpPr>
          <p:nvPr>
            <p:ph type="sldNum" sz="quarter" idx="12"/>
          </p:nvPr>
        </p:nvSpPr>
        <p:spPr>
          <a:xfrm>
            <a:off x="5436517" y="9858525"/>
            <a:ext cx="1680210" cy="550138"/>
          </a:xfrm>
        </p:spPr>
        <p:txBody>
          <a:bodyPr/>
          <a:lstStyle/>
          <a:p>
            <a:r>
              <a:rPr kumimoji="1" lang="en-US" altLang="ja-JP" b="1">
                <a:solidFill>
                  <a:schemeClr val="bg1"/>
                </a:solidFill>
                <a:latin typeface="メイリオ" panose="020B0604030504040204" pitchFamily="50" charset="-128"/>
                <a:ea typeface="メイリオ" panose="020B0604030504040204" pitchFamily="50" charset="-128"/>
              </a:rPr>
              <a:t>10</a:t>
            </a:r>
            <a:endParaRPr kumimoji="1" lang="ja-JP" altLang="en-US" b="1">
              <a:solidFill>
                <a:schemeClr val="bg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BBC74A20-044D-4536-BA46-1227610638AA}"/>
              </a:ext>
            </a:extLst>
          </p:cNvPr>
          <p:cNvSpPr txBox="1"/>
          <p:nvPr/>
        </p:nvSpPr>
        <p:spPr>
          <a:xfrm>
            <a:off x="322925" y="3053667"/>
            <a:ext cx="6453422" cy="605294"/>
          </a:xfrm>
          <a:prstGeom prst="rect">
            <a:avLst/>
          </a:prstGeom>
          <a:noFill/>
        </p:spPr>
        <p:txBody>
          <a:bodyPr wrap="square">
            <a:spAutoFit/>
          </a:bodyPr>
          <a:lstStyle/>
          <a:p>
            <a:pPr marL="285750" indent="-285750">
              <a:lnSpc>
                <a:spcPts val="2000"/>
              </a:lnSpc>
              <a:buFont typeface="Wingdings" panose="05000000000000000000" pitchFamily="2" charset="2"/>
              <a:buChar char="u"/>
            </a:pPr>
            <a:r>
              <a:rPr lang="ja-JP" altLang="en-US" sz="1600">
                <a:latin typeface="メイリオ" panose="020B0604030504040204" pitchFamily="50" charset="-128"/>
                <a:ea typeface="メイリオ" panose="020B0604030504040204" pitchFamily="50" charset="-128"/>
              </a:rPr>
              <a:t>電子申請の場合は、「雇用関係助成金ポータル」から申請を行ってください。</a:t>
            </a:r>
          </a:p>
        </p:txBody>
      </p:sp>
      <p:sp>
        <p:nvSpPr>
          <p:cNvPr id="30" name="四角形: 角を丸くする 29">
            <a:extLst>
              <a:ext uri="{FF2B5EF4-FFF2-40B4-BE49-F238E27FC236}">
                <a16:creationId xmlns:a16="http://schemas.microsoft.com/office/drawing/2014/main" id="{A1C511E1-7739-2905-E730-ECB6D6A5B501}"/>
              </a:ext>
            </a:extLst>
          </p:cNvPr>
          <p:cNvSpPr/>
          <p:nvPr/>
        </p:nvSpPr>
        <p:spPr>
          <a:xfrm>
            <a:off x="3596783" y="3401929"/>
            <a:ext cx="2340260" cy="219370"/>
          </a:xfrm>
          <a:prstGeom prst="roundRect">
            <a:avLst/>
          </a:prstGeom>
          <a:noFill/>
          <a:ln w="15875">
            <a:solidFill>
              <a:schemeClr val="tx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b"/>
          <a:lstStyle/>
          <a:p>
            <a:r>
              <a:rPr kumimoji="1" lang="ja-JP" altLang="en-US" sz="1200">
                <a:latin typeface="メイリオ" pitchFamily="50" charset="-128"/>
                <a:ea typeface="メイリオ" pitchFamily="50" charset="-128"/>
                <a:cs typeface="メイリオ" pitchFamily="50" charset="-128"/>
              </a:rPr>
              <a:t>雇用関係助成金ポータル</a:t>
            </a:r>
          </a:p>
        </p:txBody>
      </p:sp>
      <p:sp>
        <p:nvSpPr>
          <p:cNvPr id="31" name="四角形: 角を丸くする 30">
            <a:extLst>
              <a:ext uri="{FF2B5EF4-FFF2-40B4-BE49-F238E27FC236}">
                <a16:creationId xmlns:a16="http://schemas.microsoft.com/office/drawing/2014/main" id="{A39D3B01-288D-B2EE-34FA-EAF7E124E7EB}"/>
              </a:ext>
            </a:extLst>
          </p:cNvPr>
          <p:cNvSpPr/>
          <p:nvPr/>
        </p:nvSpPr>
        <p:spPr>
          <a:xfrm>
            <a:off x="5997169" y="3396714"/>
            <a:ext cx="612068" cy="219370"/>
          </a:xfrm>
          <a:prstGeom prst="roundRect">
            <a:avLst/>
          </a:prstGeom>
          <a:solidFill>
            <a:schemeClr val="tx1"/>
          </a:solidFill>
          <a:ln w="15875">
            <a:solidFill>
              <a:schemeClr val="tx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b"/>
          <a:lstStyle/>
          <a:p>
            <a:pPr algn="ctr"/>
            <a:r>
              <a:rPr kumimoji="1" lang="ja-JP" altLang="en-US" sz="1200" b="1">
                <a:solidFill>
                  <a:schemeClr val="bg1"/>
                </a:solidFill>
                <a:latin typeface="メイリオ" pitchFamily="50" charset="-128"/>
                <a:ea typeface="メイリオ" pitchFamily="50" charset="-128"/>
                <a:cs typeface="メイリオ" pitchFamily="50" charset="-128"/>
              </a:rPr>
              <a:t>検索</a:t>
            </a:r>
          </a:p>
        </p:txBody>
      </p:sp>
      <p:sp>
        <p:nvSpPr>
          <p:cNvPr id="33" name="テキスト ボックス 32">
            <a:extLst>
              <a:ext uri="{FF2B5EF4-FFF2-40B4-BE49-F238E27FC236}">
                <a16:creationId xmlns:a16="http://schemas.microsoft.com/office/drawing/2014/main" id="{3C0F5B7D-153B-02B6-01ED-914504F031EB}"/>
              </a:ext>
            </a:extLst>
          </p:cNvPr>
          <p:cNvSpPr txBox="1"/>
          <p:nvPr/>
        </p:nvSpPr>
        <p:spPr>
          <a:xfrm>
            <a:off x="409341" y="3685396"/>
            <a:ext cx="6453422" cy="348813"/>
          </a:xfrm>
          <a:prstGeom prst="rect">
            <a:avLst/>
          </a:prstGeom>
          <a:noFill/>
        </p:spPr>
        <p:txBody>
          <a:bodyPr wrap="square">
            <a:spAutoFit/>
          </a:bodyPr>
          <a:lstStyle/>
          <a:p>
            <a:pPr>
              <a:lnSpc>
                <a:spcPts val="2000"/>
              </a:lnSpc>
            </a:pPr>
            <a:r>
              <a:rPr lang="ja-JP" altLang="en-US" sz="1600">
                <a:latin typeface="メイリオ" panose="020B0604030504040204" pitchFamily="50" charset="-128"/>
                <a:ea typeface="メイリオ" panose="020B0604030504040204" pitchFamily="50" charset="-128"/>
              </a:rPr>
              <a:t>　 　なお、電子申請には「</a:t>
            </a:r>
            <a:r>
              <a:rPr lang="en-US" altLang="ja-JP" sz="1600" b="1">
                <a:latin typeface="メイリオ" panose="020B0604030504040204" pitchFamily="50" charset="-128"/>
                <a:ea typeface="メイリオ" panose="020B0604030504040204" pitchFamily="50" charset="-128"/>
              </a:rPr>
              <a:t>G</a:t>
            </a:r>
            <a:r>
              <a:rPr lang="ja-JP" altLang="en-US" sz="1600" b="1">
                <a:latin typeface="メイリオ" panose="020B0604030504040204" pitchFamily="50" charset="-128"/>
                <a:ea typeface="メイリオ" panose="020B0604030504040204" pitchFamily="50" charset="-128"/>
              </a:rPr>
              <a:t>ビズ</a:t>
            </a:r>
            <a:r>
              <a:rPr lang="en-US" altLang="ja-JP" sz="1600" b="1">
                <a:latin typeface="メイリオ" panose="020B0604030504040204" pitchFamily="50" charset="-128"/>
                <a:ea typeface="メイリオ" panose="020B0604030504040204" pitchFamily="50" charset="-128"/>
              </a:rPr>
              <a:t>ID</a:t>
            </a:r>
            <a:r>
              <a:rPr lang="ja-JP" altLang="en-US" sz="1600">
                <a:latin typeface="メイリオ" panose="020B0604030504040204" pitchFamily="50" charset="-128"/>
                <a:ea typeface="メイリオ" panose="020B0604030504040204" pitchFamily="50" charset="-128"/>
              </a:rPr>
              <a:t>」の申請・取得が必要です。</a:t>
            </a:r>
          </a:p>
        </p:txBody>
      </p:sp>
      <p:sp>
        <p:nvSpPr>
          <p:cNvPr id="34" name="矢印: 上 33">
            <a:extLst>
              <a:ext uri="{FF2B5EF4-FFF2-40B4-BE49-F238E27FC236}">
                <a16:creationId xmlns:a16="http://schemas.microsoft.com/office/drawing/2014/main" id="{E73E2968-F2D4-CC12-511A-9C66ABFAB767}"/>
              </a:ext>
            </a:extLst>
          </p:cNvPr>
          <p:cNvSpPr/>
          <p:nvPr/>
        </p:nvSpPr>
        <p:spPr>
          <a:xfrm rot="18769142">
            <a:off x="6578084" y="3460638"/>
            <a:ext cx="137116" cy="226130"/>
          </a:xfrm>
          <a:prstGeom prst="upArrow">
            <a:avLst>
              <a:gd name="adj1" fmla="val 50000"/>
              <a:gd name="adj2" fmla="val 89351"/>
            </a:avLst>
          </a:prstGeom>
          <a:solidFill>
            <a:schemeClr val="tx1"/>
          </a:solidFill>
          <a:ln w="9525">
            <a:solidFill>
              <a:schemeClr val="bg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35" name="テキスト ボックス 34">
            <a:extLst>
              <a:ext uri="{FF2B5EF4-FFF2-40B4-BE49-F238E27FC236}">
                <a16:creationId xmlns:a16="http://schemas.microsoft.com/office/drawing/2014/main" id="{CDEE86EB-4B82-DC3A-CAC4-FB3D3C3363E8}"/>
              </a:ext>
            </a:extLst>
          </p:cNvPr>
          <p:cNvSpPr txBox="1"/>
          <p:nvPr/>
        </p:nvSpPr>
        <p:spPr>
          <a:xfrm>
            <a:off x="2201407" y="4060876"/>
            <a:ext cx="5136513" cy="475143"/>
          </a:xfrm>
          <a:prstGeom prst="rect">
            <a:avLst/>
          </a:prstGeom>
          <a:noFill/>
        </p:spPr>
        <p:txBody>
          <a:bodyPr wrap="square" rtlCol="0">
            <a:noAutofit/>
          </a:bodyPr>
          <a:lstStyle/>
          <a:p>
            <a:r>
              <a:rPr kumimoji="1" lang="ja-JP" altLang="en-US" sz="1050">
                <a:latin typeface="メイリオ" panose="020B0604030504040204" pitchFamily="50" charset="-128"/>
                <a:ea typeface="メイリオ" panose="020B0604030504040204" pitchFamily="50" charset="-128"/>
              </a:rPr>
              <a:t>１つの</a:t>
            </a:r>
            <a:r>
              <a:rPr kumimoji="1" lang="en-US" altLang="ja-JP" sz="1050">
                <a:latin typeface="メイリオ" panose="020B0604030504040204" pitchFamily="50" charset="-128"/>
                <a:ea typeface="メイリオ" panose="020B0604030504040204" pitchFamily="50" charset="-128"/>
              </a:rPr>
              <a:t>ID</a:t>
            </a:r>
            <a:r>
              <a:rPr kumimoji="1" lang="ja-JP" altLang="en-US" sz="1050">
                <a:latin typeface="メイリオ" panose="020B0604030504040204" pitchFamily="50" charset="-128"/>
                <a:ea typeface="メイリオ" panose="020B0604030504040204" pitchFamily="50" charset="-128"/>
              </a:rPr>
              <a:t>・パスワードで様々な行政サービスにログインできるサービスです。</a:t>
            </a:r>
            <a:endParaRPr lang="en-US" altLang="ja-JP" sz="1050">
              <a:latin typeface="メイリオ" panose="020B0604030504040204" pitchFamily="50" charset="-128"/>
              <a:ea typeface="メイリオ" panose="020B0604030504040204" pitchFamily="50" charset="-128"/>
            </a:endParaRPr>
          </a:p>
          <a:p>
            <a:r>
              <a:rPr kumimoji="1" lang="ja-JP" altLang="en-US" sz="1050">
                <a:latin typeface="メイリオ" panose="020B0604030504040204" pitchFamily="50" charset="-128"/>
                <a:ea typeface="メイリオ" panose="020B0604030504040204" pitchFamily="50" charset="-128"/>
              </a:rPr>
              <a:t>初めての電子申請の場合は、お早めに</a:t>
            </a:r>
            <a:r>
              <a:rPr kumimoji="1" lang="en-US" altLang="ja-JP" sz="1050">
                <a:latin typeface="メイリオ" panose="020B0604030504040204" pitchFamily="50" charset="-128"/>
                <a:ea typeface="メイリオ" panose="020B0604030504040204" pitchFamily="50" charset="-128"/>
              </a:rPr>
              <a:t>G</a:t>
            </a:r>
            <a:r>
              <a:rPr kumimoji="1" lang="ja-JP" altLang="en-US" sz="1050">
                <a:latin typeface="メイリオ" panose="020B0604030504040204" pitchFamily="50" charset="-128"/>
                <a:ea typeface="メイリオ" panose="020B0604030504040204" pitchFamily="50" charset="-128"/>
              </a:rPr>
              <a:t>ビズ</a:t>
            </a:r>
            <a:r>
              <a:rPr kumimoji="1" lang="en-US" altLang="ja-JP" sz="1050">
                <a:latin typeface="メイリオ" panose="020B0604030504040204" pitchFamily="50" charset="-128"/>
                <a:ea typeface="メイリオ" panose="020B0604030504040204" pitchFamily="50" charset="-128"/>
              </a:rPr>
              <a:t>ID</a:t>
            </a:r>
            <a:r>
              <a:rPr kumimoji="1" lang="ja-JP" altLang="en-US" sz="1050">
                <a:latin typeface="メイリオ" panose="020B0604030504040204" pitchFamily="50" charset="-128"/>
                <a:ea typeface="メイリオ" panose="020B0604030504040204" pitchFamily="50" charset="-128"/>
              </a:rPr>
              <a:t>の申請・取得をお願いします。</a:t>
            </a:r>
            <a:endParaRPr kumimoji="1" lang="en-US" altLang="ja-JP" sz="1050">
              <a:latin typeface="メイリオ" panose="020B0604030504040204" pitchFamily="50" charset="-128"/>
              <a:ea typeface="メイリオ" panose="020B0604030504040204" pitchFamily="50" charset="-128"/>
            </a:endParaRPr>
          </a:p>
        </p:txBody>
      </p:sp>
      <p:sp>
        <p:nvSpPr>
          <p:cNvPr id="36" name="四角形: 角を丸くする 35">
            <a:extLst>
              <a:ext uri="{FF2B5EF4-FFF2-40B4-BE49-F238E27FC236}">
                <a16:creationId xmlns:a16="http://schemas.microsoft.com/office/drawing/2014/main" id="{72B61470-2D24-1054-45B0-C58465BC590F}"/>
              </a:ext>
            </a:extLst>
          </p:cNvPr>
          <p:cNvSpPr/>
          <p:nvPr/>
        </p:nvSpPr>
        <p:spPr>
          <a:xfrm>
            <a:off x="623399" y="4091092"/>
            <a:ext cx="1539907" cy="334008"/>
          </a:xfrm>
          <a:prstGeom prst="roundRect">
            <a:avLst/>
          </a:prstGeom>
          <a:solidFill>
            <a:schemeClr val="tx2"/>
          </a:solidFill>
          <a:ln w="15875">
            <a:solidFill>
              <a:schemeClr val="tx1"/>
            </a:solidFill>
          </a:ln>
        </p:spPr>
        <p:style>
          <a:lnRef idx="2">
            <a:schemeClr val="accent3"/>
          </a:lnRef>
          <a:fillRef idx="1">
            <a:schemeClr val="lt1"/>
          </a:fillRef>
          <a:effectRef idx="0">
            <a:schemeClr val="accent3"/>
          </a:effectRef>
          <a:fontRef idx="minor">
            <a:schemeClr val="dk1"/>
          </a:fontRef>
        </p:style>
        <p:txBody>
          <a:bodyPr lIns="99555" tIns="36000" rIns="99555" bIns="0" rtlCol="0" anchor="ctr"/>
          <a:lstStyle/>
          <a:p>
            <a:pPr algn="ctr"/>
            <a:r>
              <a:rPr kumimoji="1" lang="en-US" altLang="ja-JP" sz="1400" b="1">
                <a:solidFill>
                  <a:schemeClr val="bg1"/>
                </a:solidFill>
                <a:latin typeface="メイリオ" pitchFamily="50" charset="-128"/>
                <a:ea typeface="メイリオ" pitchFamily="50" charset="-128"/>
                <a:cs typeface="メイリオ" pitchFamily="50" charset="-128"/>
              </a:rPr>
              <a:t>G</a:t>
            </a:r>
            <a:r>
              <a:rPr kumimoji="1" lang="ja-JP" altLang="en-US" sz="1400" b="1">
                <a:solidFill>
                  <a:schemeClr val="bg1"/>
                </a:solidFill>
                <a:latin typeface="メイリオ" pitchFamily="50" charset="-128"/>
                <a:ea typeface="メイリオ" pitchFamily="50" charset="-128"/>
                <a:cs typeface="メイリオ" pitchFamily="50" charset="-128"/>
              </a:rPr>
              <a:t>ビズ</a:t>
            </a:r>
            <a:r>
              <a:rPr kumimoji="1" lang="en-US" altLang="ja-JP" sz="1400" b="1">
                <a:solidFill>
                  <a:schemeClr val="bg1"/>
                </a:solidFill>
                <a:latin typeface="メイリオ" pitchFamily="50" charset="-128"/>
                <a:ea typeface="メイリオ" pitchFamily="50" charset="-128"/>
                <a:cs typeface="メイリオ" pitchFamily="50" charset="-128"/>
              </a:rPr>
              <a:t>ID</a:t>
            </a:r>
            <a:r>
              <a:rPr kumimoji="1" lang="ja-JP" altLang="en-US" sz="1400" b="1">
                <a:solidFill>
                  <a:schemeClr val="bg1"/>
                </a:solidFill>
                <a:latin typeface="メイリオ" pitchFamily="50" charset="-128"/>
                <a:ea typeface="メイリオ" pitchFamily="50" charset="-128"/>
                <a:cs typeface="メイリオ" pitchFamily="50" charset="-128"/>
              </a:rPr>
              <a:t>とは？</a:t>
            </a:r>
          </a:p>
        </p:txBody>
      </p:sp>
      <p:sp>
        <p:nvSpPr>
          <p:cNvPr id="41" name="テキスト ボックス 40">
            <a:extLst>
              <a:ext uri="{FF2B5EF4-FFF2-40B4-BE49-F238E27FC236}">
                <a16:creationId xmlns:a16="http://schemas.microsoft.com/office/drawing/2014/main" id="{4E7E6917-1392-36FC-940D-1FE5BB913F63}"/>
              </a:ext>
            </a:extLst>
          </p:cNvPr>
          <p:cNvSpPr txBox="1"/>
          <p:nvPr/>
        </p:nvSpPr>
        <p:spPr>
          <a:xfrm>
            <a:off x="436286" y="5881445"/>
            <a:ext cx="6554547" cy="584775"/>
          </a:xfrm>
          <a:prstGeom prst="rect">
            <a:avLst/>
          </a:prstGeom>
          <a:noFill/>
        </p:spPr>
        <p:txBody>
          <a:bodyPr wrap="square" rtlCol="0">
            <a:noAutofit/>
          </a:bodyPr>
          <a:lstStyle/>
          <a:p>
            <a:r>
              <a:rPr kumimoji="1" lang="en-US" altLang="ja-JP" sz="1050">
                <a:latin typeface="メイリオ" panose="020B0604030504040204" pitchFamily="50" charset="-128"/>
                <a:ea typeface="メイリオ" panose="020B0604030504040204" pitchFamily="50" charset="-128"/>
              </a:rPr>
              <a:t>※</a:t>
            </a:r>
            <a:r>
              <a:rPr kumimoji="1" lang="ja-JP" altLang="en-US" sz="1050">
                <a:latin typeface="メイリオ" panose="020B0604030504040204" pitchFamily="50" charset="-128"/>
                <a:ea typeface="メイリオ" panose="020B0604030504040204" pitchFamily="50" charset="-128"/>
              </a:rPr>
              <a:t>　キャリアアップ計画書の場合は、取組を開始する前日まで。</a:t>
            </a:r>
            <a:endParaRPr kumimoji="1" lang="en-US" altLang="ja-JP" sz="1050">
              <a:latin typeface="メイリオ" panose="020B0604030504040204" pitchFamily="50" charset="-128"/>
              <a:ea typeface="メイリオ" panose="020B0604030504040204" pitchFamily="50" charset="-128"/>
            </a:endParaRPr>
          </a:p>
          <a:p>
            <a:r>
              <a:rPr kumimoji="1" lang="ja-JP" altLang="en-US" sz="1050">
                <a:latin typeface="メイリオ" panose="020B0604030504040204" pitchFamily="50" charset="-128"/>
                <a:ea typeface="メイリオ" panose="020B0604030504040204" pitchFamily="50" charset="-128"/>
              </a:rPr>
              <a:t>　　支給申請書の場合は、取組開始後６か月分の賃金を支給した日の翌日から２か月が経過する日まで。</a:t>
            </a:r>
            <a:endParaRPr kumimoji="1" lang="en-US" altLang="ja-JP" sz="1050">
              <a:latin typeface="メイリオ" panose="020B0604030504040204" pitchFamily="50" charset="-128"/>
              <a:ea typeface="メイリオ" panose="020B0604030504040204" pitchFamily="50" charset="-128"/>
            </a:endParaRPr>
          </a:p>
          <a:p>
            <a:r>
              <a:rPr kumimoji="1" lang="ja-JP" altLang="en-US" sz="1050">
                <a:latin typeface="メイリオ" panose="020B0604030504040204" pitchFamily="50" charset="-128"/>
                <a:ea typeface="メイリオ" panose="020B0604030504040204" pitchFamily="50" charset="-128"/>
              </a:rPr>
              <a:t>　　持参の場合は、開庁時間内の受付に限ります。</a:t>
            </a:r>
          </a:p>
        </p:txBody>
      </p:sp>
      <p:sp>
        <p:nvSpPr>
          <p:cNvPr id="40" name="テキスト ボックス 39">
            <a:extLst>
              <a:ext uri="{FF2B5EF4-FFF2-40B4-BE49-F238E27FC236}">
                <a16:creationId xmlns:a16="http://schemas.microsoft.com/office/drawing/2014/main" id="{8AD812E8-72AA-CE3C-41E7-CD59403349DA}"/>
              </a:ext>
            </a:extLst>
          </p:cNvPr>
          <p:cNvSpPr txBox="1"/>
          <p:nvPr/>
        </p:nvSpPr>
        <p:spPr>
          <a:xfrm>
            <a:off x="329679" y="1997224"/>
            <a:ext cx="6453422" cy="605294"/>
          </a:xfrm>
          <a:prstGeom prst="rect">
            <a:avLst/>
          </a:prstGeom>
          <a:noFill/>
        </p:spPr>
        <p:txBody>
          <a:bodyPr wrap="square">
            <a:spAutoFit/>
          </a:bodyPr>
          <a:lstStyle/>
          <a:p>
            <a:pPr marL="285750" indent="-285750">
              <a:lnSpc>
                <a:spcPts val="2000"/>
              </a:lnSpc>
              <a:buFont typeface="Wingdings" panose="05000000000000000000" pitchFamily="2" charset="2"/>
              <a:buChar char="u"/>
            </a:pPr>
            <a:r>
              <a:rPr lang="en-US" altLang="ja-JP" sz="1600" u="sng">
                <a:latin typeface="メイリオ" panose="020B0604030504040204" pitchFamily="50" charset="-128"/>
                <a:ea typeface="メイリオ" panose="020B0604030504040204" pitchFamily="50" charset="-128"/>
              </a:rPr>
              <a:t>2023(</a:t>
            </a:r>
            <a:r>
              <a:rPr lang="ja-JP" altLang="en-US" sz="1600" u="sng">
                <a:latin typeface="メイリオ" panose="020B0604030504040204" pitchFamily="50" charset="-128"/>
                <a:ea typeface="メイリオ" panose="020B0604030504040204" pitchFamily="50" charset="-128"/>
              </a:rPr>
              <a:t>令和５</a:t>
            </a:r>
            <a:r>
              <a:rPr lang="en-US" altLang="ja-JP" sz="1600" u="sng">
                <a:latin typeface="メイリオ" panose="020B0604030504040204" pitchFamily="50" charset="-128"/>
                <a:ea typeface="メイリオ" panose="020B0604030504040204" pitchFamily="50" charset="-128"/>
              </a:rPr>
              <a:t>)</a:t>
            </a:r>
            <a:r>
              <a:rPr lang="ja-JP" altLang="en-US" sz="1600" u="sng">
                <a:latin typeface="メイリオ" panose="020B0604030504040204" pitchFamily="50" charset="-128"/>
                <a:ea typeface="メイリオ" panose="020B0604030504040204" pitchFamily="50" charset="-128"/>
              </a:rPr>
              <a:t>年</a:t>
            </a:r>
            <a:r>
              <a:rPr lang="en-US" altLang="ja-JP" sz="1600" u="sng">
                <a:latin typeface="メイリオ" panose="020B0604030504040204" pitchFamily="50" charset="-128"/>
                <a:ea typeface="メイリオ" panose="020B0604030504040204" pitchFamily="50" charset="-128"/>
              </a:rPr>
              <a:t>12</a:t>
            </a:r>
            <a:r>
              <a:rPr lang="ja-JP" altLang="en-US" sz="1600" u="sng">
                <a:latin typeface="メイリオ" panose="020B0604030504040204" pitchFamily="50" charset="-128"/>
                <a:ea typeface="メイリオ" panose="020B0604030504040204" pitchFamily="50" charset="-128"/>
              </a:rPr>
              <a:t>月</a:t>
            </a:r>
            <a:r>
              <a:rPr lang="en-US" altLang="ja-JP" sz="1600" u="sng">
                <a:latin typeface="メイリオ" panose="020B0604030504040204" pitchFamily="50" charset="-128"/>
                <a:ea typeface="メイリオ" panose="020B0604030504040204" pitchFamily="50" charset="-128"/>
              </a:rPr>
              <a:t>18</a:t>
            </a:r>
            <a:r>
              <a:rPr lang="ja-JP" altLang="en-US" sz="1600" u="sng">
                <a:latin typeface="メイリオ" panose="020B0604030504040204" pitchFamily="50" charset="-128"/>
                <a:ea typeface="メイリオ" panose="020B0604030504040204" pitchFamily="50" charset="-128"/>
              </a:rPr>
              <a:t>日から、キャリアアップ計画および変更届の電子申請受付を開始しました。</a:t>
            </a:r>
          </a:p>
        </p:txBody>
      </p:sp>
      <p:grpSp>
        <p:nvGrpSpPr>
          <p:cNvPr id="42" name="グループ化 41">
            <a:extLst>
              <a:ext uri="{FF2B5EF4-FFF2-40B4-BE49-F238E27FC236}">
                <a16:creationId xmlns:a16="http://schemas.microsoft.com/office/drawing/2014/main" id="{D64DE205-1419-25DB-E5BC-59309A2F6C05}"/>
              </a:ext>
            </a:extLst>
          </p:cNvPr>
          <p:cNvGrpSpPr/>
          <p:nvPr/>
        </p:nvGrpSpPr>
        <p:grpSpPr>
          <a:xfrm>
            <a:off x="114482" y="114264"/>
            <a:ext cx="6838877" cy="606326"/>
            <a:chOff x="533985" y="2748830"/>
            <a:chExt cx="6838877" cy="606326"/>
          </a:xfrm>
        </p:grpSpPr>
        <p:grpSp>
          <p:nvGrpSpPr>
            <p:cNvPr id="47" name="グループ化 46">
              <a:extLst>
                <a:ext uri="{FF2B5EF4-FFF2-40B4-BE49-F238E27FC236}">
                  <a16:creationId xmlns:a16="http://schemas.microsoft.com/office/drawing/2014/main" id="{DB1A1F27-09DA-D3D7-5D65-E3B62159B71A}"/>
                </a:ext>
              </a:extLst>
            </p:cNvPr>
            <p:cNvGrpSpPr/>
            <p:nvPr/>
          </p:nvGrpSpPr>
          <p:grpSpPr>
            <a:xfrm>
              <a:off x="533985" y="2748830"/>
              <a:ext cx="6732000" cy="541925"/>
              <a:chOff x="533985" y="2858152"/>
              <a:chExt cx="6138849" cy="479074"/>
            </a:xfrm>
          </p:grpSpPr>
          <p:sp>
            <p:nvSpPr>
              <p:cNvPr id="49" name="フローチャート: 処理 48">
                <a:extLst>
                  <a:ext uri="{FF2B5EF4-FFF2-40B4-BE49-F238E27FC236}">
                    <a16:creationId xmlns:a16="http://schemas.microsoft.com/office/drawing/2014/main" id="{210B9075-2A3A-4AA5-BFD0-61C8158C86CD}"/>
                  </a:ext>
                </a:extLst>
              </p:cNvPr>
              <p:cNvSpPr/>
              <p:nvPr/>
            </p:nvSpPr>
            <p:spPr>
              <a:xfrm>
                <a:off x="533985" y="2858152"/>
                <a:ext cx="512137" cy="479074"/>
              </a:xfrm>
              <a:prstGeom prst="flowChartProcess">
                <a:avLst/>
              </a:prstGeom>
              <a:solidFill>
                <a:srgbClr val="003399"/>
              </a:solidFill>
              <a:ln w="25400" cap="flat" cmpd="sng" algn="ctr">
                <a:noFill/>
                <a:prstDash val="solid"/>
              </a:ln>
              <a:effectLst/>
            </p:spPr>
            <p:txBody>
              <a:bodyPr lIns="99555" tIns="108000" rIns="99555"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33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0" name="直線コネクタ 49">
                <a:extLst>
                  <a:ext uri="{FF2B5EF4-FFF2-40B4-BE49-F238E27FC236}">
                    <a16:creationId xmlns:a16="http://schemas.microsoft.com/office/drawing/2014/main" id="{A2B91216-5DBD-6589-888E-5BF847C85DE3}"/>
                  </a:ext>
                </a:extLst>
              </p:cNvPr>
              <p:cNvCxnSpPr>
                <a:cxnSpLocks/>
              </p:cNvCxnSpPr>
              <p:nvPr/>
            </p:nvCxnSpPr>
            <p:spPr>
              <a:xfrm>
                <a:off x="533985" y="3330315"/>
                <a:ext cx="6138849" cy="6910"/>
              </a:xfrm>
              <a:prstGeom prst="line">
                <a:avLst/>
              </a:prstGeom>
              <a:noFill/>
              <a:ln w="57150" cap="flat" cmpd="sng" algn="ctr">
                <a:solidFill>
                  <a:srgbClr val="003399"/>
                </a:solidFill>
                <a:prstDash val="solid"/>
              </a:ln>
              <a:effectLst/>
            </p:spPr>
          </p:cxnSp>
        </p:grpSp>
        <p:sp>
          <p:nvSpPr>
            <p:cNvPr id="48" name="テキスト ボックス 47">
              <a:extLst>
                <a:ext uri="{FF2B5EF4-FFF2-40B4-BE49-F238E27FC236}">
                  <a16:creationId xmlns:a16="http://schemas.microsoft.com/office/drawing/2014/main" id="{6F163C1F-94CA-AB67-2334-BB2FFF421F32}"/>
                </a:ext>
              </a:extLst>
            </p:cNvPr>
            <p:cNvSpPr txBox="1"/>
            <p:nvPr/>
          </p:nvSpPr>
          <p:spPr>
            <a:xfrm>
              <a:off x="1252114" y="2890689"/>
              <a:ext cx="6120748" cy="464467"/>
            </a:xfrm>
            <a:prstGeom prst="rect">
              <a:avLst/>
            </a:prstGeom>
            <a:noFill/>
          </p:spPr>
          <p:txBody>
            <a:bodyPr wrap="square" rtlCol="0">
              <a:noAutofit/>
            </a:bodyPr>
            <a:lstStyle/>
            <a:p>
              <a:r>
                <a:rPr kumimoji="1" lang="ja-JP" altLang="en-US" sz="1800" b="1" spc="10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最初に行う手続き</a:t>
              </a:r>
            </a:p>
          </p:txBody>
        </p:sp>
      </p:grpSp>
      <p:pic>
        <p:nvPicPr>
          <p:cNvPr id="1026" name="Picture 2">
            <a:extLst>
              <a:ext uri="{FF2B5EF4-FFF2-40B4-BE49-F238E27FC236}">
                <a16:creationId xmlns:a16="http://schemas.microsoft.com/office/drawing/2014/main" id="{801A3E44-B8C0-4742-8D35-878D2E16C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717" y="8360393"/>
            <a:ext cx="1285875" cy="128587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1">
            <a:extLst>
              <a:ext uri="{FF2B5EF4-FFF2-40B4-BE49-F238E27FC236}">
                <a16:creationId xmlns:a16="http://schemas.microsoft.com/office/drawing/2014/main" id="{9F950EDD-F3B2-051B-F88B-A7D48F877D6F}"/>
              </a:ext>
            </a:extLst>
          </p:cNvPr>
          <p:cNvSpPr txBox="1">
            <a:spLocks/>
          </p:cNvSpPr>
          <p:nvPr/>
        </p:nvSpPr>
        <p:spPr>
          <a:xfrm>
            <a:off x="5474354" y="9805192"/>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16</a:t>
            </a:fld>
            <a:endParaRPr lang="ja-JP" altLang="en-US" sz="160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65A233C5-EB09-BC04-F656-1D80C7F791C7}"/>
              </a:ext>
            </a:extLst>
          </p:cNvPr>
          <p:cNvSpPr txBox="1"/>
          <p:nvPr/>
        </p:nvSpPr>
        <p:spPr>
          <a:xfrm>
            <a:off x="589837" y="2577537"/>
            <a:ext cx="6363522" cy="261610"/>
          </a:xfrm>
          <a:prstGeom prst="rect">
            <a:avLst/>
          </a:prstGeom>
          <a:noFill/>
          <a:ln>
            <a:noFill/>
            <a:prstDash val="solid"/>
          </a:ln>
        </p:spPr>
        <p:txBody>
          <a:bodyPr wrap="square" rtlCol="0">
            <a:spAutoFit/>
          </a:bodyPr>
          <a:lstStyle/>
          <a:p>
            <a:pPr algn="ctr" defTabSz="476918"/>
            <a:r>
              <a:rPr kumimoji="1" lang="en-US" altLang="ja-JP" sz="1100" kern="0">
                <a:solidFill>
                  <a:srgbClr val="FF0000"/>
                </a:solidFill>
                <a:latin typeface="メイリオ" panose="020B0604030504040204" pitchFamily="50" charset="-128"/>
                <a:ea typeface="メイリオ" panose="020B0604030504040204" pitchFamily="50" charset="-128"/>
              </a:rPr>
              <a:t>※</a:t>
            </a:r>
            <a:r>
              <a:rPr kumimoji="1" lang="ja-JP" altLang="en-US" sz="1100" kern="0">
                <a:solidFill>
                  <a:srgbClr val="FF0000"/>
                </a:solidFill>
                <a:latin typeface="メイリオ" panose="020B0604030504040204" pitchFamily="50" charset="-128"/>
                <a:ea typeface="メイリオ" panose="020B0604030504040204" pitchFamily="50" charset="-128"/>
              </a:rPr>
              <a:t>電子申請で支給申請を行うには事前に電子申請によるキャリアアップ計画書の提出が必要です。</a:t>
            </a:r>
          </a:p>
        </p:txBody>
      </p:sp>
    </p:spTree>
    <p:extLst>
      <p:ext uri="{BB962C8B-B14F-4D97-AF65-F5344CB8AC3E}">
        <p14:creationId xmlns:p14="http://schemas.microsoft.com/office/powerpoint/2010/main" val="113852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BBC74A20-044D-4536-BA46-1227610638AA}"/>
              </a:ext>
            </a:extLst>
          </p:cNvPr>
          <p:cNvSpPr txBox="1"/>
          <p:nvPr/>
        </p:nvSpPr>
        <p:spPr>
          <a:xfrm>
            <a:off x="373739" y="856141"/>
            <a:ext cx="6453422" cy="900246"/>
          </a:xfrm>
          <a:prstGeom prst="rect">
            <a:avLst/>
          </a:prstGeom>
          <a:noFill/>
        </p:spPr>
        <p:txBody>
          <a:bodyPr wrap="square">
            <a:spAutoFit/>
          </a:bodyPr>
          <a:lstStyle/>
          <a:p>
            <a:pPr marL="285750" indent="-285750">
              <a:lnSpc>
                <a:spcPts val="2100"/>
              </a:lnSpc>
              <a:buFont typeface="Wingdings" panose="05000000000000000000" pitchFamily="2" charset="2"/>
              <a:buChar char="u"/>
            </a:pPr>
            <a:r>
              <a:rPr kumimoji="1" lang="ja-JP" altLang="en-US" sz="1600">
                <a:latin typeface="メイリオ" panose="020B0604030504040204" pitchFamily="50" charset="-128"/>
                <a:ea typeface="メイリオ" panose="020B0604030504040204" pitchFamily="50" charset="-128"/>
              </a:rPr>
              <a:t>詳しくは、</a:t>
            </a:r>
            <a:r>
              <a:rPr lang="ja-JP" altLang="en-US" sz="1600">
                <a:latin typeface="メイリオ" panose="020B0604030504040204" pitchFamily="50" charset="-128"/>
                <a:ea typeface="メイリオ" panose="020B0604030504040204" pitchFamily="50" charset="-128"/>
              </a:rPr>
              <a:t>管轄の</a:t>
            </a:r>
            <a:r>
              <a:rPr kumimoji="1" lang="ja-JP" altLang="en-US" sz="1600">
                <a:latin typeface="メイリオ" panose="020B0604030504040204" pitchFamily="50" charset="-128"/>
                <a:ea typeface="メイリオ" panose="020B0604030504040204" pitchFamily="50" charset="-128"/>
              </a:rPr>
              <a:t>都道府県労働局またはハローワークへお問い合わせください。</a:t>
            </a:r>
            <a:endParaRPr kumimoji="1" lang="en-US" altLang="ja-JP" sz="1600">
              <a:latin typeface="メイリオ" panose="020B0604030504040204" pitchFamily="50" charset="-128"/>
              <a:ea typeface="メイリオ" panose="020B0604030504040204" pitchFamily="50" charset="-128"/>
            </a:endParaRPr>
          </a:p>
          <a:p>
            <a:pPr>
              <a:lnSpc>
                <a:spcPts val="2100"/>
              </a:lnSpc>
            </a:pPr>
            <a:r>
              <a:rPr kumimoji="1" lang="ja-JP" altLang="en-US" sz="1600">
                <a:latin typeface="メイリオ" panose="020B0604030504040204" pitchFamily="50" charset="-128"/>
                <a:ea typeface="メイリオ" panose="020B0604030504040204" pitchFamily="50" charset="-128"/>
              </a:rPr>
              <a:t>　　 お問い合わせ先は、厚生労働省ホームページをご確認ください。</a:t>
            </a:r>
            <a:endParaRPr lang="ja-JP" altLang="en-US" sz="1600">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A0FEBEF4-A2DF-14D1-C91E-0D475CDAB33D}"/>
              </a:ext>
            </a:extLst>
          </p:cNvPr>
          <p:cNvGrpSpPr/>
          <p:nvPr/>
        </p:nvGrpSpPr>
        <p:grpSpPr>
          <a:xfrm>
            <a:off x="902635" y="2511769"/>
            <a:ext cx="5395630" cy="294130"/>
            <a:chOff x="689476" y="2372069"/>
            <a:chExt cx="5395630" cy="294130"/>
          </a:xfrm>
        </p:grpSpPr>
        <p:sp>
          <p:nvSpPr>
            <p:cNvPr id="30" name="四角形: 角を丸くする 29">
              <a:extLst>
                <a:ext uri="{FF2B5EF4-FFF2-40B4-BE49-F238E27FC236}">
                  <a16:creationId xmlns:a16="http://schemas.microsoft.com/office/drawing/2014/main" id="{A1C511E1-7739-2905-E730-ECB6D6A5B501}"/>
                </a:ext>
              </a:extLst>
            </p:cNvPr>
            <p:cNvSpPr/>
            <p:nvPr/>
          </p:nvSpPr>
          <p:spPr>
            <a:xfrm>
              <a:off x="689476" y="2379625"/>
              <a:ext cx="4275570" cy="286574"/>
            </a:xfrm>
            <a:prstGeom prst="roundRect">
              <a:avLst/>
            </a:prstGeom>
            <a:noFill/>
            <a:ln w="15875">
              <a:solidFill>
                <a:schemeClr val="tx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b"/>
            <a:lstStyle/>
            <a:p>
              <a:r>
                <a:rPr kumimoji="1" lang="ja-JP" altLang="en-US" sz="1400">
                  <a:latin typeface="メイリオ" pitchFamily="50" charset="-128"/>
                  <a:ea typeface="メイリオ" pitchFamily="50" charset="-128"/>
                  <a:cs typeface="メイリオ" pitchFamily="50" charset="-128"/>
                </a:rPr>
                <a:t>働き方改革推進支援センター　無料相談窓口</a:t>
              </a:r>
            </a:p>
          </p:txBody>
        </p:sp>
        <p:sp>
          <p:nvSpPr>
            <p:cNvPr id="31" name="四角形: 角を丸くする 30">
              <a:extLst>
                <a:ext uri="{FF2B5EF4-FFF2-40B4-BE49-F238E27FC236}">
                  <a16:creationId xmlns:a16="http://schemas.microsoft.com/office/drawing/2014/main" id="{A39D3B01-288D-B2EE-34FA-EAF7E124E7EB}"/>
                </a:ext>
              </a:extLst>
            </p:cNvPr>
            <p:cNvSpPr/>
            <p:nvPr/>
          </p:nvSpPr>
          <p:spPr>
            <a:xfrm>
              <a:off x="5046666" y="2372069"/>
              <a:ext cx="896917" cy="294129"/>
            </a:xfrm>
            <a:prstGeom prst="roundRect">
              <a:avLst/>
            </a:prstGeom>
            <a:solidFill>
              <a:schemeClr val="tx1"/>
            </a:solidFill>
            <a:ln w="15875">
              <a:solidFill>
                <a:schemeClr val="tx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b"/>
            <a:lstStyle/>
            <a:p>
              <a:pPr algn="ctr"/>
              <a:r>
                <a:rPr kumimoji="1" lang="ja-JP" altLang="en-US" sz="1400" b="1">
                  <a:solidFill>
                    <a:schemeClr val="bg1"/>
                  </a:solidFill>
                  <a:latin typeface="メイリオ" pitchFamily="50" charset="-128"/>
                  <a:ea typeface="メイリオ" pitchFamily="50" charset="-128"/>
                  <a:cs typeface="メイリオ" pitchFamily="50" charset="-128"/>
                </a:rPr>
                <a:t>検索</a:t>
              </a:r>
            </a:p>
          </p:txBody>
        </p:sp>
        <p:sp>
          <p:nvSpPr>
            <p:cNvPr id="34" name="矢印: 上 33">
              <a:extLst>
                <a:ext uri="{FF2B5EF4-FFF2-40B4-BE49-F238E27FC236}">
                  <a16:creationId xmlns:a16="http://schemas.microsoft.com/office/drawing/2014/main" id="{E73E2968-F2D4-CC12-511A-9C66ABFAB767}"/>
                </a:ext>
              </a:extLst>
            </p:cNvPr>
            <p:cNvSpPr/>
            <p:nvPr/>
          </p:nvSpPr>
          <p:spPr>
            <a:xfrm rot="18769142">
              <a:off x="5843904" y="2388028"/>
              <a:ext cx="194308" cy="288096"/>
            </a:xfrm>
            <a:prstGeom prst="upArrow">
              <a:avLst>
                <a:gd name="adj1" fmla="val 50000"/>
                <a:gd name="adj2" fmla="val 89351"/>
              </a:avLst>
            </a:prstGeom>
            <a:solidFill>
              <a:schemeClr val="tx1"/>
            </a:solidFill>
            <a:ln w="9525">
              <a:solidFill>
                <a:schemeClr val="bg1"/>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grpSp>
      <p:grpSp>
        <p:nvGrpSpPr>
          <p:cNvPr id="22" name="グループ化 21">
            <a:extLst>
              <a:ext uri="{FF2B5EF4-FFF2-40B4-BE49-F238E27FC236}">
                <a16:creationId xmlns:a16="http://schemas.microsoft.com/office/drawing/2014/main" id="{D8B50788-E4DE-8613-C067-8EFB36388752}"/>
              </a:ext>
            </a:extLst>
          </p:cNvPr>
          <p:cNvGrpSpPr/>
          <p:nvPr/>
        </p:nvGrpSpPr>
        <p:grpSpPr>
          <a:xfrm>
            <a:off x="436741" y="4082428"/>
            <a:ext cx="6601492" cy="1467563"/>
            <a:chOff x="18253" y="8453869"/>
            <a:chExt cx="6245417" cy="1062152"/>
          </a:xfrm>
        </p:grpSpPr>
        <p:sp>
          <p:nvSpPr>
            <p:cNvPr id="27" name="正方形/長方形 26">
              <a:extLst>
                <a:ext uri="{FF2B5EF4-FFF2-40B4-BE49-F238E27FC236}">
                  <a16:creationId xmlns:a16="http://schemas.microsoft.com/office/drawing/2014/main" id="{5F899149-D8BD-A9A8-FFD7-9A5B914A008A}"/>
                </a:ext>
              </a:extLst>
            </p:cNvPr>
            <p:cNvSpPr/>
            <p:nvPr/>
          </p:nvSpPr>
          <p:spPr>
            <a:xfrm>
              <a:off x="18253" y="8481994"/>
              <a:ext cx="6105334" cy="1034027"/>
            </a:xfrm>
            <a:prstGeom prst="rect">
              <a:avLst/>
            </a:prstGeom>
            <a:solidFill>
              <a:srgbClr val="ED7D31">
                <a:lumMod val="20000"/>
                <a:lumOff val="80000"/>
                <a:alpha val="23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EFC51424-4313-BCC9-FB74-60A2CED849CE}"/>
                </a:ext>
              </a:extLst>
            </p:cNvPr>
            <p:cNvSpPr txBox="1"/>
            <p:nvPr/>
          </p:nvSpPr>
          <p:spPr>
            <a:xfrm>
              <a:off x="685503" y="8934985"/>
              <a:ext cx="2110125" cy="445508"/>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a:ln>
                    <a:noFill/>
                  </a:ln>
                  <a:solidFill>
                    <a:prstClr val="black"/>
                  </a:solidFill>
                  <a:effectLst/>
                  <a:uLnTx/>
                  <a:uFillTx/>
                  <a:latin typeface="Bahnschrift" panose="020B0502040204020203" pitchFamily="34" charset="0"/>
                  <a:ea typeface="游ゴシック" panose="020B0400000000000000" pitchFamily="50" charset="-128"/>
                  <a:cs typeface="ＭＳ Ｐゴシック" panose="020B0600070205080204" pitchFamily="50" charset="-128"/>
                </a:rPr>
                <a:t>0120-030-045</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ＭＳ Ｐゴシック" panose="020B0600070205080204" pitchFamily="50" charset="-128"/>
                </a:rPr>
                <a:t>（フリーダイヤル・無料）</a:t>
              </a:r>
              <a:endParaRPr kumimoji="0" lang="ja-JP" altLang="en-US" sz="2400" b="0" i="0" u="none" strike="noStrike" kern="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8E0A4E35-8C82-B2F3-35AE-34232D3C1B39}"/>
                </a:ext>
              </a:extLst>
            </p:cNvPr>
            <p:cNvSpPr txBox="1"/>
            <p:nvPr/>
          </p:nvSpPr>
          <p:spPr>
            <a:xfrm>
              <a:off x="2686133" y="9044187"/>
              <a:ext cx="3577537" cy="28401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effectLst/>
                  <a:uLnTx/>
                  <a:uFillTx/>
                  <a:latin typeface="BIZ UDゴシック" panose="020B0400000000000000" pitchFamily="49" charset="-128"/>
                  <a:ea typeface="BIZ UDゴシック" panose="020B0400000000000000" pitchFamily="49" charset="-128"/>
                  <a:cs typeface="ADLaM Display" panose="020B0604020202020204" pitchFamily="2" charset="0"/>
                </a:rPr>
                <a:t>受付時間　平日　８</a:t>
              </a:r>
              <a:r>
                <a:rPr kumimoji="0" lang="en-US" altLang="ja-JP" sz="1050" b="1" i="0" u="none" strike="noStrike" kern="0" cap="none" spc="0" normalizeH="0" baseline="0" noProof="0">
                  <a:ln>
                    <a:noFill/>
                  </a:ln>
                  <a:effectLst/>
                  <a:uLnTx/>
                  <a:uFillTx/>
                  <a:latin typeface="BIZ UDゴシック" panose="020B0400000000000000" pitchFamily="49" charset="-128"/>
                  <a:ea typeface="BIZ UDゴシック" panose="020B0400000000000000" pitchFamily="49" charset="-128"/>
                  <a:cs typeface="ADLaM Display" panose="020B0604020202020204" pitchFamily="2" charset="0"/>
                </a:rPr>
                <a:t>:</a:t>
              </a:r>
              <a:r>
                <a:rPr kumimoji="0" lang="ja-JP" altLang="en-US" sz="1050" b="1" i="0" u="none" strike="noStrike" kern="0" cap="none" spc="0" normalizeH="0" baseline="0" noProof="0">
                  <a:ln>
                    <a:noFill/>
                  </a:ln>
                  <a:effectLst/>
                  <a:uLnTx/>
                  <a:uFillTx/>
                  <a:latin typeface="BIZ UDゴシック" panose="020B0400000000000000" pitchFamily="49" charset="-128"/>
                  <a:ea typeface="BIZ UDゴシック" panose="020B0400000000000000" pitchFamily="49" charset="-128"/>
                  <a:cs typeface="ADLaM Display" panose="020B0604020202020204" pitchFamily="2" charset="0"/>
                </a:rPr>
                <a:t>３０～１８：１５</a:t>
              </a:r>
              <a:endParaRPr kumimoji="0" lang="en-US" altLang="ja-JP" sz="1050" b="1" i="0" u="none" strike="noStrike" kern="0" cap="none" spc="0" normalizeH="0" baseline="0" noProof="0">
                <a:ln>
                  <a:noFill/>
                </a:ln>
                <a:effectLst/>
                <a:uLnTx/>
                <a:uFillTx/>
                <a:latin typeface="BIZ UDゴシック" panose="020B0400000000000000" pitchFamily="49" charset="-128"/>
                <a:ea typeface="BIZ UDゴシック" panose="020B0400000000000000" pitchFamily="49" charset="-128"/>
                <a:cs typeface="ADLaM Display" panose="020B0604020202020204" pitchFamily="2"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effectLst/>
                  <a:uLnTx/>
                  <a:uFillTx/>
                  <a:latin typeface="BIZ UDゴシック" panose="020B0400000000000000" pitchFamily="49" charset="-128"/>
                  <a:ea typeface="BIZ UDゴシック" panose="020B0400000000000000" pitchFamily="49" charset="-128"/>
                  <a:cs typeface="ADLaM Display" panose="020B0604020202020204" pitchFamily="2" charset="0"/>
                </a:rPr>
                <a:t>（土日・祝日・年末年始（</a:t>
              </a:r>
              <a:r>
                <a:rPr kumimoji="0" lang="en-US" altLang="ja-JP" sz="900" b="0" i="0" u="none" strike="noStrike" kern="0" cap="none" spc="0" normalizeH="0" baseline="0" noProof="0">
                  <a:ln>
                    <a:noFill/>
                  </a:ln>
                  <a:effectLst/>
                  <a:uLnTx/>
                  <a:uFillTx/>
                  <a:latin typeface="BIZ UDゴシック" panose="020B0400000000000000" pitchFamily="49" charset="-128"/>
                  <a:ea typeface="BIZ UDゴシック" panose="020B0400000000000000" pitchFamily="49" charset="-128"/>
                  <a:cs typeface="ADLaM Display" panose="020B0604020202020204" pitchFamily="2" charset="0"/>
                </a:rPr>
                <a:t>12/29</a:t>
              </a:r>
              <a:r>
                <a:rPr kumimoji="0" lang="ja-JP" altLang="en-US" sz="900" b="0" i="0" u="none" strike="noStrike" kern="0" cap="none" spc="0" normalizeH="0" baseline="0" noProof="0">
                  <a:ln>
                    <a:noFill/>
                  </a:ln>
                  <a:effectLst/>
                  <a:uLnTx/>
                  <a:uFillTx/>
                  <a:latin typeface="BIZ UDゴシック" panose="020B0400000000000000" pitchFamily="49" charset="-128"/>
                  <a:ea typeface="BIZ UDゴシック" panose="020B0400000000000000" pitchFamily="49" charset="-128"/>
                  <a:cs typeface="ADLaM Display" panose="020B0604020202020204" pitchFamily="2" charset="0"/>
                </a:rPr>
                <a:t>～</a:t>
              </a:r>
              <a:r>
                <a:rPr kumimoji="0" lang="en-US" altLang="ja-JP" sz="900" b="0" i="0" u="none" strike="noStrike" kern="0" cap="none" spc="0" normalizeH="0" baseline="0" noProof="0">
                  <a:ln>
                    <a:noFill/>
                  </a:ln>
                  <a:effectLst/>
                  <a:uLnTx/>
                  <a:uFillTx/>
                  <a:latin typeface="BIZ UDゴシック" panose="020B0400000000000000" pitchFamily="49" charset="-128"/>
                  <a:ea typeface="BIZ UDゴシック" panose="020B0400000000000000" pitchFamily="49" charset="-128"/>
                  <a:cs typeface="ADLaM Display" panose="020B0604020202020204" pitchFamily="2" charset="0"/>
                </a:rPr>
                <a:t>1/3</a:t>
              </a:r>
              <a:r>
                <a:rPr kumimoji="0" lang="ja-JP" altLang="en-US" sz="900" b="0" i="0" u="none" strike="noStrike" kern="0" cap="none" spc="0" normalizeH="0" baseline="0" noProof="0">
                  <a:ln>
                    <a:noFill/>
                  </a:ln>
                  <a:effectLst/>
                  <a:uLnTx/>
                  <a:uFillTx/>
                  <a:latin typeface="BIZ UDゴシック" panose="020B0400000000000000" pitchFamily="49" charset="-128"/>
                  <a:ea typeface="BIZ UDゴシック" panose="020B0400000000000000" pitchFamily="49" charset="-128"/>
                  <a:cs typeface="ADLaM Display" panose="020B0604020202020204" pitchFamily="2" charset="0"/>
                </a:rPr>
                <a:t>）はご利用できません。）</a:t>
              </a:r>
            </a:p>
          </p:txBody>
        </p:sp>
        <p:sp>
          <p:nvSpPr>
            <p:cNvPr id="45" name="テキスト ボックス 44">
              <a:extLst>
                <a:ext uri="{FF2B5EF4-FFF2-40B4-BE49-F238E27FC236}">
                  <a16:creationId xmlns:a16="http://schemas.microsoft.com/office/drawing/2014/main" id="{5FCDDA2B-E38E-9E26-7159-114EEC8637D2}"/>
                </a:ext>
              </a:extLst>
            </p:cNvPr>
            <p:cNvSpPr txBox="1"/>
            <p:nvPr/>
          </p:nvSpPr>
          <p:spPr>
            <a:xfrm>
              <a:off x="95703" y="8453869"/>
              <a:ext cx="3396721" cy="42323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rPr>
                <a:t>　年収の壁突破・総合相談窓口</a:t>
              </a:r>
              <a:endParaRPr kumimoji="0" lang="en-US" altLang="ja-JP" sz="1200" b="0" i="0" u="none" strike="noStrike" kern="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46" name="図 45" descr="挿絵 が含まれている画像&#10;&#10;自動的に生成された説明">
              <a:extLst>
                <a:ext uri="{FF2B5EF4-FFF2-40B4-BE49-F238E27FC236}">
                  <a16:creationId xmlns:a16="http://schemas.microsoft.com/office/drawing/2014/main" id="{F3C74963-6EEA-F88A-DEFC-7A01B3EFE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19" y="8970527"/>
              <a:ext cx="573034" cy="329804"/>
            </a:xfrm>
            <a:prstGeom prst="rect">
              <a:avLst/>
            </a:prstGeom>
          </p:spPr>
        </p:pic>
      </p:grpSp>
      <p:sp>
        <p:nvSpPr>
          <p:cNvPr id="40" name="テキスト ボックス 39">
            <a:extLst>
              <a:ext uri="{FF2B5EF4-FFF2-40B4-BE49-F238E27FC236}">
                <a16:creationId xmlns:a16="http://schemas.microsoft.com/office/drawing/2014/main" id="{8A27EAD2-8F05-F1C1-397B-1F6192B640D1}"/>
              </a:ext>
            </a:extLst>
          </p:cNvPr>
          <p:cNvSpPr txBox="1"/>
          <p:nvPr/>
        </p:nvSpPr>
        <p:spPr>
          <a:xfrm>
            <a:off x="373739" y="1933940"/>
            <a:ext cx="6453422" cy="630942"/>
          </a:xfrm>
          <a:prstGeom prst="rect">
            <a:avLst/>
          </a:prstGeom>
          <a:noFill/>
        </p:spPr>
        <p:txBody>
          <a:bodyPr wrap="square">
            <a:spAutoFit/>
          </a:bodyPr>
          <a:lstStyle/>
          <a:p>
            <a:pPr marL="285750" indent="-285750">
              <a:lnSpc>
                <a:spcPts val="2100"/>
              </a:lnSpc>
              <a:buFont typeface="Wingdings" panose="05000000000000000000" pitchFamily="2" charset="2"/>
              <a:buChar char="u"/>
            </a:pPr>
            <a:r>
              <a:rPr lang="ja-JP" altLang="en-US" sz="1600">
                <a:latin typeface="メイリオ" panose="020B0604030504040204" pitchFamily="50" charset="-128"/>
                <a:ea typeface="メイリオ" panose="020B0604030504040204" pitchFamily="50" charset="-128"/>
              </a:rPr>
              <a:t>各都道府県の働き方改革推進支援センターでも助成金に関する相談を受け付けています。</a:t>
            </a:r>
            <a:endParaRPr lang="en-US" altLang="ja-JP" sz="160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5EB445B8-CC75-1E78-2AA6-4D42451B1171}"/>
              </a:ext>
            </a:extLst>
          </p:cNvPr>
          <p:cNvSpPr txBox="1"/>
          <p:nvPr/>
        </p:nvSpPr>
        <p:spPr>
          <a:xfrm>
            <a:off x="373739" y="3148323"/>
            <a:ext cx="6453422" cy="630942"/>
          </a:xfrm>
          <a:prstGeom prst="rect">
            <a:avLst/>
          </a:prstGeom>
          <a:noFill/>
        </p:spPr>
        <p:txBody>
          <a:bodyPr wrap="square">
            <a:spAutoFit/>
          </a:bodyPr>
          <a:lstStyle/>
          <a:p>
            <a:pPr marL="285750" indent="-285750">
              <a:lnSpc>
                <a:spcPts val="2100"/>
              </a:lnSpc>
              <a:buFont typeface="Wingdings" panose="05000000000000000000" pitchFamily="2" charset="2"/>
              <a:buChar char="u"/>
            </a:pPr>
            <a:r>
              <a:rPr lang="ja-JP" altLang="en-US" sz="1600">
                <a:latin typeface="メイリオ" panose="020B0604030504040204" pitchFamily="50" charset="-128"/>
                <a:ea typeface="メイリオ" panose="020B0604030504040204" pitchFamily="50" charset="-128"/>
              </a:rPr>
              <a:t>以下の</a:t>
            </a:r>
            <a:r>
              <a:rPr kumimoji="1" lang="ja-JP" altLang="en-US" sz="1600">
                <a:latin typeface="メイリオ" panose="020B0604030504040204" pitchFamily="50" charset="-128"/>
                <a:ea typeface="メイリオ" panose="020B0604030504040204" pitchFamily="50" charset="-128"/>
              </a:rPr>
              <a:t>「年収の壁突破・総合相談窓口」（コールセンター）でもご相談いただけます。</a:t>
            </a:r>
            <a:endParaRPr lang="ja-JP" altLang="en-US" sz="160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1FEC1FF2-4B7F-5046-6F87-1409CFBB0EA3}"/>
              </a:ext>
            </a:extLst>
          </p:cNvPr>
          <p:cNvSpPr txBox="1"/>
          <p:nvPr/>
        </p:nvSpPr>
        <p:spPr>
          <a:xfrm>
            <a:off x="579516" y="5410244"/>
            <a:ext cx="6238120" cy="642484"/>
          </a:xfrm>
          <a:prstGeom prst="rect">
            <a:avLst/>
          </a:prstGeom>
          <a:noFill/>
        </p:spPr>
        <p:txBody>
          <a:bodyPr wrap="square" rtlCol="0">
            <a:spAutoFit/>
          </a:bodyPr>
          <a:lstStyle/>
          <a:p>
            <a:pPr algn="ctr">
              <a:lnSpc>
                <a:spcPts val="5000"/>
              </a:lnSpc>
              <a:spcAft>
                <a:spcPts val="600"/>
              </a:spcAft>
              <a:buClr>
                <a:schemeClr val="tx2"/>
              </a:buClr>
            </a:pPr>
            <a:r>
              <a:rPr kumimoji="1" lang="ja-JP" altLang="en-US" sz="1800" b="1">
                <a:solidFill>
                  <a:srgbClr val="FF0000"/>
                </a:solidFill>
                <a:latin typeface="メイリオ" panose="020B0604030504040204" pitchFamily="50" charset="-128"/>
                <a:ea typeface="メイリオ" panose="020B0604030504040204" pitchFamily="50" charset="-128"/>
              </a:rPr>
              <a:t>年収の壁</a:t>
            </a:r>
            <a:r>
              <a:rPr kumimoji="1" lang="ja-JP" altLang="en-US" sz="1600" b="1">
                <a:latin typeface="メイリオ" panose="020B0604030504040204" pitchFamily="50" charset="-128"/>
                <a:ea typeface="メイリオ" panose="020B0604030504040204" pitchFamily="50" charset="-128"/>
              </a:rPr>
              <a:t>への対応に</a:t>
            </a:r>
            <a:r>
              <a:rPr kumimoji="1" lang="ja-JP" altLang="en-US" sz="1800" b="1">
                <a:latin typeface="メイリオ" panose="020B0604030504040204" pitchFamily="50" charset="-128"/>
                <a:ea typeface="メイリオ" panose="020B0604030504040204" pitchFamily="50" charset="-128"/>
              </a:rPr>
              <a:t>キャリアアップ助成金</a:t>
            </a:r>
            <a:r>
              <a:rPr kumimoji="1" lang="ja-JP" altLang="en-US" sz="1600" b="1">
                <a:latin typeface="メイリオ" panose="020B0604030504040204" pitchFamily="50" charset="-128"/>
                <a:ea typeface="メイリオ" panose="020B0604030504040204" pitchFamily="50" charset="-128"/>
              </a:rPr>
              <a:t>をご活用ください。</a:t>
            </a:r>
            <a:endParaRPr kumimoji="1" lang="en-US" altLang="ja-JP" sz="1600" b="1">
              <a:latin typeface="メイリオ" panose="020B0604030504040204" pitchFamily="50" charset="-128"/>
              <a:ea typeface="メイリオ" panose="020B0604030504040204" pitchFamily="50" charset="-128"/>
            </a:endParaRPr>
          </a:p>
        </p:txBody>
      </p:sp>
      <p:pic>
        <p:nvPicPr>
          <p:cNvPr id="51" name="図 50">
            <a:extLst>
              <a:ext uri="{FF2B5EF4-FFF2-40B4-BE49-F238E27FC236}">
                <a16:creationId xmlns:a16="http://schemas.microsoft.com/office/drawing/2014/main" id="{19A3B0A5-DF08-2CE6-AEE0-97A4C5BC388E}"/>
              </a:ext>
            </a:extLst>
          </p:cNvPr>
          <p:cNvPicPr>
            <a:picLocks noChangeAspect="1"/>
          </p:cNvPicPr>
          <p:nvPr/>
        </p:nvPicPr>
        <p:blipFill>
          <a:blip r:embed="rId3"/>
          <a:stretch>
            <a:fillRect/>
          </a:stretch>
        </p:blipFill>
        <p:spPr>
          <a:xfrm>
            <a:off x="2496385" y="9240855"/>
            <a:ext cx="2182267" cy="714375"/>
          </a:xfrm>
          <a:prstGeom prst="rect">
            <a:avLst/>
          </a:prstGeom>
        </p:spPr>
      </p:pic>
      <p:grpSp>
        <p:nvGrpSpPr>
          <p:cNvPr id="36" name="グループ化 35">
            <a:extLst>
              <a:ext uri="{FF2B5EF4-FFF2-40B4-BE49-F238E27FC236}">
                <a16:creationId xmlns:a16="http://schemas.microsoft.com/office/drawing/2014/main" id="{962EC6E7-0339-A9C3-8BBA-77F01FD9F61B}"/>
              </a:ext>
            </a:extLst>
          </p:cNvPr>
          <p:cNvGrpSpPr/>
          <p:nvPr/>
        </p:nvGrpSpPr>
        <p:grpSpPr>
          <a:xfrm>
            <a:off x="114482" y="114264"/>
            <a:ext cx="6732000" cy="594728"/>
            <a:chOff x="533985" y="2748830"/>
            <a:chExt cx="6732000" cy="594728"/>
          </a:xfrm>
        </p:grpSpPr>
        <p:grpSp>
          <p:nvGrpSpPr>
            <p:cNvPr id="37" name="グループ化 36">
              <a:extLst>
                <a:ext uri="{FF2B5EF4-FFF2-40B4-BE49-F238E27FC236}">
                  <a16:creationId xmlns:a16="http://schemas.microsoft.com/office/drawing/2014/main" id="{B314E804-7996-3827-5391-8BEA5982ECB5}"/>
                </a:ext>
              </a:extLst>
            </p:cNvPr>
            <p:cNvGrpSpPr/>
            <p:nvPr/>
          </p:nvGrpSpPr>
          <p:grpSpPr>
            <a:xfrm>
              <a:off x="533985" y="2748830"/>
              <a:ext cx="6732000" cy="541925"/>
              <a:chOff x="533985" y="2858152"/>
              <a:chExt cx="6138849" cy="479074"/>
            </a:xfrm>
          </p:grpSpPr>
          <p:sp>
            <p:nvSpPr>
              <p:cNvPr id="41" name="フローチャート: 処理 40">
                <a:extLst>
                  <a:ext uri="{FF2B5EF4-FFF2-40B4-BE49-F238E27FC236}">
                    <a16:creationId xmlns:a16="http://schemas.microsoft.com/office/drawing/2014/main" id="{E17E586A-A2AF-05EB-BE35-E8C995C4A6C9}"/>
                  </a:ext>
                </a:extLst>
              </p:cNvPr>
              <p:cNvSpPr/>
              <p:nvPr/>
            </p:nvSpPr>
            <p:spPr>
              <a:xfrm>
                <a:off x="533985" y="2858152"/>
                <a:ext cx="512137" cy="479074"/>
              </a:xfrm>
              <a:prstGeom prst="flowChartProcess">
                <a:avLst/>
              </a:prstGeom>
              <a:solidFill>
                <a:srgbClr val="003399"/>
              </a:solidFill>
              <a:ln w="25400" cap="flat" cmpd="sng" algn="ctr">
                <a:noFill/>
                <a:prstDash val="solid"/>
              </a:ln>
              <a:effectLst/>
            </p:spPr>
            <p:txBody>
              <a:bodyPr lIns="99555" tIns="108000" rIns="99555"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33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6" name="直線コネクタ 55">
                <a:extLst>
                  <a:ext uri="{FF2B5EF4-FFF2-40B4-BE49-F238E27FC236}">
                    <a16:creationId xmlns:a16="http://schemas.microsoft.com/office/drawing/2014/main" id="{DE60B5A2-1082-557A-3392-60879CBB1761}"/>
                  </a:ext>
                </a:extLst>
              </p:cNvPr>
              <p:cNvCxnSpPr>
                <a:cxnSpLocks/>
              </p:cNvCxnSpPr>
              <p:nvPr/>
            </p:nvCxnSpPr>
            <p:spPr>
              <a:xfrm>
                <a:off x="533985" y="3330315"/>
                <a:ext cx="6138849" cy="6910"/>
              </a:xfrm>
              <a:prstGeom prst="line">
                <a:avLst/>
              </a:prstGeom>
              <a:noFill/>
              <a:ln w="57150" cap="flat" cmpd="sng" algn="ctr">
                <a:solidFill>
                  <a:srgbClr val="003399"/>
                </a:solidFill>
                <a:prstDash val="solid"/>
              </a:ln>
              <a:effectLst/>
            </p:spPr>
          </p:cxnSp>
        </p:grpSp>
        <p:sp>
          <p:nvSpPr>
            <p:cNvPr id="38" name="テキスト ボックス 37">
              <a:extLst>
                <a:ext uri="{FF2B5EF4-FFF2-40B4-BE49-F238E27FC236}">
                  <a16:creationId xmlns:a16="http://schemas.microsoft.com/office/drawing/2014/main" id="{571ADFDE-091F-1899-BF25-2F20B58F0490}"/>
                </a:ext>
              </a:extLst>
            </p:cNvPr>
            <p:cNvSpPr txBox="1"/>
            <p:nvPr/>
          </p:nvSpPr>
          <p:spPr>
            <a:xfrm>
              <a:off x="1253357" y="2879091"/>
              <a:ext cx="5663321" cy="464467"/>
            </a:xfrm>
            <a:prstGeom prst="rect">
              <a:avLst/>
            </a:prstGeom>
            <a:noFill/>
          </p:spPr>
          <p:txBody>
            <a:bodyPr wrap="square" rtlCol="0">
              <a:noAutofit/>
            </a:bodyPr>
            <a:lstStyle/>
            <a:p>
              <a:r>
                <a:rPr kumimoji="1" lang="ja-JP" altLang="en-US" sz="1800" b="1" spc="10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お問い合わせ先</a:t>
              </a:r>
            </a:p>
          </p:txBody>
        </p:sp>
      </p:grpSp>
      <p:sp>
        <p:nvSpPr>
          <p:cNvPr id="3" name="スライド番号プレースホルダー 1">
            <a:extLst>
              <a:ext uri="{FF2B5EF4-FFF2-40B4-BE49-F238E27FC236}">
                <a16:creationId xmlns:a16="http://schemas.microsoft.com/office/drawing/2014/main" id="{B9F8D8E6-64E1-E23C-DBFC-E1C3A7F85F17}"/>
              </a:ext>
            </a:extLst>
          </p:cNvPr>
          <p:cNvSpPr txBox="1">
            <a:spLocks/>
          </p:cNvSpPr>
          <p:nvPr/>
        </p:nvSpPr>
        <p:spPr>
          <a:xfrm>
            <a:off x="-1152078" y="9782900"/>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17</a:t>
            </a:fld>
            <a:endParaRPr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000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グループ化 61">
            <a:extLst>
              <a:ext uri="{FF2B5EF4-FFF2-40B4-BE49-F238E27FC236}">
                <a16:creationId xmlns:a16="http://schemas.microsoft.com/office/drawing/2014/main" id="{B23E1726-52B6-CC96-0FFB-33123DCDA538}"/>
              </a:ext>
            </a:extLst>
          </p:cNvPr>
          <p:cNvGrpSpPr/>
          <p:nvPr/>
        </p:nvGrpSpPr>
        <p:grpSpPr>
          <a:xfrm>
            <a:off x="70178" y="2631916"/>
            <a:ext cx="7248327" cy="459413"/>
            <a:chOff x="202567" y="4772096"/>
            <a:chExt cx="7344413" cy="465503"/>
          </a:xfrm>
        </p:grpSpPr>
        <p:sp>
          <p:nvSpPr>
            <p:cNvPr id="63" name="テキスト ボックス 62">
              <a:extLst>
                <a:ext uri="{FF2B5EF4-FFF2-40B4-BE49-F238E27FC236}">
                  <a16:creationId xmlns:a16="http://schemas.microsoft.com/office/drawing/2014/main" id="{589BD985-484E-016C-8FE5-A8FC1CF891B4}"/>
                </a:ext>
              </a:extLst>
            </p:cNvPr>
            <p:cNvSpPr txBox="1"/>
            <p:nvPr/>
          </p:nvSpPr>
          <p:spPr>
            <a:xfrm>
              <a:off x="664013" y="4772096"/>
              <a:ext cx="6882967" cy="465503"/>
            </a:xfrm>
            <a:prstGeom prst="rect">
              <a:avLst/>
            </a:prstGeom>
            <a:noFill/>
          </p:spPr>
          <p:txBody>
            <a:bodyPr wrap="square" rtlCol="0">
              <a:noAutofit/>
            </a:bodyPr>
            <a:lstStyle/>
            <a:p>
              <a:pPr defTabSz="982566">
                <a:defRPr/>
              </a:pPr>
              <a:r>
                <a:rPr lang="en-US" altLang="ja-JP" sz="1600" b="1">
                  <a:solidFill>
                    <a:srgbClr val="003399"/>
                  </a:solidFill>
                  <a:latin typeface="メイリオ" panose="020B0604030504040204" pitchFamily="50" charset="-128"/>
                  <a:ea typeface="メイリオ" panose="020B0604030504040204" pitchFamily="50" charset="-128"/>
                </a:rPr>
                <a:t>｢</a:t>
              </a:r>
              <a:r>
                <a:rPr lang="ja-JP" altLang="en-US" sz="1600" b="1">
                  <a:solidFill>
                    <a:srgbClr val="003399"/>
                  </a:solidFill>
                  <a:latin typeface="メイリオ" panose="020B0604030504040204" pitchFamily="50" charset="-128"/>
                  <a:ea typeface="メイリオ" panose="020B0604030504040204" pitchFamily="50" charset="-128"/>
                </a:rPr>
                <a:t>短時間労働者労働時間延長支援コース</a:t>
              </a:r>
              <a:r>
                <a:rPr lang="en-US" altLang="ja-JP" sz="1600" b="1">
                  <a:solidFill>
                    <a:srgbClr val="003399"/>
                  </a:solidFill>
                  <a:latin typeface="メイリオ" panose="020B0604030504040204" pitchFamily="50" charset="-128"/>
                  <a:ea typeface="メイリオ" panose="020B0604030504040204" pitchFamily="50" charset="-128"/>
                </a:rPr>
                <a:t>｣</a:t>
              </a:r>
              <a:r>
                <a:rPr lang="ja-JP" altLang="en-US" sz="1600" b="1">
                  <a:solidFill>
                    <a:srgbClr val="003399"/>
                  </a:solidFill>
                  <a:latin typeface="メイリオ" panose="020B0604030504040204" pitchFamily="50" charset="-128"/>
                  <a:ea typeface="メイリオ" panose="020B0604030504040204" pitchFamily="50" charset="-128"/>
                </a:rPr>
                <a:t>を創設しました！</a:t>
              </a:r>
              <a:endParaRPr lang="ja-JP" altLang="en-US" sz="1600" b="1">
                <a:solidFill>
                  <a:srgbClr val="003399"/>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4" name="直線コネクタ 63">
              <a:extLst>
                <a:ext uri="{FF2B5EF4-FFF2-40B4-BE49-F238E27FC236}">
                  <a16:creationId xmlns:a16="http://schemas.microsoft.com/office/drawing/2014/main" id="{7A753316-301B-C365-0BA4-17C019C5C862}"/>
                </a:ext>
              </a:extLst>
            </p:cNvPr>
            <p:cNvCxnSpPr>
              <a:cxnSpLocks/>
            </p:cNvCxnSpPr>
            <p:nvPr/>
          </p:nvCxnSpPr>
          <p:spPr>
            <a:xfrm>
              <a:off x="202567" y="5103834"/>
              <a:ext cx="6929800" cy="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grpSp>
      <p:sp>
        <p:nvSpPr>
          <p:cNvPr id="149" name="フローチャート: 処理 148">
            <a:extLst>
              <a:ext uri="{FF2B5EF4-FFF2-40B4-BE49-F238E27FC236}">
                <a16:creationId xmlns:a16="http://schemas.microsoft.com/office/drawing/2014/main" id="{94A67F15-5E3A-45A8-9881-A3EA9CEBA8E9}"/>
              </a:ext>
            </a:extLst>
          </p:cNvPr>
          <p:cNvSpPr/>
          <p:nvPr/>
        </p:nvSpPr>
        <p:spPr>
          <a:xfrm>
            <a:off x="82686" y="2619196"/>
            <a:ext cx="442197" cy="333892"/>
          </a:xfrm>
          <a:prstGeom prst="flowChartProcess">
            <a:avLst/>
          </a:prstGeom>
          <a:solidFill>
            <a:schemeClr val="tx2"/>
          </a:solidFill>
          <a:ln>
            <a:solidFill>
              <a:schemeClr val="tx2"/>
            </a:solidFill>
          </a:ln>
        </p:spPr>
        <p:style>
          <a:lnRef idx="2">
            <a:schemeClr val="accent3"/>
          </a:lnRef>
          <a:fillRef idx="1">
            <a:schemeClr val="lt1"/>
          </a:fillRef>
          <a:effectRef idx="0">
            <a:schemeClr val="accent3"/>
          </a:effectRef>
          <a:fontRef idx="minor">
            <a:schemeClr val="dk1"/>
          </a:fontRef>
        </p:style>
        <p:txBody>
          <a:bodyPr lIns="98251" tIns="106587" rIns="98251" bIns="0" rtlCol="0" anchor="ctr"/>
          <a:lstStyle/>
          <a:p>
            <a:pPr algn="ctr" defTabSz="982566">
              <a:defRPr/>
            </a:pPr>
            <a:endParaRPr lang="ja-JP" altLang="en-US" sz="1184"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3" name="グループ化 12">
            <a:extLst>
              <a:ext uri="{FF2B5EF4-FFF2-40B4-BE49-F238E27FC236}">
                <a16:creationId xmlns:a16="http://schemas.microsoft.com/office/drawing/2014/main" id="{B877F801-CAB1-B263-5C69-D095904050F4}"/>
              </a:ext>
            </a:extLst>
          </p:cNvPr>
          <p:cNvGrpSpPr/>
          <p:nvPr/>
        </p:nvGrpSpPr>
        <p:grpSpPr>
          <a:xfrm>
            <a:off x="115874" y="7752989"/>
            <a:ext cx="7248327" cy="459413"/>
            <a:chOff x="54198" y="7011121"/>
            <a:chExt cx="6948773" cy="440427"/>
          </a:xfrm>
        </p:grpSpPr>
        <p:grpSp>
          <p:nvGrpSpPr>
            <p:cNvPr id="28" name="グループ化 27">
              <a:extLst>
                <a:ext uri="{FF2B5EF4-FFF2-40B4-BE49-F238E27FC236}">
                  <a16:creationId xmlns:a16="http://schemas.microsoft.com/office/drawing/2014/main" id="{55A52079-6A1D-B028-A5A0-E803A9B90222}"/>
                </a:ext>
              </a:extLst>
            </p:cNvPr>
            <p:cNvGrpSpPr/>
            <p:nvPr/>
          </p:nvGrpSpPr>
          <p:grpSpPr>
            <a:xfrm>
              <a:off x="54198" y="7011121"/>
              <a:ext cx="6948773" cy="440427"/>
              <a:chOff x="199800" y="4840604"/>
              <a:chExt cx="7344413" cy="465503"/>
            </a:xfrm>
          </p:grpSpPr>
          <p:sp>
            <p:nvSpPr>
              <p:cNvPr id="29" name="テキスト ボックス 28">
                <a:extLst>
                  <a:ext uri="{FF2B5EF4-FFF2-40B4-BE49-F238E27FC236}">
                    <a16:creationId xmlns:a16="http://schemas.microsoft.com/office/drawing/2014/main" id="{2FF8C303-E0C7-1AC8-941E-0AD798BC2C28}"/>
                  </a:ext>
                </a:extLst>
              </p:cNvPr>
              <p:cNvSpPr txBox="1"/>
              <p:nvPr/>
            </p:nvSpPr>
            <p:spPr>
              <a:xfrm>
                <a:off x="661246" y="4840604"/>
                <a:ext cx="6882967" cy="465503"/>
              </a:xfrm>
              <a:prstGeom prst="rect">
                <a:avLst/>
              </a:prstGeom>
              <a:noFill/>
            </p:spPr>
            <p:txBody>
              <a:bodyPr wrap="square" rtlCol="0">
                <a:noAutofit/>
              </a:bodyPr>
              <a:lstStyle/>
              <a:p>
                <a:pPr defTabSz="982566">
                  <a:defRPr/>
                </a:pPr>
                <a:r>
                  <a:rPr lang="ja-JP" altLang="en-US" sz="1600" b="1">
                    <a:solidFill>
                      <a:srgbClr val="003399"/>
                    </a:solidFill>
                    <a:latin typeface="メイリオ" panose="020B0604030504040204" pitchFamily="50" charset="-128"/>
                    <a:ea typeface="メイリオ" panose="020B0604030504040204" pitchFamily="50" charset="-128"/>
                    <a:cs typeface="メイリオ" panose="020B0604030504040204" pitchFamily="50" charset="-128"/>
                  </a:rPr>
                  <a:t>現）社会保険適用時処遇改善コースからの切り替え申請が出来ます</a:t>
                </a:r>
              </a:p>
            </p:txBody>
          </p:sp>
          <p:cxnSp>
            <p:nvCxnSpPr>
              <p:cNvPr id="30" name="直線コネクタ 29">
                <a:extLst>
                  <a:ext uri="{FF2B5EF4-FFF2-40B4-BE49-F238E27FC236}">
                    <a16:creationId xmlns:a16="http://schemas.microsoft.com/office/drawing/2014/main" id="{C2A20FD2-231E-D9BE-1FE7-FA96ED98881D}"/>
                  </a:ext>
                </a:extLst>
              </p:cNvPr>
              <p:cNvCxnSpPr>
                <a:cxnSpLocks/>
              </p:cNvCxnSpPr>
              <p:nvPr/>
            </p:nvCxnSpPr>
            <p:spPr>
              <a:xfrm>
                <a:off x="199800" y="5186175"/>
                <a:ext cx="6916914" cy="1183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grpSp>
        <p:sp>
          <p:nvSpPr>
            <p:cNvPr id="32" name="フローチャート: 処理 31">
              <a:extLst>
                <a:ext uri="{FF2B5EF4-FFF2-40B4-BE49-F238E27FC236}">
                  <a16:creationId xmlns:a16="http://schemas.microsoft.com/office/drawing/2014/main" id="{75E38FB0-7FE7-0139-A60F-586E8BBC0320}"/>
                </a:ext>
              </a:extLst>
            </p:cNvPr>
            <p:cNvSpPr/>
            <p:nvPr/>
          </p:nvSpPr>
          <p:spPr>
            <a:xfrm>
              <a:off x="58693" y="7011125"/>
              <a:ext cx="423922" cy="320093"/>
            </a:xfrm>
            <a:prstGeom prst="flowChartProcess">
              <a:avLst/>
            </a:prstGeom>
            <a:solidFill>
              <a:schemeClr val="tx2"/>
            </a:solidFill>
            <a:ln>
              <a:solidFill>
                <a:schemeClr val="tx2"/>
              </a:solidFill>
            </a:ln>
          </p:spPr>
          <p:style>
            <a:lnRef idx="2">
              <a:schemeClr val="accent3"/>
            </a:lnRef>
            <a:fillRef idx="1">
              <a:schemeClr val="lt1"/>
            </a:fillRef>
            <a:effectRef idx="0">
              <a:schemeClr val="accent3"/>
            </a:effectRef>
            <a:fontRef idx="minor">
              <a:schemeClr val="dk1"/>
            </a:fontRef>
          </p:style>
          <p:txBody>
            <a:bodyPr lIns="98251" tIns="106587" rIns="98251" bIns="0" rtlCol="0" anchor="ctr"/>
            <a:lstStyle/>
            <a:p>
              <a:pPr algn="ctr" defTabSz="982566">
                <a:defRPr/>
              </a:pPr>
              <a:endParaRPr lang="ja-JP" altLang="en-US" sz="1184"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5" name="スライド番号プレースホルダー 3">
            <a:extLst>
              <a:ext uri="{FF2B5EF4-FFF2-40B4-BE49-F238E27FC236}">
                <a16:creationId xmlns:a16="http://schemas.microsoft.com/office/drawing/2014/main" id="{0B4481E1-DBCC-5495-B2D2-3F30D6E80BAF}"/>
              </a:ext>
            </a:extLst>
          </p:cNvPr>
          <p:cNvSpPr>
            <a:spLocks noGrp="1"/>
          </p:cNvSpPr>
          <p:nvPr>
            <p:ph type="sldNum" sz="quarter" idx="12"/>
          </p:nvPr>
        </p:nvSpPr>
        <p:spPr>
          <a:xfrm>
            <a:off x="-1249686" y="9782900"/>
            <a:ext cx="1680210" cy="550138"/>
          </a:xfrm>
        </p:spPr>
        <p:txBody>
          <a:body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1</a:t>
            </a:fld>
            <a:endParaRPr lang="ja-JP" altLang="en-US" sz="1600">
              <a:solidFill>
                <a:schemeClr val="tx1"/>
              </a:solidFill>
              <a:latin typeface="Meiryo UI" panose="020B0604030504040204" pitchFamily="50" charset="-128"/>
              <a:ea typeface="Meiryo UI" panose="020B0604030504040204" pitchFamily="50" charset="-128"/>
            </a:endParaRPr>
          </a:p>
        </p:txBody>
      </p:sp>
      <p:grpSp>
        <p:nvGrpSpPr>
          <p:cNvPr id="71" name="グループ化 70">
            <a:extLst>
              <a:ext uri="{FF2B5EF4-FFF2-40B4-BE49-F238E27FC236}">
                <a16:creationId xmlns:a16="http://schemas.microsoft.com/office/drawing/2014/main" id="{76805E4C-A895-8ADD-E919-4B20631F5371}"/>
              </a:ext>
            </a:extLst>
          </p:cNvPr>
          <p:cNvGrpSpPr/>
          <p:nvPr/>
        </p:nvGrpSpPr>
        <p:grpSpPr>
          <a:xfrm>
            <a:off x="-50651" y="-108281"/>
            <a:ext cx="7251551" cy="2678923"/>
            <a:chOff x="-50651" y="144170"/>
            <a:chExt cx="7610326" cy="2811465"/>
          </a:xfrm>
        </p:grpSpPr>
        <p:sp>
          <p:nvSpPr>
            <p:cNvPr id="59" name="正方形/長方形 58">
              <a:extLst>
                <a:ext uri="{FF2B5EF4-FFF2-40B4-BE49-F238E27FC236}">
                  <a16:creationId xmlns:a16="http://schemas.microsoft.com/office/drawing/2014/main" id="{AD378678-6516-D449-837B-5A1FD7D790C6}"/>
                </a:ext>
              </a:extLst>
            </p:cNvPr>
            <p:cNvSpPr/>
            <p:nvPr/>
          </p:nvSpPr>
          <p:spPr>
            <a:xfrm>
              <a:off x="0" y="1551195"/>
              <a:ext cx="7559675" cy="14044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rgbClr val="FDE835"/>
                </a:solidFill>
              </a:endParaRPr>
            </a:p>
          </p:txBody>
        </p:sp>
        <p:sp>
          <p:nvSpPr>
            <p:cNvPr id="60" name="正方形/長方形 59">
              <a:extLst>
                <a:ext uri="{FF2B5EF4-FFF2-40B4-BE49-F238E27FC236}">
                  <a16:creationId xmlns:a16="http://schemas.microsoft.com/office/drawing/2014/main" id="{43C80549-5691-F9BD-9F7C-837048387576}"/>
                </a:ext>
              </a:extLst>
            </p:cNvPr>
            <p:cNvSpPr/>
            <p:nvPr/>
          </p:nvSpPr>
          <p:spPr>
            <a:xfrm>
              <a:off x="0" y="593378"/>
              <a:ext cx="7559675" cy="1005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ysClr val="windowText" lastClr="000000"/>
                </a:solidFill>
              </a:endParaRPr>
            </a:p>
          </p:txBody>
        </p:sp>
        <p:sp>
          <p:nvSpPr>
            <p:cNvPr id="61" name="正方形/長方形 60">
              <a:extLst>
                <a:ext uri="{FF2B5EF4-FFF2-40B4-BE49-F238E27FC236}">
                  <a16:creationId xmlns:a16="http://schemas.microsoft.com/office/drawing/2014/main" id="{E9A88636-F031-08A2-235F-EA91AC212FF0}"/>
                </a:ext>
              </a:extLst>
            </p:cNvPr>
            <p:cNvSpPr/>
            <p:nvPr/>
          </p:nvSpPr>
          <p:spPr>
            <a:xfrm>
              <a:off x="-50651" y="144170"/>
              <a:ext cx="2463358" cy="543644"/>
            </a:xfrm>
            <a:prstGeom prst="rect">
              <a:avLst/>
            </a:prstGeom>
            <a:noFill/>
            <a:ln w="15875">
              <a:noFill/>
            </a:ln>
          </p:spPr>
          <p:style>
            <a:lnRef idx="2">
              <a:schemeClr val="accent3"/>
            </a:lnRef>
            <a:fillRef idx="1">
              <a:schemeClr val="lt1"/>
            </a:fillRef>
            <a:effectRef idx="0">
              <a:schemeClr val="accent3"/>
            </a:effectRef>
            <a:fontRef idx="minor">
              <a:schemeClr val="dk1"/>
            </a:fontRef>
          </p:style>
          <p:txBody>
            <a:bodyPr lIns="101662" tIns="110288" rIns="101662" bIns="0" rtlCol="0" anchor="ctr"/>
            <a:lstStyle/>
            <a:p>
              <a:pPr algn="ctr" defTabSz="1016661">
                <a:defRPr/>
              </a:pPr>
              <a:r>
                <a:rPr lang="ja-JP" altLang="en-US" sz="1400" b="1" spc="8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事業主の皆さまへ</a:t>
              </a:r>
            </a:p>
          </p:txBody>
        </p:sp>
        <p:pic>
          <p:nvPicPr>
            <p:cNvPr id="65" name="図 64">
              <a:extLst>
                <a:ext uri="{FF2B5EF4-FFF2-40B4-BE49-F238E27FC236}">
                  <a16:creationId xmlns:a16="http://schemas.microsoft.com/office/drawing/2014/main" id="{198216D0-4CE4-F584-269B-0D977D5C1C35}"/>
                </a:ext>
              </a:extLst>
            </p:cNvPr>
            <p:cNvPicPr>
              <a:picLocks noChangeAspect="1"/>
            </p:cNvPicPr>
            <p:nvPr/>
          </p:nvPicPr>
          <p:blipFill rotWithShape="1">
            <a:blip r:embed="rId3"/>
            <a:srcRect l="15687" t="880" r="6316" b="21004"/>
            <a:stretch/>
          </p:blipFill>
          <p:spPr>
            <a:xfrm>
              <a:off x="5165794" y="1596648"/>
              <a:ext cx="2393880" cy="1348603"/>
            </a:xfrm>
            <a:prstGeom prst="rect">
              <a:avLst/>
            </a:prstGeom>
          </p:spPr>
        </p:pic>
        <p:sp>
          <p:nvSpPr>
            <p:cNvPr id="66" name="テキスト ボックス 65">
              <a:extLst>
                <a:ext uri="{FF2B5EF4-FFF2-40B4-BE49-F238E27FC236}">
                  <a16:creationId xmlns:a16="http://schemas.microsoft.com/office/drawing/2014/main" id="{69DCA9FA-4581-8C87-869C-511EECA064C6}"/>
                </a:ext>
              </a:extLst>
            </p:cNvPr>
            <p:cNvSpPr txBox="1"/>
            <p:nvPr/>
          </p:nvSpPr>
          <p:spPr>
            <a:xfrm>
              <a:off x="327343" y="2007089"/>
              <a:ext cx="4772736" cy="751108"/>
            </a:xfrm>
            <a:prstGeom prst="rect">
              <a:avLst/>
            </a:prstGeom>
            <a:noFill/>
            <a:ln>
              <a:noFill/>
            </a:ln>
          </p:spPr>
          <p:txBody>
            <a:bodyPr wrap="square" rtlCol="0">
              <a:noAutofit/>
            </a:bodyPr>
            <a:lstStyle/>
            <a:p>
              <a:pPr algn="just" defTabSz="1016661">
                <a:lnSpc>
                  <a:spcPct val="110000"/>
                </a:lnSpc>
                <a:spcAft>
                  <a:spcPts val="600"/>
                </a:spcAft>
                <a:defRPr/>
              </a:pPr>
              <a:r>
                <a:rPr lang="ja-JP" altLang="en-US" sz="1100" b="1" spc="80">
                  <a:solidFill>
                    <a:schemeClr val="accent1"/>
                  </a:solidFill>
                  <a:latin typeface="メイリオ" panose="020B0604030504040204" pitchFamily="50" charset="-128"/>
                  <a:ea typeface="メイリオ" panose="020B0604030504040204" pitchFamily="50" charset="-128"/>
                </a:rPr>
                <a:t>労働者</a:t>
              </a:r>
              <a:r>
                <a:rPr lang="ja-JP" altLang="en-US" sz="1100" spc="80">
                  <a:latin typeface="メイリオ" panose="020B0604030504040204" pitchFamily="50" charset="-128"/>
                  <a:ea typeface="メイリオ" panose="020B0604030504040204" pitchFamily="50" charset="-128"/>
                </a:rPr>
                <a:t>にとっては、「年収の壁」を意識せず働くことができ、</a:t>
              </a:r>
              <a:br>
                <a:rPr lang="en-US" altLang="ja-JP" sz="1100" spc="80">
                  <a:latin typeface="メイリオ" panose="020B0604030504040204" pitchFamily="50" charset="-128"/>
                  <a:ea typeface="メイリオ" panose="020B0604030504040204" pitchFamily="50" charset="-128"/>
                </a:rPr>
              </a:br>
              <a:r>
                <a:rPr lang="ja-JP" altLang="en-US" sz="1100" spc="80">
                  <a:latin typeface="メイリオ" panose="020B0604030504040204" pitchFamily="50" charset="-128"/>
                  <a:ea typeface="メイリオ" panose="020B0604030504040204" pitchFamily="50" charset="-128"/>
                </a:rPr>
                <a:t>社会保険に加入することで、 </a:t>
              </a:r>
              <a:r>
                <a:rPr lang="ja-JP" altLang="en-US" sz="1100" b="1" spc="80">
                  <a:latin typeface="メイリオ" panose="020B0604030504040204" pitchFamily="50" charset="-128"/>
                  <a:ea typeface="メイリオ" panose="020B0604030504040204" pitchFamily="50" charset="-128"/>
                </a:rPr>
                <a:t>処遇改善につながる！</a:t>
              </a:r>
              <a:endParaRPr lang="en-US" altLang="ja-JP" sz="1100" b="1" spc="80">
                <a:latin typeface="メイリオ" panose="020B0604030504040204" pitchFamily="50" charset="-128"/>
                <a:ea typeface="メイリオ" panose="020B0604030504040204" pitchFamily="50" charset="-128"/>
              </a:endParaRPr>
            </a:p>
            <a:p>
              <a:pPr algn="just" defTabSz="1016661">
                <a:lnSpc>
                  <a:spcPct val="110000"/>
                </a:lnSpc>
                <a:spcAft>
                  <a:spcPts val="600"/>
                </a:spcAft>
                <a:defRPr/>
              </a:pPr>
              <a:r>
                <a:rPr lang="ja-JP" altLang="en-US" sz="1100" b="1" spc="80">
                  <a:solidFill>
                    <a:srgbClr val="FF6600"/>
                  </a:solidFill>
                  <a:latin typeface="メイリオ" panose="020B0604030504040204" pitchFamily="50" charset="-128"/>
                  <a:ea typeface="メイリオ" panose="020B0604030504040204" pitchFamily="50" charset="-128"/>
                </a:rPr>
                <a:t>事業主</a:t>
              </a:r>
              <a:r>
                <a:rPr lang="ja-JP" altLang="en-US" sz="1100" spc="80">
                  <a:latin typeface="メイリオ" panose="020B0604030504040204" pitchFamily="50" charset="-128"/>
                  <a:ea typeface="メイリオ" panose="020B0604030504040204" pitchFamily="50" charset="-128"/>
                </a:rPr>
                <a:t>の皆さまにおいては、</a:t>
              </a:r>
              <a:r>
                <a:rPr lang="ja-JP" altLang="en-US" sz="1100" b="1" spc="80">
                  <a:latin typeface="メイリオ" panose="020B0604030504040204" pitchFamily="50" charset="-128"/>
                  <a:ea typeface="メイリオ" panose="020B0604030504040204" pitchFamily="50" charset="-128"/>
                </a:rPr>
                <a:t>人手不足の解消に！</a:t>
              </a:r>
              <a:endParaRPr lang="en-US" altLang="ja-JP" sz="1100" b="1" spc="80">
                <a:latin typeface="メイリオ" panose="020B0604030504040204" pitchFamily="50" charset="-128"/>
                <a:ea typeface="メイリオ" panose="020B0604030504040204" pitchFamily="50" charset="-128"/>
              </a:endParaRPr>
            </a:p>
            <a:p>
              <a:pPr algn="just" defTabSz="1016661">
                <a:lnSpc>
                  <a:spcPct val="110000"/>
                </a:lnSpc>
                <a:spcAft>
                  <a:spcPts val="600"/>
                </a:spcAft>
                <a:defRPr/>
              </a:pPr>
              <a:r>
                <a:rPr lang="ja-JP" altLang="en-US" sz="1100" spc="80">
                  <a:latin typeface="メイリオ" panose="020B0604030504040204" pitchFamily="50" charset="-128"/>
                  <a:ea typeface="メイリオ" panose="020B0604030504040204" pitchFamily="50" charset="-128"/>
                </a:rPr>
                <a:t>　</a:t>
              </a:r>
              <a:endParaRPr lang="en-US" altLang="ja-JP" sz="1100" spc="8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745707DC-3EA9-6CBE-FB75-E18401945799}"/>
                </a:ext>
              </a:extLst>
            </p:cNvPr>
            <p:cNvSpPr txBox="1"/>
            <p:nvPr/>
          </p:nvSpPr>
          <p:spPr>
            <a:xfrm>
              <a:off x="327343" y="1700337"/>
              <a:ext cx="4772736" cy="435407"/>
            </a:xfrm>
            <a:prstGeom prst="rect">
              <a:avLst/>
            </a:prstGeom>
            <a:noFill/>
          </p:spPr>
          <p:txBody>
            <a:bodyPr wrap="square" rtlCol="0" anchor="ctr" anchorCtr="0">
              <a:noAutofit/>
            </a:bodyPr>
            <a:lstStyle/>
            <a:p>
              <a:pPr algn="ctr" defTabSz="1016661">
                <a:lnSpc>
                  <a:spcPts val="2261"/>
                </a:lnSpc>
                <a:defRPr/>
              </a:pPr>
              <a:r>
                <a:rPr lang="ja-JP" altLang="en-US" sz="1943" b="1" spc="80">
                  <a:latin typeface="メイリオ" panose="020B0604030504040204" pitchFamily="50" charset="-128"/>
                  <a:ea typeface="メイリオ" panose="020B0604030504040204" pitchFamily="50" charset="-128"/>
                </a:rPr>
                <a:t>年収の壁対策の取り組みを行うことで、</a:t>
              </a:r>
            </a:p>
          </p:txBody>
        </p:sp>
        <p:sp>
          <p:nvSpPr>
            <p:cNvPr id="69" name="楕円 68">
              <a:extLst>
                <a:ext uri="{FF2B5EF4-FFF2-40B4-BE49-F238E27FC236}">
                  <a16:creationId xmlns:a16="http://schemas.microsoft.com/office/drawing/2014/main" id="{00389741-1BA5-EB17-020F-DDCF352474F2}"/>
                </a:ext>
              </a:extLst>
            </p:cNvPr>
            <p:cNvSpPr/>
            <p:nvPr/>
          </p:nvSpPr>
          <p:spPr>
            <a:xfrm>
              <a:off x="369730" y="759578"/>
              <a:ext cx="658636" cy="658636"/>
            </a:xfrm>
            <a:prstGeom prst="ellipse">
              <a:avLst/>
            </a:prstGeom>
            <a:solidFill>
              <a:srgbClr val="FDE83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a:solidFill>
                    <a:sysClr val="windowText" lastClr="000000"/>
                  </a:solidFill>
                  <a:latin typeface="メイリオ" panose="020B0604030504040204" pitchFamily="50" charset="-128"/>
                  <a:ea typeface="メイリオ" panose="020B0604030504040204" pitchFamily="50" charset="-128"/>
                </a:rPr>
                <a:t>拡充</a:t>
              </a:r>
            </a:p>
          </p:txBody>
        </p:sp>
        <p:sp>
          <p:nvSpPr>
            <p:cNvPr id="70" name="四角形: 角を丸くする 69">
              <a:extLst>
                <a:ext uri="{FF2B5EF4-FFF2-40B4-BE49-F238E27FC236}">
                  <a16:creationId xmlns:a16="http://schemas.microsoft.com/office/drawing/2014/main" id="{3BA9E774-BC43-8E92-9790-3E2D5CCDFAA5}"/>
                </a:ext>
              </a:extLst>
            </p:cNvPr>
            <p:cNvSpPr/>
            <p:nvPr/>
          </p:nvSpPr>
          <p:spPr>
            <a:xfrm>
              <a:off x="5220170" y="692896"/>
              <a:ext cx="1944216" cy="2547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1200" b="1">
                  <a:solidFill>
                    <a:schemeClr val="tx2"/>
                  </a:solidFill>
                  <a:latin typeface="メイリオ" panose="020B0604030504040204" pitchFamily="50" charset="-128"/>
                  <a:ea typeface="メイリオ" panose="020B0604030504040204" pitchFamily="50" charset="-128"/>
                </a:rPr>
                <a:t>キャリアアップ助成金</a:t>
              </a:r>
            </a:p>
          </p:txBody>
        </p:sp>
      </p:grpSp>
      <p:sp>
        <p:nvSpPr>
          <p:cNvPr id="72" name="正方形/長方形 71">
            <a:extLst>
              <a:ext uri="{FF2B5EF4-FFF2-40B4-BE49-F238E27FC236}">
                <a16:creationId xmlns:a16="http://schemas.microsoft.com/office/drawing/2014/main" id="{66145315-FA3C-F72A-EEFC-67133B8058AF}"/>
              </a:ext>
            </a:extLst>
          </p:cNvPr>
          <p:cNvSpPr/>
          <p:nvPr/>
        </p:nvSpPr>
        <p:spPr>
          <a:xfrm>
            <a:off x="1056741" y="412253"/>
            <a:ext cx="7402024" cy="851392"/>
          </a:xfrm>
          <a:prstGeom prst="rect">
            <a:avLst/>
          </a:prstGeom>
          <a:noFill/>
          <a:ln>
            <a:noFill/>
          </a:ln>
        </p:spPr>
        <p:style>
          <a:lnRef idx="2">
            <a:schemeClr val="dk1"/>
          </a:lnRef>
          <a:fillRef idx="1">
            <a:schemeClr val="lt1"/>
          </a:fillRef>
          <a:effectRef idx="0">
            <a:schemeClr val="dk1"/>
          </a:effectRef>
          <a:fontRef idx="minor">
            <a:schemeClr val="dk1"/>
          </a:fontRef>
        </p:style>
        <p:txBody>
          <a:bodyPr lIns="101662" tIns="77712" rIns="101662" bIns="0" rtlCol="0" anchor="ctr"/>
          <a:lstStyle/>
          <a:p>
            <a:pPr defTabSz="466895">
              <a:lnSpc>
                <a:spcPct val="80000"/>
              </a:lnSpc>
              <a:defRPr/>
            </a:pPr>
            <a:r>
              <a:rPr lang="ja-JP" altLang="en-US" sz="2100" b="1" spc="200">
                <a:solidFill>
                  <a:prstClr val="white"/>
                </a:solidFill>
                <a:latin typeface="メイリオ" panose="020B0604030504040204" pitchFamily="50" charset="-128"/>
                <a:ea typeface="メイリオ" panose="020B0604030504040204" pitchFamily="50" charset="-128"/>
              </a:rPr>
              <a:t>年収の壁対策　</a:t>
            </a:r>
            <a:endParaRPr lang="en-US" altLang="ja-JP" sz="2100" b="1" spc="200">
              <a:solidFill>
                <a:prstClr val="white"/>
              </a:solidFill>
              <a:latin typeface="メイリオ" panose="020B0604030504040204" pitchFamily="50" charset="-128"/>
              <a:ea typeface="メイリオ" panose="020B0604030504040204" pitchFamily="50" charset="-128"/>
            </a:endParaRPr>
          </a:p>
          <a:p>
            <a:pPr defTabSz="466895">
              <a:lnSpc>
                <a:spcPct val="80000"/>
              </a:lnSpc>
              <a:defRPr/>
            </a:pPr>
            <a:r>
              <a:rPr lang="ja-JP" altLang="en-US" sz="2100" b="1" spc="100">
                <a:solidFill>
                  <a:prstClr val="white"/>
                </a:solidFill>
                <a:latin typeface="メイリオ" panose="020B0604030504040204" pitchFamily="50" charset="-128"/>
                <a:ea typeface="メイリオ" panose="020B0604030504040204" pitchFamily="50" charset="-128"/>
              </a:rPr>
              <a:t>労働者１人につき</a:t>
            </a:r>
            <a:r>
              <a:rPr lang="ja-JP" altLang="en-US" sz="2100" b="1" spc="100">
                <a:solidFill>
                  <a:srgbClr val="FCE734"/>
                </a:solidFill>
                <a:latin typeface="メイリオ" panose="020B0604030504040204" pitchFamily="50" charset="-128"/>
                <a:ea typeface="メイリオ" panose="020B0604030504040204" pitchFamily="50" charset="-128"/>
              </a:rPr>
              <a:t>最大</a:t>
            </a:r>
            <a:r>
              <a:rPr lang="en-US" altLang="ja-JP" sz="3200" b="1" spc="100">
                <a:solidFill>
                  <a:srgbClr val="FCE734"/>
                </a:solidFill>
                <a:latin typeface="メイリオ" panose="020B0604030504040204" pitchFamily="50" charset="-128"/>
                <a:ea typeface="メイリオ" panose="020B0604030504040204" pitchFamily="50" charset="-128"/>
              </a:rPr>
              <a:t>75</a:t>
            </a:r>
            <a:r>
              <a:rPr lang="ja-JP" altLang="en-US" sz="2100" b="1" spc="100">
                <a:solidFill>
                  <a:srgbClr val="FCE734"/>
                </a:solidFill>
                <a:latin typeface="メイリオ" panose="020B0604030504040204" pitchFamily="50" charset="-128"/>
                <a:ea typeface="メイリオ" panose="020B0604030504040204" pitchFamily="50" charset="-128"/>
              </a:rPr>
              <a:t>万円</a:t>
            </a:r>
            <a:r>
              <a:rPr lang="ja-JP" altLang="en-US" sz="2100" b="1" spc="100">
                <a:solidFill>
                  <a:prstClr val="white"/>
                </a:solidFill>
                <a:latin typeface="メイリオ" panose="020B0604030504040204" pitchFamily="50" charset="-128"/>
                <a:ea typeface="メイリオ" panose="020B0604030504040204" pitchFamily="50" charset="-128"/>
              </a:rPr>
              <a:t>助成します！</a:t>
            </a:r>
            <a:endParaRPr lang="en-US" altLang="ja-JP" sz="2100" b="1" spc="100">
              <a:solidFill>
                <a:prstClr val="white"/>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B43D0F4F-D8F5-C516-B13E-BE1B86E67926}"/>
              </a:ext>
            </a:extLst>
          </p:cNvPr>
          <p:cNvSpPr/>
          <p:nvPr/>
        </p:nvSpPr>
        <p:spPr>
          <a:xfrm>
            <a:off x="5352607" y="2391877"/>
            <a:ext cx="2030288" cy="175989"/>
          </a:xfrm>
          <a:prstGeom prst="rect">
            <a:avLst/>
          </a:prstGeom>
          <a:noFill/>
          <a:ln w="15875">
            <a:noFill/>
          </a:ln>
        </p:spPr>
        <p:style>
          <a:lnRef idx="2">
            <a:schemeClr val="accent3"/>
          </a:lnRef>
          <a:fillRef idx="1">
            <a:schemeClr val="lt1"/>
          </a:fillRef>
          <a:effectRef idx="0">
            <a:schemeClr val="accent3"/>
          </a:effectRef>
          <a:fontRef idx="minor">
            <a:schemeClr val="dk1"/>
          </a:fontRef>
        </p:style>
        <p:txBody>
          <a:bodyPr lIns="102335" tIns="111016" rIns="102335" bIns="0" rtlCol="0" anchor="ctr"/>
          <a:lstStyle/>
          <a:p>
            <a:pPr defTabSz="1027091"/>
            <a:r>
              <a:rPr lang="ja-JP" altLang="ja-JP" sz="400">
                <a:effectLst/>
                <a:latin typeface="メイリオ" panose="020B0604030504040204" pitchFamily="50" charset="-128"/>
                <a:ea typeface="メイリオ" panose="020B0604030504040204" pitchFamily="50" charset="-128"/>
                <a:cs typeface="ＭＳ Ｐゴシック" panose="020B0600070205080204" pitchFamily="50" charset="-128"/>
              </a:rPr>
              <a:t>・政府広報オンライン「年収の金・支援強化パッケージ」を加工して作成</a:t>
            </a:r>
            <a:endParaRPr lang="ja-JP" altLang="en-US" sz="100" spc="8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正方形/長方形 102">
            <a:extLst>
              <a:ext uri="{FF2B5EF4-FFF2-40B4-BE49-F238E27FC236}">
                <a16:creationId xmlns:a16="http://schemas.microsoft.com/office/drawing/2014/main" id="{188603ED-37BE-682A-AF98-FA0DAA013DC0}"/>
              </a:ext>
            </a:extLst>
          </p:cNvPr>
          <p:cNvSpPr/>
          <p:nvPr/>
        </p:nvSpPr>
        <p:spPr>
          <a:xfrm>
            <a:off x="211838" y="9507810"/>
            <a:ext cx="6887118" cy="493472"/>
          </a:xfrm>
          <a:prstGeom prst="rect">
            <a:avLst/>
          </a:prstGeom>
          <a:solidFill>
            <a:srgbClr val="FDF3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BIZ UDPゴシック"/>
              <a:ea typeface="BIZ UDPゴシック"/>
              <a:cs typeface="+mn-cs"/>
            </a:endParaRPr>
          </a:p>
        </p:txBody>
      </p:sp>
      <p:sp>
        <p:nvSpPr>
          <p:cNvPr id="105" name="テキスト ボックス 104">
            <a:extLst>
              <a:ext uri="{FF2B5EF4-FFF2-40B4-BE49-F238E27FC236}">
                <a16:creationId xmlns:a16="http://schemas.microsoft.com/office/drawing/2014/main" id="{1D6FD7A1-63BD-9F97-31BB-7A2B45001F7A}"/>
              </a:ext>
            </a:extLst>
          </p:cNvPr>
          <p:cNvSpPr txBox="1"/>
          <p:nvPr/>
        </p:nvSpPr>
        <p:spPr>
          <a:xfrm>
            <a:off x="143443" y="8151654"/>
            <a:ext cx="7082316" cy="397009"/>
          </a:xfrm>
          <a:prstGeom prst="rect">
            <a:avLst/>
          </a:prstGeom>
          <a:noFill/>
          <a:ln>
            <a:noFill/>
          </a:ln>
        </p:spPr>
        <p:txBody>
          <a:bodyPr wrap="square" rtlCol="0">
            <a:noAutofit/>
          </a:bodyPr>
          <a:lstStyle/>
          <a:p>
            <a:pPr defTabSz="1016661">
              <a:defRPr/>
            </a:pPr>
            <a:r>
              <a:rPr kumimoji="0" lang="ja-JP" altLang="en-US" sz="1050" spc="80">
                <a:solidFill>
                  <a:prstClr val="black"/>
                </a:solidFill>
                <a:latin typeface="メイリオ" panose="020B0604030504040204" pitchFamily="50" charset="-128"/>
                <a:ea typeface="メイリオ" panose="020B0604030504040204" pitchFamily="50" charset="-128"/>
              </a:rPr>
              <a:t>社会保険適用時処遇改善コース（労働時間延長メニュー</a:t>
            </a:r>
            <a:r>
              <a:rPr kumimoji="0" lang="ja-JP" altLang="en-US" sz="1050" spc="80">
                <a:solidFill>
                  <a:srgbClr val="000000"/>
                </a:solidFill>
                <a:latin typeface="メイリオ" panose="020B0604030504040204" pitchFamily="50" charset="-128"/>
                <a:ea typeface="メイリオ" panose="020B0604030504040204" pitchFamily="50" charset="-128"/>
              </a:rPr>
              <a:t>または</a:t>
            </a:r>
            <a:r>
              <a:rPr kumimoji="0" lang="ja-JP" altLang="en-US" sz="1050" spc="80">
                <a:solidFill>
                  <a:prstClr val="black"/>
                </a:solidFill>
                <a:latin typeface="メイリオ" panose="020B0604030504040204" pitchFamily="50" charset="-128"/>
                <a:ea typeface="メイリオ" panose="020B0604030504040204" pitchFamily="50" charset="-128"/>
              </a:rPr>
              <a:t>併用メニュー）の取り組みを進めていても、</a:t>
            </a:r>
            <a:r>
              <a:rPr kumimoji="0" lang="ja-JP" altLang="en-US" sz="1050" b="1" spc="80">
                <a:solidFill>
                  <a:srgbClr val="FF6600"/>
                </a:solidFill>
                <a:latin typeface="メイリオ" panose="020B0604030504040204" pitchFamily="50" charset="-128"/>
                <a:ea typeface="メイリオ" panose="020B0604030504040204" pitchFamily="50" charset="-128"/>
              </a:rPr>
              <a:t>本コースの要件を充足</a:t>
            </a:r>
            <a:r>
              <a:rPr kumimoji="0" lang="ja-JP" altLang="en-US" sz="1050" spc="80">
                <a:solidFill>
                  <a:prstClr val="black"/>
                </a:solidFill>
                <a:latin typeface="メイリオ" panose="020B0604030504040204" pitchFamily="50" charset="-128"/>
                <a:ea typeface="メイリオ" panose="020B0604030504040204" pitchFamily="50" charset="-128"/>
              </a:rPr>
              <a:t>する場合、切り替えての申請が可能です</a:t>
            </a:r>
            <a:r>
              <a:rPr kumimoji="0" lang="en-US" altLang="ja-JP" sz="700" spc="80">
                <a:solidFill>
                  <a:prstClr val="black"/>
                </a:solidFill>
                <a:latin typeface="メイリオ" panose="020B0604030504040204" pitchFamily="50" charset="-128"/>
                <a:ea typeface="メイリオ" panose="020B0604030504040204" pitchFamily="50" charset="-128"/>
              </a:rPr>
              <a:t>※</a:t>
            </a:r>
            <a:r>
              <a:rPr kumimoji="0" lang="ja-JP" altLang="en-US" sz="1050" spc="80">
                <a:solidFill>
                  <a:prstClr val="black"/>
                </a:solidFill>
                <a:latin typeface="メイリオ" panose="020B0604030504040204" pitchFamily="50" charset="-128"/>
                <a:ea typeface="メイリオ" panose="020B0604030504040204" pitchFamily="50" charset="-128"/>
              </a:rPr>
              <a:t>。</a:t>
            </a:r>
            <a:endParaRPr kumimoji="0" lang="en-US" altLang="ja-JP" sz="1050" spc="80">
              <a:solidFill>
                <a:prstClr val="black"/>
              </a:solidFill>
              <a:latin typeface="メイリオ" panose="020B0604030504040204" pitchFamily="50" charset="-128"/>
              <a:ea typeface="メイリオ" panose="020B0604030504040204" pitchFamily="50" charset="-128"/>
            </a:endParaRPr>
          </a:p>
        </p:txBody>
      </p:sp>
      <p:sp>
        <p:nvSpPr>
          <p:cNvPr id="106" name="二等辺三角形 105">
            <a:extLst>
              <a:ext uri="{FF2B5EF4-FFF2-40B4-BE49-F238E27FC236}">
                <a16:creationId xmlns:a16="http://schemas.microsoft.com/office/drawing/2014/main" id="{8D6CC538-BCF0-AC49-C4B5-5A3C2C7BDBE7}"/>
              </a:ext>
            </a:extLst>
          </p:cNvPr>
          <p:cNvSpPr/>
          <p:nvPr/>
        </p:nvSpPr>
        <p:spPr>
          <a:xfrm>
            <a:off x="593013" y="9132935"/>
            <a:ext cx="158936" cy="143699"/>
          </a:xfrm>
          <a:prstGeom prst="triangle">
            <a:avLst/>
          </a:prstGeom>
          <a:solidFill>
            <a:srgbClr val="FF6600"/>
          </a:solidFill>
          <a:ln w="15875" cap="flat" cmpd="sng" algn="ctr">
            <a:noFill/>
            <a:prstDash val="solid"/>
            <a:miter lim="800000"/>
          </a:ln>
          <a:effectLst/>
        </p:spPr>
        <p:txBody>
          <a:bodyPr lIns="107453" tIns="116568" rIns="107453" bIns="0" rtlCol="0" anchor="ctr"/>
          <a:lstStyle/>
          <a:p>
            <a:pPr marL="0" marR="0" lvl="0" indent="0" algn="ctr" defTabSz="1027091"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80" normalizeH="0" baseline="0" noProof="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a:extLst>
              <a:ext uri="{FF2B5EF4-FFF2-40B4-BE49-F238E27FC236}">
                <a16:creationId xmlns:a16="http://schemas.microsoft.com/office/drawing/2014/main" id="{B5B997A2-BB4E-60E6-C7AB-0DF90513A518}"/>
              </a:ext>
            </a:extLst>
          </p:cNvPr>
          <p:cNvSpPr txBox="1"/>
          <p:nvPr/>
        </p:nvSpPr>
        <p:spPr>
          <a:xfrm>
            <a:off x="681973" y="9092401"/>
            <a:ext cx="713943" cy="278762"/>
          </a:xfrm>
          <a:prstGeom prst="rect">
            <a:avLst/>
          </a:prstGeom>
          <a:noFill/>
          <a:ln>
            <a:noFill/>
          </a:ln>
        </p:spPr>
        <p:txBody>
          <a:bodyPr wrap="square" lIns="77712" tIns="38856" rIns="77712" bIns="38856" rtlCol="0" anchor="ctr" anchorCtr="0">
            <a:noAutofit/>
          </a:bodyPr>
          <a:lstStyle/>
          <a:p>
            <a:pPr algn="ctr" defTabSz="1016661">
              <a:spcAft>
                <a:spcPts val="324"/>
              </a:spcAft>
              <a:defRPr/>
            </a:pPr>
            <a:r>
              <a:rPr kumimoji="0" lang="ja-JP" altLang="en-US" sz="1050" spc="80">
                <a:solidFill>
                  <a:prstClr val="black"/>
                </a:solidFill>
                <a:latin typeface="メイリオ" panose="020B0604030504040204" pitchFamily="50" charset="-128"/>
                <a:ea typeface="メイリオ" panose="020B0604030504040204" pitchFamily="50" charset="-128"/>
              </a:rPr>
              <a:t>計画届</a:t>
            </a:r>
            <a:endParaRPr kumimoji="0" lang="en-US" altLang="ja-JP" sz="1050" spc="80">
              <a:solidFill>
                <a:prstClr val="black"/>
              </a:solidFill>
              <a:latin typeface="メイリオ" panose="020B0604030504040204" pitchFamily="50" charset="-128"/>
              <a:ea typeface="メイリオ" panose="020B0604030504040204" pitchFamily="50" charset="-128"/>
            </a:endParaRPr>
          </a:p>
        </p:txBody>
      </p:sp>
      <p:sp>
        <p:nvSpPr>
          <p:cNvPr id="108" name="テキスト ボックス 107">
            <a:extLst>
              <a:ext uri="{FF2B5EF4-FFF2-40B4-BE49-F238E27FC236}">
                <a16:creationId xmlns:a16="http://schemas.microsoft.com/office/drawing/2014/main" id="{B4103B17-D11A-77AD-1734-CBA41969F9D5}"/>
              </a:ext>
            </a:extLst>
          </p:cNvPr>
          <p:cNvSpPr txBox="1"/>
          <p:nvPr/>
        </p:nvSpPr>
        <p:spPr>
          <a:xfrm>
            <a:off x="3736449" y="8769859"/>
            <a:ext cx="2308210" cy="248996"/>
          </a:xfrm>
          <a:prstGeom prst="rect">
            <a:avLst/>
          </a:prstGeom>
          <a:solidFill>
            <a:srgbClr val="D1E9FF"/>
          </a:solidFill>
          <a:ln>
            <a:noFill/>
          </a:ln>
        </p:spPr>
        <p:txBody>
          <a:bodyPr wrap="square" lIns="77712" tIns="38856" rIns="77712" bIns="0" rtlCol="0" anchor="ctr" anchorCtr="0">
            <a:noAutofit/>
          </a:bodyPr>
          <a:lstStyle/>
          <a:p>
            <a:pPr algn="ctr" defTabSz="1016661">
              <a:spcAft>
                <a:spcPts val="324"/>
              </a:spcAft>
              <a:defRPr/>
            </a:pPr>
            <a:r>
              <a:rPr kumimoji="0" lang="ja-JP" altLang="en-US" sz="1079" b="1" spc="80">
                <a:solidFill>
                  <a:srgbClr val="005CAF"/>
                </a:solidFill>
                <a:latin typeface="メイリオ" panose="020B0604030504040204" pitchFamily="50" charset="-128"/>
                <a:ea typeface="メイリオ" panose="020B0604030504040204" pitchFamily="50" charset="-128"/>
              </a:rPr>
              <a:t>６か月継続雇用</a:t>
            </a:r>
            <a:endParaRPr kumimoji="0" lang="en-US" altLang="ja-JP" sz="1079" b="1" spc="80">
              <a:solidFill>
                <a:srgbClr val="005CAF"/>
              </a:solidFill>
              <a:latin typeface="メイリオ" panose="020B0604030504040204" pitchFamily="50" charset="-128"/>
              <a:ea typeface="メイリオ" panose="020B0604030504040204" pitchFamily="50" charset="-128"/>
            </a:endParaRPr>
          </a:p>
        </p:txBody>
      </p:sp>
      <p:sp>
        <p:nvSpPr>
          <p:cNvPr id="109" name="二等辺三角形 108">
            <a:extLst>
              <a:ext uri="{FF2B5EF4-FFF2-40B4-BE49-F238E27FC236}">
                <a16:creationId xmlns:a16="http://schemas.microsoft.com/office/drawing/2014/main" id="{3A1C0C73-8DAF-FF07-4E73-7AF6BA94ED46}"/>
              </a:ext>
            </a:extLst>
          </p:cNvPr>
          <p:cNvSpPr/>
          <p:nvPr/>
        </p:nvSpPr>
        <p:spPr>
          <a:xfrm>
            <a:off x="1382336" y="9132935"/>
            <a:ext cx="158936" cy="143699"/>
          </a:xfrm>
          <a:prstGeom prst="triangle">
            <a:avLst/>
          </a:prstGeom>
          <a:solidFill>
            <a:srgbClr val="FF6600"/>
          </a:solidFill>
          <a:ln w="15875" cap="flat" cmpd="sng" algn="ctr">
            <a:noFill/>
            <a:prstDash val="solid"/>
            <a:miter lim="800000"/>
          </a:ln>
          <a:effectLst/>
        </p:spPr>
        <p:txBody>
          <a:bodyPr lIns="107453" tIns="116568" rIns="107453" bIns="0" rtlCol="0" anchor="ctr"/>
          <a:lstStyle/>
          <a:p>
            <a:pPr marL="0" marR="0" lvl="0" indent="0" algn="ctr" defTabSz="1027091"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80" normalizeH="0" baseline="0" noProof="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a:extLst>
              <a:ext uri="{FF2B5EF4-FFF2-40B4-BE49-F238E27FC236}">
                <a16:creationId xmlns:a16="http://schemas.microsoft.com/office/drawing/2014/main" id="{A9D5677E-E88C-EFA9-EA14-E82CF5156FEB}"/>
              </a:ext>
            </a:extLst>
          </p:cNvPr>
          <p:cNvSpPr txBox="1"/>
          <p:nvPr/>
        </p:nvSpPr>
        <p:spPr>
          <a:xfrm>
            <a:off x="1581005" y="9069994"/>
            <a:ext cx="1898509" cy="421086"/>
          </a:xfrm>
          <a:prstGeom prst="rect">
            <a:avLst/>
          </a:prstGeom>
          <a:noFill/>
          <a:ln>
            <a:noFill/>
          </a:ln>
        </p:spPr>
        <p:txBody>
          <a:bodyPr wrap="square" lIns="77712" tIns="38856" rIns="77712" bIns="38856" rtlCol="0" anchor="ctr" anchorCtr="0">
            <a:noAutofit/>
          </a:bodyPr>
          <a:lstStyle/>
          <a:p>
            <a:pPr defTabSz="1016661">
              <a:spcAft>
                <a:spcPts val="324"/>
              </a:spcAft>
              <a:defRPr/>
            </a:pPr>
            <a:r>
              <a:rPr kumimoji="0" lang="ja-JP" altLang="en-US" sz="900" spc="80">
                <a:solidFill>
                  <a:prstClr val="black"/>
                </a:solidFill>
                <a:latin typeface="メイリオ" panose="020B0604030504040204" pitchFamily="50" charset="-128"/>
                <a:ea typeface="メイリオ" panose="020B0604030504040204" pitchFamily="50" charset="-128"/>
              </a:rPr>
              <a:t>社会保険加入および</a:t>
            </a:r>
            <a:br>
              <a:rPr kumimoji="0" lang="en-US" altLang="ja-JP" sz="900" spc="80">
                <a:solidFill>
                  <a:prstClr val="black"/>
                </a:solidFill>
                <a:latin typeface="メイリオ" panose="020B0604030504040204" pitchFamily="50" charset="-128"/>
                <a:ea typeface="メイリオ" panose="020B0604030504040204" pitchFamily="50" charset="-128"/>
              </a:rPr>
            </a:br>
            <a:r>
              <a:rPr kumimoji="0" lang="ja-JP" altLang="en-US" sz="900" spc="80">
                <a:solidFill>
                  <a:prstClr val="black"/>
                </a:solidFill>
                <a:latin typeface="メイリオ" panose="020B0604030504040204" pitchFamily="50" charset="-128"/>
                <a:ea typeface="メイリオ" panose="020B0604030504040204" pitchFamily="50" charset="-128"/>
              </a:rPr>
              <a:t>労働時間延長等の取り組み</a:t>
            </a:r>
            <a:endParaRPr kumimoji="0" lang="en-US" altLang="ja-JP" sz="900" spc="80">
              <a:solidFill>
                <a:prstClr val="black"/>
              </a:solidFill>
              <a:latin typeface="メイリオ" panose="020B0604030504040204" pitchFamily="50" charset="-128"/>
              <a:ea typeface="メイリオ" panose="020B0604030504040204" pitchFamily="50" charset="-128"/>
            </a:endParaRPr>
          </a:p>
        </p:txBody>
      </p:sp>
      <p:sp>
        <p:nvSpPr>
          <p:cNvPr id="111" name="テキスト ボックス 110">
            <a:extLst>
              <a:ext uri="{FF2B5EF4-FFF2-40B4-BE49-F238E27FC236}">
                <a16:creationId xmlns:a16="http://schemas.microsoft.com/office/drawing/2014/main" id="{B4A1A83F-E420-06B8-3878-569E76B7E162}"/>
              </a:ext>
            </a:extLst>
          </p:cNvPr>
          <p:cNvSpPr txBox="1"/>
          <p:nvPr/>
        </p:nvSpPr>
        <p:spPr>
          <a:xfrm>
            <a:off x="1544161" y="8764497"/>
            <a:ext cx="2180034" cy="252527"/>
          </a:xfrm>
          <a:prstGeom prst="rect">
            <a:avLst/>
          </a:prstGeom>
          <a:solidFill>
            <a:srgbClr val="FFFFFF">
              <a:lumMod val="85000"/>
            </a:srgbClr>
          </a:solidFill>
          <a:ln>
            <a:noFill/>
          </a:ln>
        </p:spPr>
        <p:txBody>
          <a:bodyPr wrap="square" lIns="77712" tIns="38856" rIns="77712" bIns="0" rtlCol="0" anchor="ctr" anchorCtr="0">
            <a:noAutofit/>
          </a:bodyPr>
          <a:lstStyle/>
          <a:p>
            <a:pPr marL="0" marR="0" lvl="0" indent="0" algn="ctr" defTabSz="1027091" eaLnBrk="1" fontAlgn="auto" latinLnBrk="0" hangingPunct="1">
              <a:lnSpc>
                <a:spcPct val="100000"/>
              </a:lnSpc>
              <a:spcBef>
                <a:spcPts val="0"/>
              </a:spcBef>
              <a:spcAft>
                <a:spcPts val="0"/>
              </a:spcAft>
              <a:buClrTx/>
              <a:buSzTx/>
              <a:buFontTx/>
              <a:buNone/>
              <a:tabLst/>
              <a:defRPr/>
            </a:pPr>
            <a:r>
              <a:rPr kumimoji="0" lang="ja-JP" altLang="en-US" sz="972" b="0" i="0" u="none" strike="noStrike" kern="0" cap="none" spc="8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労働時間延長及び併用の取り組み</a:t>
            </a:r>
          </a:p>
        </p:txBody>
      </p:sp>
      <p:sp>
        <p:nvSpPr>
          <p:cNvPr id="112" name="二等辺三角形 111">
            <a:extLst>
              <a:ext uri="{FF2B5EF4-FFF2-40B4-BE49-F238E27FC236}">
                <a16:creationId xmlns:a16="http://schemas.microsoft.com/office/drawing/2014/main" id="{B1AF4092-BD90-9E62-2F27-EC91340BEE25}"/>
              </a:ext>
            </a:extLst>
          </p:cNvPr>
          <p:cNvSpPr/>
          <p:nvPr/>
        </p:nvSpPr>
        <p:spPr>
          <a:xfrm>
            <a:off x="4311679" y="9132935"/>
            <a:ext cx="158936" cy="143699"/>
          </a:xfrm>
          <a:prstGeom prst="triangle">
            <a:avLst/>
          </a:prstGeom>
          <a:solidFill>
            <a:srgbClr val="FF6600"/>
          </a:solidFill>
          <a:ln w="15875" cap="flat" cmpd="sng" algn="ctr">
            <a:noFill/>
            <a:prstDash val="solid"/>
            <a:miter lim="800000"/>
          </a:ln>
          <a:effectLst/>
        </p:spPr>
        <p:txBody>
          <a:bodyPr lIns="107453" tIns="116568" rIns="107453" bIns="0" rtlCol="0" anchor="ctr"/>
          <a:lstStyle/>
          <a:p>
            <a:pPr marL="0" marR="0" lvl="0" indent="0" algn="ctr" defTabSz="1027091"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80" normalizeH="0" baseline="0" noProof="0">
              <a:ln>
                <a:noFill/>
              </a:ln>
              <a:solidFill>
                <a:srgbClr val="FF66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矢印: 下 112">
            <a:extLst>
              <a:ext uri="{FF2B5EF4-FFF2-40B4-BE49-F238E27FC236}">
                <a16:creationId xmlns:a16="http://schemas.microsoft.com/office/drawing/2014/main" id="{4C272221-64BB-5DF3-6BF2-5BBE88451245}"/>
              </a:ext>
            </a:extLst>
          </p:cNvPr>
          <p:cNvSpPr/>
          <p:nvPr/>
        </p:nvSpPr>
        <p:spPr>
          <a:xfrm rot="16200000">
            <a:off x="3598562" y="5867380"/>
            <a:ext cx="73968" cy="6384153"/>
          </a:xfrm>
          <a:prstGeom prst="downArrow">
            <a:avLst>
              <a:gd name="adj1" fmla="val 50000"/>
              <a:gd name="adj2" fmla="val 82617"/>
            </a:avLst>
          </a:prstGeom>
          <a:solidFill>
            <a:srgbClr val="FFFFFF">
              <a:lumMod val="50000"/>
            </a:srgbClr>
          </a:solidFill>
          <a:ln w="15875" cap="flat" cmpd="sng" algn="ctr">
            <a:noFill/>
            <a:prstDash val="solid"/>
            <a:miter lim="800000"/>
          </a:ln>
          <a:effectLst/>
        </p:spPr>
        <p:txBody>
          <a:bodyPr lIns="107453" tIns="116568" rIns="107453" bIns="0" rtlCol="0" anchor="ctr"/>
          <a:lstStyle/>
          <a:p>
            <a:pPr marL="0" marR="0" lvl="0" indent="0" algn="ctr" defTabSz="1027091"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8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テキスト ボックス 113">
            <a:extLst>
              <a:ext uri="{FF2B5EF4-FFF2-40B4-BE49-F238E27FC236}">
                <a16:creationId xmlns:a16="http://schemas.microsoft.com/office/drawing/2014/main" id="{71137BB9-DE14-8BA8-4FDF-848DC1FEE790}"/>
              </a:ext>
            </a:extLst>
          </p:cNvPr>
          <p:cNvSpPr txBox="1"/>
          <p:nvPr/>
        </p:nvSpPr>
        <p:spPr>
          <a:xfrm>
            <a:off x="4391147" y="9077608"/>
            <a:ext cx="890030" cy="317623"/>
          </a:xfrm>
          <a:prstGeom prst="rect">
            <a:avLst/>
          </a:prstGeom>
          <a:noFill/>
          <a:ln>
            <a:noFill/>
          </a:ln>
        </p:spPr>
        <p:txBody>
          <a:bodyPr wrap="square" lIns="77712" tIns="38856" rIns="77712" bIns="38856" rtlCol="0" anchor="ctr" anchorCtr="0">
            <a:noAutofit/>
          </a:bodyPr>
          <a:lstStyle/>
          <a:p>
            <a:pPr algn="ctr" defTabSz="1016661">
              <a:spcAft>
                <a:spcPts val="324"/>
              </a:spcAft>
              <a:defRPr/>
            </a:pPr>
            <a:r>
              <a:rPr kumimoji="0" lang="ja-JP" altLang="en-US" sz="1100" b="1" spc="80">
                <a:solidFill>
                  <a:srgbClr val="FF6600"/>
                </a:solidFill>
                <a:latin typeface="メイリオ" panose="020B0604030504040204" pitchFamily="50" charset="-128"/>
                <a:ea typeface="メイリオ" panose="020B0604030504040204" pitchFamily="50" charset="-128"/>
              </a:rPr>
              <a:t>支給申請</a:t>
            </a:r>
            <a:endParaRPr kumimoji="0" lang="en-US" altLang="ja-JP" sz="1100" b="1" spc="80">
              <a:solidFill>
                <a:srgbClr val="FF6600"/>
              </a:solidFill>
              <a:latin typeface="メイリオ" panose="020B0604030504040204" pitchFamily="50" charset="-128"/>
              <a:ea typeface="メイリオ" panose="020B0604030504040204" pitchFamily="50" charset="-128"/>
            </a:endParaRPr>
          </a:p>
        </p:txBody>
      </p:sp>
      <p:sp>
        <p:nvSpPr>
          <p:cNvPr id="115" name="テキスト ボックス 114">
            <a:extLst>
              <a:ext uri="{FF2B5EF4-FFF2-40B4-BE49-F238E27FC236}">
                <a16:creationId xmlns:a16="http://schemas.microsoft.com/office/drawing/2014/main" id="{6CC49271-2471-C430-13A5-09B53A2FBD23}"/>
              </a:ext>
            </a:extLst>
          </p:cNvPr>
          <p:cNvSpPr txBox="1"/>
          <p:nvPr/>
        </p:nvSpPr>
        <p:spPr>
          <a:xfrm>
            <a:off x="1213410" y="9554319"/>
            <a:ext cx="5885546" cy="410613"/>
          </a:xfrm>
          <a:prstGeom prst="rect">
            <a:avLst/>
          </a:prstGeom>
          <a:noFill/>
          <a:ln>
            <a:noFill/>
          </a:ln>
        </p:spPr>
        <p:txBody>
          <a:bodyPr wrap="square" lIns="77712" tIns="38856" rIns="77712" bIns="38856" rtlCol="0" anchor="ctr" anchorCtr="0">
            <a:spAutoFit/>
          </a:bodyPr>
          <a:lstStyle/>
          <a:p>
            <a:pPr algn="dist" defTabSz="1027091"/>
            <a:r>
              <a:rPr kumimoji="0" lang="ja-JP" altLang="en-US" sz="1079" b="1" spc="8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社会保険適用時処遇改善コースの労働時間延長メニュー</a:t>
            </a:r>
            <a:r>
              <a:rPr kumimoji="0" lang="ja-JP" altLang="en-US" sz="1079" spc="8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または</a:t>
            </a:r>
            <a:r>
              <a:rPr kumimoji="0" lang="ja-JP" altLang="en-US" sz="1079" b="1" spc="8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併用メニュー</a:t>
            </a:r>
            <a:r>
              <a:rPr kumimoji="0" lang="ja-JP" altLang="en-US" sz="1079" spc="8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を利用していたが、同時に新コースの要件を満たしている場合には、</a:t>
            </a:r>
            <a:r>
              <a:rPr kumimoji="0" lang="ja-JP" altLang="en-US" sz="1079" b="1" spc="8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新コースでの申請が可能</a:t>
            </a:r>
            <a:r>
              <a:rPr kumimoji="0" lang="ja-JP" altLang="en-US" sz="1079" spc="8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079" b="1" spc="80" dirty="0">
              <a:solidFill>
                <a:srgbClr val="000000"/>
              </a:solidFill>
              <a:latin typeface="メイリオ" panose="020B0604030504040204" pitchFamily="50" charset="-128"/>
              <a:ea typeface="メイリオ" panose="020B0604030504040204" pitchFamily="50" charset="-128"/>
            </a:endParaRPr>
          </a:p>
        </p:txBody>
      </p:sp>
      <p:sp>
        <p:nvSpPr>
          <p:cNvPr id="116" name="四角形: 角を丸くする 115">
            <a:extLst>
              <a:ext uri="{FF2B5EF4-FFF2-40B4-BE49-F238E27FC236}">
                <a16:creationId xmlns:a16="http://schemas.microsoft.com/office/drawing/2014/main" id="{C6EA1138-D3EE-D462-D437-0F22A4B48299}"/>
              </a:ext>
            </a:extLst>
          </p:cNvPr>
          <p:cNvSpPr/>
          <p:nvPr/>
        </p:nvSpPr>
        <p:spPr>
          <a:xfrm>
            <a:off x="289103" y="9548553"/>
            <a:ext cx="831283" cy="371712"/>
          </a:xfrm>
          <a:prstGeom prst="roundRect">
            <a:avLst/>
          </a:prstGeom>
          <a:solidFill>
            <a:srgbClr val="FF9900"/>
          </a:solidFill>
          <a:ln w="12700" cap="flat" cmpd="sng" algn="ctr">
            <a:noFill/>
            <a:prstDash val="solid"/>
            <a:miter lim="800000"/>
          </a:ln>
          <a:effectLst/>
        </p:spPr>
        <p:txBody>
          <a:bodyPr lIns="36000" rIns="36000" bIns="0" rtlCol="0" anchor="ctr"/>
          <a:lstStyle/>
          <a:p>
            <a:pPr marL="0" marR="0" lvl="0" indent="0" algn="ctr" defTabSz="1027091" eaLnBrk="1" fontAlgn="auto" latinLnBrk="0" hangingPunct="1">
              <a:lnSpc>
                <a:spcPct val="100000"/>
              </a:lnSpc>
              <a:spcBef>
                <a:spcPts val="0"/>
              </a:spcBef>
              <a:spcAft>
                <a:spcPts val="0"/>
              </a:spcAft>
              <a:buClrTx/>
              <a:buSzTx/>
              <a:buFontTx/>
              <a:buNone/>
              <a:tabLst/>
              <a:defRPr/>
            </a:pPr>
            <a:r>
              <a:rPr kumimoji="0" lang="ja-JP" altLang="en-US" sz="1187" b="1" i="0" u="none" strike="noStrike" kern="0" cap="none" spc="8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切替対象</a:t>
            </a:r>
          </a:p>
        </p:txBody>
      </p:sp>
      <p:cxnSp>
        <p:nvCxnSpPr>
          <p:cNvPr id="117" name="直線コネクタ 116">
            <a:extLst>
              <a:ext uri="{FF2B5EF4-FFF2-40B4-BE49-F238E27FC236}">
                <a16:creationId xmlns:a16="http://schemas.microsoft.com/office/drawing/2014/main" id="{54ABAD5B-661F-6C49-AC56-F17566195234}"/>
              </a:ext>
            </a:extLst>
          </p:cNvPr>
          <p:cNvCxnSpPr>
            <a:cxnSpLocks/>
          </p:cNvCxnSpPr>
          <p:nvPr/>
        </p:nvCxnSpPr>
        <p:spPr>
          <a:xfrm>
            <a:off x="3946131" y="8581380"/>
            <a:ext cx="0" cy="435645"/>
          </a:xfrm>
          <a:prstGeom prst="line">
            <a:avLst/>
          </a:prstGeom>
          <a:noFill/>
          <a:ln w="28575" cap="flat" cmpd="sng" algn="ctr">
            <a:solidFill>
              <a:srgbClr val="FF6600"/>
            </a:solidFill>
            <a:prstDash val="solid"/>
            <a:miter lim="800000"/>
          </a:ln>
          <a:effectLst/>
        </p:spPr>
      </p:cxnSp>
      <p:sp>
        <p:nvSpPr>
          <p:cNvPr id="118" name="テキスト ボックス 117">
            <a:extLst>
              <a:ext uri="{FF2B5EF4-FFF2-40B4-BE49-F238E27FC236}">
                <a16:creationId xmlns:a16="http://schemas.microsoft.com/office/drawing/2014/main" id="{4126BD65-2029-22B8-0E59-60092F426DC0}"/>
              </a:ext>
            </a:extLst>
          </p:cNvPr>
          <p:cNvSpPr txBox="1"/>
          <p:nvPr/>
        </p:nvSpPr>
        <p:spPr>
          <a:xfrm>
            <a:off x="3843255" y="8564288"/>
            <a:ext cx="1288903" cy="171987"/>
          </a:xfrm>
          <a:prstGeom prst="rect">
            <a:avLst/>
          </a:prstGeom>
          <a:noFill/>
          <a:ln>
            <a:noFill/>
          </a:ln>
        </p:spPr>
        <p:txBody>
          <a:bodyPr wrap="square" lIns="77712" tIns="38856" rIns="77712" bIns="38856" rtlCol="0" anchor="ctr" anchorCtr="0">
            <a:noAutofit/>
          </a:bodyPr>
          <a:lstStyle/>
          <a:p>
            <a:pPr algn="ctr" defTabSz="1016661">
              <a:spcAft>
                <a:spcPts val="324"/>
              </a:spcAft>
              <a:defRPr/>
            </a:pPr>
            <a:r>
              <a:rPr kumimoji="0" lang="ja-JP" altLang="en-US" sz="972" b="1" spc="80">
                <a:solidFill>
                  <a:srgbClr val="FF6600"/>
                </a:solidFill>
                <a:latin typeface="メイリオ" panose="020B0604030504040204" pitchFamily="50" charset="-128"/>
                <a:ea typeface="メイリオ" panose="020B0604030504040204" pitchFamily="50" charset="-128"/>
              </a:rPr>
              <a:t>令和７年</a:t>
            </a:r>
            <a:r>
              <a:rPr kumimoji="0" lang="en-US" altLang="ja-JP" sz="972" b="1" spc="80">
                <a:solidFill>
                  <a:srgbClr val="FF6600"/>
                </a:solidFill>
                <a:latin typeface="メイリオ" panose="020B0604030504040204" pitchFamily="50" charset="-128"/>
                <a:ea typeface="メイリオ" panose="020B0604030504040204" pitchFamily="50" charset="-128"/>
              </a:rPr>
              <a:t>7</a:t>
            </a:r>
            <a:r>
              <a:rPr kumimoji="0" lang="ja-JP" altLang="en-US" sz="972" b="1" spc="80">
                <a:solidFill>
                  <a:srgbClr val="FF6600"/>
                </a:solidFill>
                <a:latin typeface="メイリオ" panose="020B0604030504040204" pitchFamily="50" charset="-128"/>
                <a:ea typeface="メイリオ" panose="020B0604030504040204" pitchFamily="50" charset="-128"/>
              </a:rPr>
              <a:t>月</a:t>
            </a:r>
            <a:r>
              <a:rPr kumimoji="0" lang="en-US" altLang="ja-JP" sz="972" b="1" spc="80">
                <a:solidFill>
                  <a:srgbClr val="FF6600"/>
                </a:solidFill>
                <a:latin typeface="メイリオ" panose="020B0604030504040204" pitchFamily="50" charset="-128"/>
                <a:ea typeface="メイリオ" panose="020B0604030504040204" pitchFamily="50" charset="-128"/>
              </a:rPr>
              <a:t>1</a:t>
            </a:r>
            <a:r>
              <a:rPr kumimoji="0" lang="ja-JP" altLang="en-US" sz="972" b="1" spc="80">
                <a:solidFill>
                  <a:srgbClr val="FF6600"/>
                </a:solidFill>
                <a:latin typeface="メイリオ" panose="020B0604030504040204" pitchFamily="50" charset="-128"/>
                <a:ea typeface="メイリオ" panose="020B0604030504040204" pitchFamily="50" charset="-128"/>
              </a:rPr>
              <a:t>日</a:t>
            </a:r>
            <a:endParaRPr kumimoji="0" lang="en-US" altLang="ja-JP" sz="1079" b="1" spc="80">
              <a:solidFill>
                <a:srgbClr val="FF6600"/>
              </a:solidFill>
              <a:latin typeface="メイリオ" panose="020B0604030504040204" pitchFamily="50" charset="-128"/>
              <a:ea typeface="メイリオ" panose="020B0604030504040204" pitchFamily="50" charset="-128"/>
            </a:endParaRPr>
          </a:p>
        </p:txBody>
      </p:sp>
      <p:sp>
        <p:nvSpPr>
          <p:cNvPr id="126" name="テキスト ボックス 125">
            <a:extLst>
              <a:ext uri="{FF2B5EF4-FFF2-40B4-BE49-F238E27FC236}">
                <a16:creationId xmlns:a16="http://schemas.microsoft.com/office/drawing/2014/main" id="{0F8472B7-D1E8-7A68-661B-8CAA56415BEF}"/>
              </a:ext>
            </a:extLst>
          </p:cNvPr>
          <p:cNvSpPr txBox="1"/>
          <p:nvPr/>
        </p:nvSpPr>
        <p:spPr>
          <a:xfrm>
            <a:off x="524883" y="10016352"/>
            <a:ext cx="6482412" cy="230832"/>
          </a:xfrm>
          <a:prstGeom prst="rect">
            <a:avLst/>
          </a:prstGeom>
          <a:noFill/>
        </p:spPr>
        <p:txBody>
          <a:bodyPr wrap="square">
            <a:spAutoFit/>
          </a:bodyPr>
          <a:lstStyle/>
          <a:p>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ただし、支給申請期間が令和７年７月１日より前（同年６月</a:t>
            </a:r>
            <a:r>
              <a:rPr lang="en-US" altLang="ja-JP" sz="900" dirty="0">
                <a:latin typeface="メイリオ" panose="020B0604030504040204" pitchFamily="50" charset="-128"/>
                <a:ea typeface="メイリオ" panose="020B0604030504040204" pitchFamily="50" charset="-128"/>
              </a:rPr>
              <a:t>30</a:t>
            </a:r>
            <a:r>
              <a:rPr lang="ja-JP" altLang="en-US" sz="900" dirty="0">
                <a:latin typeface="メイリオ" panose="020B0604030504040204" pitchFamily="50" charset="-128"/>
                <a:ea typeface="メイリオ" panose="020B0604030504040204" pitchFamily="50" charset="-128"/>
              </a:rPr>
              <a:t>日以前）に終了する場合は、切り替えはできません。</a:t>
            </a:r>
            <a:endParaRPr lang="en-US" altLang="ja-JP" sz="900" dirty="0">
              <a:latin typeface="メイリオ" panose="020B0604030504040204" pitchFamily="50" charset="-128"/>
              <a:ea typeface="メイリオ" panose="020B0604030504040204" pitchFamily="50" charset="-128"/>
            </a:endParaRPr>
          </a:p>
        </p:txBody>
      </p:sp>
      <p:sp>
        <p:nvSpPr>
          <p:cNvPr id="83" name="正方形/長方形 82">
            <a:extLst>
              <a:ext uri="{FF2B5EF4-FFF2-40B4-BE49-F238E27FC236}">
                <a16:creationId xmlns:a16="http://schemas.microsoft.com/office/drawing/2014/main" id="{81756A46-D647-EB0D-AD19-B5480C14F4BC}"/>
              </a:ext>
            </a:extLst>
          </p:cNvPr>
          <p:cNvSpPr/>
          <p:nvPr/>
        </p:nvSpPr>
        <p:spPr>
          <a:xfrm>
            <a:off x="188704" y="5748305"/>
            <a:ext cx="6750873" cy="578296"/>
          </a:xfrm>
          <a:prstGeom prst="rect">
            <a:avLst/>
          </a:prstGeom>
          <a:solidFill>
            <a:srgbClr val="FDF3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BIZ UDPゴシック"/>
              <a:ea typeface="BIZ UDPゴシック"/>
              <a:cs typeface="+mn-cs"/>
            </a:endParaRPr>
          </a:p>
        </p:txBody>
      </p:sp>
      <p:sp>
        <p:nvSpPr>
          <p:cNvPr id="85" name="テキスト ボックス 84">
            <a:extLst>
              <a:ext uri="{FF2B5EF4-FFF2-40B4-BE49-F238E27FC236}">
                <a16:creationId xmlns:a16="http://schemas.microsoft.com/office/drawing/2014/main" id="{8082A800-001E-D7F0-B3BB-1AC25B1CD01C}"/>
              </a:ext>
            </a:extLst>
          </p:cNvPr>
          <p:cNvSpPr txBox="1"/>
          <p:nvPr/>
        </p:nvSpPr>
        <p:spPr>
          <a:xfrm>
            <a:off x="105559" y="3099979"/>
            <a:ext cx="7097065" cy="301041"/>
          </a:xfrm>
          <a:prstGeom prst="rect">
            <a:avLst/>
          </a:prstGeom>
          <a:noFill/>
          <a:ln>
            <a:noFill/>
          </a:ln>
        </p:spPr>
        <p:txBody>
          <a:bodyPr wrap="square" rtlCol="0">
            <a:noAutofit/>
          </a:bodyPr>
          <a:lstStyle/>
          <a:p>
            <a:pPr defTabSz="1016661">
              <a:defRPr/>
            </a:pPr>
            <a:r>
              <a:rPr kumimoji="0" lang="ja-JP" altLang="en-US" sz="1100" spc="80">
                <a:solidFill>
                  <a:prstClr val="black"/>
                </a:solidFill>
                <a:latin typeface="メイリオ" panose="020B0604030504040204" pitchFamily="50" charset="-128"/>
                <a:ea typeface="メイリオ" panose="020B0604030504040204" pitchFamily="50" charset="-128"/>
              </a:rPr>
              <a:t>労働者を新たに社会保険に加入させるとともに、収入増加の取り組みを行った事業主に助成します。</a:t>
            </a:r>
            <a:endParaRPr kumimoji="0" lang="en-US" altLang="ja-JP" sz="1100" spc="80">
              <a:solidFill>
                <a:prstClr val="black"/>
              </a:solidFill>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E62024BC-D039-F082-DD6F-1804AD98BC75}"/>
              </a:ext>
            </a:extLst>
          </p:cNvPr>
          <p:cNvSpPr txBox="1"/>
          <p:nvPr/>
        </p:nvSpPr>
        <p:spPr>
          <a:xfrm>
            <a:off x="1592160" y="7353978"/>
            <a:ext cx="6602670" cy="386247"/>
          </a:xfrm>
          <a:prstGeom prst="rect">
            <a:avLst/>
          </a:prstGeom>
          <a:noFill/>
          <a:ln>
            <a:noFill/>
          </a:ln>
        </p:spPr>
        <p:txBody>
          <a:bodyPr wrap="square" lIns="77712" tIns="38856" rIns="77712" bIns="38856" rtlCol="0" anchor="ctr" anchorCtr="0">
            <a:spAutoFit/>
          </a:bodyPr>
          <a:lstStyle/>
          <a:p>
            <a:pPr defTabSz="1027091"/>
            <a:r>
              <a:rPr kumimoji="0" lang="ja-JP" altLang="ja-JP" sz="1000" u="sng" spc="80">
                <a:solidFill>
                  <a:srgbClr val="005CAF"/>
                </a:solidFill>
                <a:latin typeface="メイリオ" panose="020B0604030504040204" pitchFamily="50" charset="-128"/>
                <a:ea typeface="メイリオ" panose="020B0604030504040204" pitchFamily="50" charset="-128"/>
                <a:cs typeface="Times New Roman" panose="02020603050405020304" pitchFamily="18" charset="0"/>
              </a:rPr>
              <a:t>ただし、現行の「社会保険適用時処遇改善コース」の計画届を提出している場合は、</a:t>
            </a:r>
            <a:endParaRPr kumimoji="0" lang="en-US" altLang="ja-JP" sz="1000" u="sng" spc="80">
              <a:solidFill>
                <a:srgbClr val="005CAF"/>
              </a:solidFill>
              <a:latin typeface="メイリオ" panose="020B0604030504040204" pitchFamily="50" charset="-128"/>
              <a:ea typeface="メイリオ" panose="020B0604030504040204" pitchFamily="50" charset="-128"/>
              <a:cs typeface="Times New Roman" panose="02020603050405020304" pitchFamily="18" charset="0"/>
            </a:endParaRPr>
          </a:p>
          <a:p>
            <a:pPr defTabSz="1027091"/>
            <a:r>
              <a:rPr kumimoji="0" lang="ja-JP" altLang="ja-JP" sz="1000" b="1" u="sng" spc="80">
                <a:solidFill>
                  <a:srgbClr val="005CAF"/>
                </a:solidFill>
                <a:latin typeface="メイリオ" panose="020B0604030504040204" pitchFamily="50" charset="-128"/>
                <a:ea typeface="メイリオ" panose="020B0604030504040204" pitchFamily="50" charset="-128"/>
                <a:cs typeface="Times New Roman" panose="02020603050405020304" pitchFamily="18" charset="0"/>
              </a:rPr>
              <a:t>本コースの計画届</a:t>
            </a:r>
            <a:r>
              <a:rPr kumimoji="0" lang="ja-JP" altLang="en-US" sz="1000" b="1" u="sng" spc="80">
                <a:solidFill>
                  <a:srgbClr val="005CAF"/>
                </a:solidFill>
                <a:latin typeface="メイリオ" panose="020B0604030504040204" pitchFamily="50" charset="-128"/>
                <a:ea typeface="メイリオ" panose="020B0604030504040204" pitchFamily="50" charset="-128"/>
                <a:cs typeface="Times New Roman" panose="02020603050405020304" pitchFamily="18" charset="0"/>
              </a:rPr>
              <a:t>・変更届</a:t>
            </a:r>
            <a:r>
              <a:rPr kumimoji="0" lang="ja-JP" altLang="ja-JP" sz="1000" b="1" u="sng" spc="80">
                <a:solidFill>
                  <a:srgbClr val="005CAF"/>
                </a:solidFill>
                <a:latin typeface="メイリオ" panose="020B0604030504040204" pitchFamily="50" charset="-128"/>
                <a:ea typeface="メイリオ" panose="020B0604030504040204" pitchFamily="50" charset="-128"/>
                <a:cs typeface="Times New Roman" panose="02020603050405020304" pitchFamily="18" charset="0"/>
              </a:rPr>
              <a:t>の提出は必要ありません</a:t>
            </a:r>
            <a:r>
              <a:rPr kumimoji="0" lang="ja-JP" altLang="ja-JP" sz="1000" u="sng" spc="80">
                <a:solidFill>
                  <a:srgbClr val="005CAF"/>
                </a:solidFill>
                <a:latin typeface="メイリオ" panose="020B0604030504040204" pitchFamily="50" charset="-128"/>
                <a:ea typeface="メイリオ" panose="020B0604030504040204" pitchFamily="50" charset="-128"/>
                <a:cs typeface="Times New Roman" panose="02020603050405020304" pitchFamily="18" charset="0"/>
              </a:rPr>
              <a:t>。</a:t>
            </a:r>
            <a:endParaRPr kumimoji="0" lang="ja-JP" altLang="en-US" sz="600" u="sng" spc="80">
              <a:solidFill>
                <a:srgbClr val="005CAF"/>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A5E11FB7-38CD-DEC8-EBD8-7704B642A003}"/>
              </a:ext>
            </a:extLst>
          </p:cNvPr>
          <p:cNvSpPr txBox="1"/>
          <p:nvPr/>
        </p:nvSpPr>
        <p:spPr>
          <a:xfrm>
            <a:off x="1141706" y="5822542"/>
            <a:ext cx="5600198" cy="434967"/>
          </a:xfrm>
          <a:prstGeom prst="rect">
            <a:avLst/>
          </a:prstGeom>
          <a:solidFill>
            <a:srgbClr val="FDF3B9"/>
          </a:solidFill>
          <a:ln>
            <a:noFill/>
          </a:ln>
        </p:spPr>
        <p:txBody>
          <a:bodyPr wrap="square" lIns="77712" tIns="38856" rIns="77712" bIns="38856" rtlCol="0" anchor="ctr" anchorCtr="0">
            <a:noAutofit/>
          </a:bodyPr>
          <a:lstStyle/>
          <a:p>
            <a:pPr algn="just" defTabSz="1016661">
              <a:defRPr/>
            </a:pPr>
            <a:r>
              <a:rPr kumimoji="0" lang="ja-JP" altLang="en-US" sz="1133" spc="80">
                <a:solidFill>
                  <a:prstClr val="black"/>
                </a:solidFill>
                <a:latin typeface="メイリオ" panose="020B0604030504040204" pitchFamily="50" charset="-128"/>
                <a:ea typeface="メイリオ" panose="020B0604030504040204" pitchFamily="50" charset="-128"/>
              </a:rPr>
              <a:t>対象となる労働者は、社会保険の加入日の６か月前の日以前から継続して雇用され、社会保険の加入要件を満たさない条件で就業していた者になります。</a:t>
            </a:r>
            <a:endParaRPr kumimoji="0" lang="en-US" altLang="ja-JP" sz="1133" spc="80">
              <a:solidFill>
                <a:prstClr val="black"/>
              </a:solidFill>
              <a:latin typeface="メイリオ" panose="020B0604030504040204" pitchFamily="50" charset="-128"/>
              <a:ea typeface="メイリオ" panose="020B0604030504040204" pitchFamily="50" charset="-128"/>
            </a:endParaRPr>
          </a:p>
        </p:txBody>
      </p:sp>
      <p:sp>
        <p:nvSpPr>
          <p:cNvPr id="88" name="テキスト ボックス 87">
            <a:extLst>
              <a:ext uri="{FF2B5EF4-FFF2-40B4-BE49-F238E27FC236}">
                <a16:creationId xmlns:a16="http://schemas.microsoft.com/office/drawing/2014/main" id="{B901E3EF-314C-A727-60B9-9A6D509D1DCC}"/>
              </a:ext>
            </a:extLst>
          </p:cNvPr>
          <p:cNvSpPr txBox="1"/>
          <p:nvPr/>
        </p:nvSpPr>
        <p:spPr>
          <a:xfrm>
            <a:off x="70178" y="5495669"/>
            <a:ext cx="6888575" cy="215444"/>
          </a:xfrm>
          <a:prstGeom prst="rect">
            <a:avLst/>
          </a:prstGeom>
          <a:noFill/>
        </p:spPr>
        <p:txBody>
          <a:bodyPr wrap="square">
            <a:spAutoFit/>
          </a:bodyPr>
          <a:lstStyle/>
          <a:p>
            <a:pPr defTabSz="1027091">
              <a:defRPr/>
            </a:pPr>
            <a:r>
              <a:rPr kumimoji="0" lang="en-US" altLang="ja-JP" sz="800" spc="80">
                <a:solidFill>
                  <a:srgbClr val="FF6600"/>
                </a:solidFill>
                <a:latin typeface="メイリオ" panose="020B0604030504040204" pitchFamily="50" charset="-128"/>
                <a:ea typeface="メイリオ" panose="020B0604030504040204" pitchFamily="50" charset="-128"/>
              </a:rPr>
              <a:t>※</a:t>
            </a:r>
            <a:r>
              <a:rPr kumimoji="0" lang="ja-JP" altLang="ja-JP" sz="800" spc="80">
                <a:solidFill>
                  <a:srgbClr val="000000"/>
                </a:solidFill>
                <a:latin typeface="メイリオ" panose="020B0604030504040204" pitchFamily="50" charset="-128"/>
                <a:ea typeface="メイリオ" panose="020B0604030504040204" pitchFamily="50" charset="-128"/>
              </a:rPr>
              <a:t>小規模企業とは、常時雇用する労働者の数が</a:t>
            </a:r>
            <a:r>
              <a:rPr kumimoji="0" lang="en-US" altLang="ja-JP" sz="800" spc="80">
                <a:solidFill>
                  <a:srgbClr val="000000"/>
                </a:solidFill>
                <a:latin typeface="メイリオ" panose="020B0604030504040204" pitchFamily="50" charset="-128"/>
                <a:ea typeface="メイリオ" panose="020B0604030504040204" pitchFamily="50" charset="-128"/>
              </a:rPr>
              <a:t>30</a:t>
            </a:r>
            <a:r>
              <a:rPr kumimoji="0" lang="ja-JP" altLang="ja-JP" sz="800" spc="80">
                <a:solidFill>
                  <a:srgbClr val="000000"/>
                </a:solidFill>
                <a:latin typeface="メイリオ" panose="020B0604030504040204" pitchFamily="50" charset="-128"/>
                <a:ea typeface="メイリオ" panose="020B0604030504040204" pitchFamily="50" charset="-128"/>
              </a:rPr>
              <a:t>人以下である事業主</a:t>
            </a:r>
            <a:r>
              <a:rPr kumimoji="0" lang="ja-JP" altLang="en-US" sz="800" spc="80">
                <a:solidFill>
                  <a:srgbClr val="000000"/>
                </a:solidFill>
                <a:latin typeface="メイリオ" panose="020B0604030504040204" pitchFamily="50" charset="-128"/>
                <a:ea typeface="メイリオ" panose="020B0604030504040204" pitchFamily="50" charset="-128"/>
              </a:rPr>
              <a:t>を指します</a:t>
            </a:r>
            <a:r>
              <a:rPr kumimoji="0" lang="ja-JP" altLang="ja-JP" sz="800" spc="80">
                <a:solidFill>
                  <a:srgbClr val="000000"/>
                </a:solidFill>
                <a:latin typeface="メイリオ" panose="020B0604030504040204" pitchFamily="50" charset="-128"/>
                <a:ea typeface="メイリオ" panose="020B0604030504040204" pitchFamily="50" charset="-128"/>
              </a:rPr>
              <a:t>。</a:t>
            </a:r>
            <a:endParaRPr kumimoji="0" lang="ja-JP" altLang="en-US" sz="200" spc="80">
              <a:solidFill>
                <a:prstClr val="black"/>
              </a:solidFill>
              <a:latin typeface="メイリオ" panose="020B0604030504040204" pitchFamily="50" charset="-128"/>
              <a:ea typeface="メイリオ" panose="020B0604030504040204" pitchFamily="50" charset="-128"/>
            </a:endParaRPr>
          </a:p>
        </p:txBody>
      </p:sp>
      <p:graphicFrame>
        <p:nvGraphicFramePr>
          <p:cNvPr id="89" name="表 88">
            <a:extLst>
              <a:ext uri="{FF2B5EF4-FFF2-40B4-BE49-F238E27FC236}">
                <a16:creationId xmlns:a16="http://schemas.microsoft.com/office/drawing/2014/main" id="{828B995B-02B6-A2B9-FA17-6791642B41DC}"/>
              </a:ext>
            </a:extLst>
          </p:cNvPr>
          <p:cNvGraphicFramePr>
            <a:graphicFrameLocks noGrp="1"/>
          </p:cNvGraphicFramePr>
          <p:nvPr>
            <p:extLst>
              <p:ext uri="{D42A27DB-BD31-4B8C-83A1-F6EECF244321}">
                <p14:modId xmlns:p14="http://schemas.microsoft.com/office/powerpoint/2010/main" val="1771791495"/>
              </p:ext>
            </p:extLst>
          </p:nvPr>
        </p:nvGraphicFramePr>
        <p:xfrm>
          <a:off x="188705" y="3376957"/>
          <a:ext cx="3276599" cy="1783339"/>
        </p:xfrm>
        <a:graphic>
          <a:graphicData uri="http://schemas.openxmlformats.org/drawingml/2006/table">
            <a:tbl>
              <a:tblPr/>
              <a:tblGrid>
                <a:gridCol w="1107456">
                  <a:extLst>
                    <a:ext uri="{9D8B030D-6E8A-4147-A177-3AD203B41FA5}">
                      <a16:colId xmlns:a16="http://schemas.microsoft.com/office/drawing/2014/main" val="1026406668"/>
                    </a:ext>
                  </a:extLst>
                </a:gridCol>
                <a:gridCol w="629531">
                  <a:extLst>
                    <a:ext uri="{9D8B030D-6E8A-4147-A177-3AD203B41FA5}">
                      <a16:colId xmlns:a16="http://schemas.microsoft.com/office/drawing/2014/main" val="4091482494"/>
                    </a:ext>
                  </a:extLst>
                </a:gridCol>
                <a:gridCol w="513204">
                  <a:extLst>
                    <a:ext uri="{9D8B030D-6E8A-4147-A177-3AD203B41FA5}">
                      <a16:colId xmlns:a16="http://schemas.microsoft.com/office/drawing/2014/main" val="1472855315"/>
                    </a:ext>
                  </a:extLst>
                </a:gridCol>
                <a:gridCol w="513204">
                  <a:extLst>
                    <a:ext uri="{9D8B030D-6E8A-4147-A177-3AD203B41FA5}">
                      <a16:colId xmlns:a16="http://schemas.microsoft.com/office/drawing/2014/main" val="1181467581"/>
                    </a:ext>
                  </a:extLst>
                </a:gridCol>
                <a:gridCol w="513204">
                  <a:extLst>
                    <a:ext uri="{9D8B030D-6E8A-4147-A177-3AD203B41FA5}">
                      <a16:colId xmlns:a16="http://schemas.microsoft.com/office/drawing/2014/main" val="1479200956"/>
                    </a:ext>
                  </a:extLst>
                </a:gridCol>
              </a:tblGrid>
              <a:tr h="216685">
                <a:tc gridSpan="2">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algn="ctr">
                        <a:lnSpc>
                          <a:spcPts val="1100"/>
                        </a:lnSpc>
                      </a:pPr>
                      <a:r>
                        <a:rPr kumimoji="1" lang="ja-JP" altLang="en-US" sz="1000" b="1" spc="300">
                          <a:solidFill>
                            <a:schemeClr val="tx1"/>
                          </a:solidFill>
                          <a:latin typeface="メイリオ" panose="020B0604030504040204" pitchFamily="50" charset="-128"/>
                          <a:ea typeface="メイリオ" panose="020B0604030504040204" pitchFamily="50" charset="-128"/>
                        </a:rPr>
                        <a:t>要件</a:t>
                      </a:r>
                    </a:p>
                  </a:txBody>
                  <a:tcPr marL="0" marR="0" marT="4668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gridSpan="3">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algn="ctr">
                        <a:lnSpc>
                          <a:spcPts val="1100"/>
                        </a:lnSpc>
                      </a:pPr>
                      <a:r>
                        <a:rPr kumimoji="1" lang="en-US" altLang="ja-JP" sz="1000" b="1" spc="300">
                          <a:solidFill>
                            <a:schemeClr val="tx1"/>
                          </a:solidFill>
                          <a:latin typeface="メイリオ" panose="020B0604030504040204" pitchFamily="50" charset="-128"/>
                          <a:ea typeface="メイリオ" panose="020B0604030504040204" pitchFamily="50" charset="-128"/>
                        </a:rPr>
                        <a:t>1</a:t>
                      </a:r>
                      <a:r>
                        <a:rPr kumimoji="1" lang="ja-JP" altLang="en-US" sz="1000" b="1" spc="300">
                          <a:solidFill>
                            <a:schemeClr val="tx1"/>
                          </a:solidFill>
                          <a:latin typeface="メイリオ" panose="020B0604030504040204" pitchFamily="50" charset="-128"/>
                          <a:ea typeface="メイリオ" panose="020B0604030504040204" pitchFamily="50" charset="-128"/>
                        </a:rPr>
                        <a:t>人当たり助成額</a:t>
                      </a:r>
                    </a:p>
                  </a:txBody>
                  <a:tcPr marL="0" marR="0" marT="4668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75888576"/>
                  </a:ext>
                </a:extLst>
              </a:tr>
              <a:tr h="357949">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indent="0" algn="ctr" defTabSz="914287" rtl="0" eaLnBrk="1" fontAlgn="auto" latinLnBrk="0" hangingPunct="1">
                        <a:lnSpc>
                          <a:spcPct val="100000"/>
                        </a:lnSpc>
                        <a:spcBef>
                          <a:spcPts val="0"/>
                        </a:spcBef>
                        <a:spcAft>
                          <a:spcPts val="300"/>
                        </a:spcAft>
                        <a:buClrTx/>
                        <a:buSzTx/>
                        <a:buFontTx/>
                        <a:buNone/>
                        <a:tabLst/>
                        <a:defRPr/>
                      </a:pPr>
                      <a:r>
                        <a:rPr kumimoji="1" lang="ja-JP"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週所定労働時間</a:t>
                      </a:r>
                      <a:br>
                        <a:rPr kumimoji="1" lang="en-US" altLang="ja-JP"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の延長</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algn="ctr">
                        <a:lnSpc>
                          <a:spcPts val="1100"/>
                        </a:lnSpc>
                      </a:pPr>
                      <a:r>
                        <a:rPr kumimoji="1" lang="ja-JP" altLang="en-US" sz="900" b="0" spc="150" baseline="0">
                          <a:solidFill>
                            <a:schemeClr val="tx1"/>
                          </a:solidFill>
                          <a:latin typeface="メイリオ" panose="020B0604030504040204" pitchFamily="50" charset="-128"/>
                          <a:ea typeface="メイリオ" panose="020B0604030504040204" pitchFamily="50" charset="-128"/>
                        </a:rPr>
                        <a:t>賃金の</a:t>
                      </a:r>
                      <a:endParaRPr kumimoji="1" lang="en-US" altLang="ja-JP" sz="900" b="0" spc="150" baseline="0">
                        <a:solidFill>
                          <a:schemeClr val="tx1"/>
                        </a:solidFill>
                        <a:latin typeface="メイリオ" panose="020B0604030504040204" pitchFamily="50" charset="-128"/>
                        <a:ea typeface="メイリオ" panose="020B0604030504040204" pitchFamily="50" charset="-128"/>
                      </a:endParaRPr>
                    </a:p>
                    <a:p>
                      <a:pPr algn="ctr">
                        <a:lnSpc>
                          <a:spcPts val="1100"/>
                        </a:lnSpc>
                      </a:pPr>
                      <a:r>
                        <a:rPr kumimoji="1" lang="ja-JP" altLang="en-US" sz="900" b="0" spc="150" baseline="0">
                          <a:solidFill>
                            <a:schemeClr val="tx1"/>
                          </a:solidFill>
                          <a:latin typeface="メイリオ" panose="020B0604030504040204" pitchFamily="50" charset="-128"/>
                          <a:ea typeface="メイリオ" panose="020B0604030504040204" pitchFamily="50" charset="-128"/>
                        </a:rPr>
                        <a:t>増額</a:t>
                      </a:r>
                    </a:p>
                  </a:txBody>
                  <a:tcPr marL="0" marR="0" marT="46688" marB="466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800" b="0" spc="0">
                          <a:solidFill>
                            <a:schemeClr val="tx1"/>
                          </a:solidFill>
                          <a:latin typeface="メイリオ" panose="020B0604030504040204" pitchFamily="50" charset="-128"/>
                          <a:ea typeface="メイリオ" panose="020B0604030504040204" pitchFamily="50" charset="-128"/>
                        </a:rPr>
                        <a:t>小規模企業</a:t>
                      </a:r>
                      <a:endParaRPr kumimoji="1" lang="en-US" altLang="ja-JP" sz="800" b="0" spc="0">
                        <a:solidFill>
                          <a:schemeClr val="tx1"/>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800" b="0" spc="0">
                          <a:solidFill>
                            <a:schemeClr val="tx1"/>
                          </a:solidFill>
                          <a:latin typeface="メイリオ" panose="020B0604030504040204" pitchFamily="50" charset="-128"/>
                          <a:ea typeface="メイリオ" panose="020B0604030504040204" pitchFamily="50" charset="-128"/>
                        </a:rPr>
                        <a:t>中小企業</a:t>
                      </a:r>
                      <a:endParaRPr kumimoji="1" lang="en-US" altLang="ja-JP" sz="800" b="0" spc="0">
                        <a:solidFill>
                          <a:schemeClr val="tx1"/>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800" b="0" spc="200">
                          <a:solidFill>
                            <a:schemeClr val="tx1"/>
                          </a:solidFill>
                          <a:latin typeface="メイリオ" panose="020B0604030504040204" pitchFamily="50" charset="-128"/>
                          <a:ea typeface="メイリオ" panose="020B0604030504040204" pitchFamily="50" charset="-128"/>
                        </a:rPr>
                        <a:t>大企業</a:t>
                      </a:r>
                      <a:endParaRPr kumimoji="1" lang="en-US" altLang="ja-JP" sz="800" b="0" spc="200">
                        <a:solidFill>
                          <a:schemeClr val="tx1"/>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4530320"/>
                  </a:ext>
                </a:extLst>
              </a:tr>
              <a:tr h="281421">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kumimoji="1" lang="en-US" altLang="ja-JP"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時間以上</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182245" marR="0" lvl="0" indent="-182245" algn="ctr" defTabSz="995549" rtl="0" eaLnBrk="1" fontAlgn="auto" latinLnBrk="0" hangingPunct="1">
                        <a:lnSpc>
                          <a:spcPts val="1200"/>
                        </a:lnSpc>
                        <a:spcBef>
                          <a:spcPts val="0"/>
                        </a:spcBef>
                        <a:spcAft>
                          <a:spcPts val="0"/>
                        </a:spcAft>
                        <a:buClrTx/>
                        <a:buSzTx/>
                        <a:buFontTx/>
                        <a:buNone/>
                        <a:tabLst/>
                        <a:defRPr/>
                      </a:pPr>
                      <a:r>
                        <a:rPr lang="ja-JP" altLang="en-US" sz="900" b="0" i="0" u="none" strike="noStrike">
                          <a:solidFill>
                            <a:srgbClr val="000000"/>
                          </a:solidFill>
                          <a:effectLst/>
                          <a:latin typeface="メイリオ" panose="020B0604030504040204" pitchFamily="50" charset="-128"/>
                          <a:ea typeface="メイリオ" panose="020B0604030504040204" pitchFamily="50" charset="-128"/>
                        </a:rPr>
                        <a:t>ー</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en-US" altLang="ja-JP" sz="1400" b="1" spc="200">
                          <a:solidFill>
                            <a:srgbClr val="FF6600"/>
                          </a:solidFill>
                          <a:latin typeface="メイリオ" panose="020B0604030504040204" pitchFamily="50" charset="-128"/>
                          <a:ea typeface="メイリオ" panose="020B0604030504040204" pitchFamily="50" charset="-128"/>
                        </a:rPr>
                        <a:t>50</a:t>
                      </a:r>
                    </a:p>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1000" b="1" spc="200">
                          <a:solidFill>
                            <a:srgbClr val="FF6600"/>
                          </a:solidFill>
                          <a:latin typeface="メイリオ" panose="020B0604030504040204" pitchFamily="50" charset="-128"/>
                          <a:ea typeface="メイリオ" panose="020B0604030504040204" pitchFamily="50" charset="-128"/>
                        </a:rPr>
                        <a:t>万円</a:t>
                      </a:r>
                      <a:endParaRPr kumimoji="1" lang="en-US" altLang="ja-JP" sz="1000" b="1" spc="200">
                        <a:solidFill>
                          <a:srgbClr val="FF6600"/>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lang="en-US" altLang="ja-JP" sz="1400" b="1" spc="200">
                          <a:solidFill>
                            <a:srgbClr val="FF6600"/>
                          </a:solidFill>
                          <a:latin typeface="メイリオ"/>
                          <a:ea typeface="メイリオ"/>
                        </a:rPr>
                        <a:t>40</a:t>
                      </a:r>
                      <a:endParaRPr kumimoji="1" lang="en-US" altLang="ja-JP" sz="1400" b="1" spc="200">
                        <a:solidFill>
                          <a:srgbClr val="FF6600"/>
                        </a:solidFill>
                        <a:latin typeface="メイリオ" panose="020B0604030504040204" pitchFamily="50" charset="-128"/>
                        <a:ea typeface="メイリオ" panose="020B0604030504040204" pitchFamily="50" charset="-128"/>
                      </a:endParaRPr>
                    </a:p>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1000" b="1" spc="200">
                          <a:solidFill>
                            <a:srgbClr val="FF6600"/>
                          </a:solidFill>
                          <a:latin typeface="メイリオ" panose="020B0604030504040204" pitchFamily="50" charset="-128"/>
                          <a:ea typeface="メイリオ" panose="020B0604030504040204" pitchFamily="50" charset="-128"/>
                        </a:rPr>
                        <a:t>万円</a:t>
                      </a:r>
                      <a:endParaRPr kumimoji="1" lang="en-US" altLang="ja-JP" sz="1000" b="1" spc="200">
                        <a:solidFill>
                          <a:srgbClr val="FF6600"/>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4">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en-US" altLang="ja-JP" sz="1400" b="1" spc="200">
                          <a:solidFill>
                            <a:srgbClr val="FF6600"/>
                          </a:solidFill>
                          <a:latin typeface="メイリオ" panose="020B0604030504040204" pitchFamily="50" charset="-128"/>
                          <a:ea typeface="メイリオ" panose="020B0604030504040204" pitchFamily="50" charset="-128"/>
                        </a:rPr>
                        <a:t>30</a:t>
                      </a:r>
                    </a:p>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1000" b="1" spc="200">
                          <a:solidFill>
                            <a:srgbClr val="FF6600"/>
                          </a:solidFill>
                          <a:latin typeface="メイリオ" panose="020B0604030504040204" pitchFamily="50" charset="-128"/>
                          <a:ea typeface="メイリオ" panose="020B0604030504040204" pitchFamily="50" charset="-128"/>
                        </a:rPr>
                        <a:t>万円</a:t>
                      </a:r>
                      <a:endParaRPr kumimoji="1" lang="en-US" altLang="ja-JP" sz="1000" b="1" spc="200">
                        <a:solidFill>
                          <a:srgbClr val="FF6600"/>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2501381"/>
                  </a:ext>
                </a:extLst>
              </a:tr>
              <a:tr h="281421">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182245" marR="0" lvl="0" indent="-182245" algn="ctr" defTabSz="995549" rtl="0" eaLnBrk="1" fontAlgn="auto" latinLnBrk="0" hangingPunct="1">
                        <a:lnSpc>
                          <a:spcPts val="1200"/>
                        </a:lnSpc>
                        <a:spcBef>
                          <a:spcPts val="0"/>
                        </a:spcBef>
                        <a:spcAft>
                          <a:spcPts val="0"/>
                        </a:spcAft>
                        <a:buClrTx/>
                        <a:buSzTx/>
                        <a:buFontTx/>
                        <a:buNone/>
                        <a:tabLst/>
                        <a:defRPr/>
                      </a:pPr>
                      <a:r>
                        <a:rPr kumimoji="1" lang="en-US" altLang="zh-TW" sz="900" b="0" u="none" spc="0" baseline="0">
                          <a:solidFill>
                            <a:schemeClr val="tx1"/>
                          </a:solidFill>
                          <a:latin typeface="メイリオ"/>
                          <a:ea typeface="メイリオ"/>
                          <a:cs typeface="メイリオ" panose="020B0604030504040204" pitchFamily="50" charset="-128"/>
                        </a:rPr>
                        <a:t>4</a:t>
                      </a:r>
                      <a:r>
                        <a:rPr kumimoji="1" lang="zh-TW" altLang="en-US" sz="900" b="0" u="none" spc="0" baseline="0">
                          <a:solidFill>
                            <a:schemeClr val="tx1"/>
                          </a:solidFill>
                          <a:latin typeface="メイリオ"/>
                          <a:ea typeface="メイリオ"/>
                          <a:cs typeface="メイリオ" panose="020B0604030504040204" pitchFamily="50" charset="-128"/>
                        </a:rPr>
                        <a:t>時間以上</a:t>
                      </a:r>
                      <a:r>
                        <a:rPr kumimoji="1" lang="en-US" altLang="zh-TW" sz="900" b="0" u="none" spc="0" baseline="0">
                          <a:solidFill>
                            <a:schemeClr val="tx1"/>
                          </a:solidFill>
                          <a:latin typeface="メイリオ"/>
                          <a:ea typeface="メイリオ"/>
                          <a:cs typeface="メイリオ" panose="020B0604030504040204" pitchFamily="50" charset="-128"/>
                        </a:rPr>
                        <a:t>5</a:t>
                      </a:r>
                      <a:r>
                        <a:rPr kumimoji="1" lang="zh-TW" altLang="en-US" sz="900" b="0" u="none" spc="0" baseline="0">
                          <a:solidFill>
                            <a:schemeClr val="tx1"/>
                          </a:solidFill>
                          <a:latin typeface="メイリオ"/>
                          <a:ea typeface="メイリオ"/>
                          <a:cs typeface="メイリオ" panose="020B0604030504040204" pitchFamily="50" charset="-128"/>
                        </a:rPr>
                        <a:t>時間未満</a:t>
                      </a:r>
                      <a:endParaRPr kumimoji="1" lang="ja-JP" altLang="en-US" sz="900" b="0" u="none" spc="200">
                        <a:solidFill>
                          <a:schemeClr val="tx1"/>
                        </a:solidFill>
                        <a:latin typeface="メイリオ"/>
                        <a:ea typeface="メイリオ"/>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lang="ja-JP" altLang="en-US" sz="900" b="0" i="0" u="none" strike="noStrike">
                          <a:solidFill>
                            <a:srgbClr val="000000"/>
                          </a:solidFill>
                          <a:effectLst/>
                          <a:latin typeface="メイリオ" panose="020B0604030504040204" pitchFamily="50" charset="-128"/>
                          <a:ea typeface="メイリオ" panose="020B0604030504040204" pitchFamily="50" charset="-128"/>
                        </a:rPr>
                        <a:t>５％以上</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en-US" altLang="ja-JP" sz="500" b="1" spc="200">
                        <a:solidFill>
                          <a:srgbClr val="C0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en-US" altLang="ja-JP" sz="500" b="1" spc="200">
                        <a:solidFill>
                          <a:srgbClr val="C0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en-US" altLang="ja-JP" sz="500" b="1" spc="200">
                        <a:solidFill>
                          <a:srgbClr val="C0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67509"/>
                  </a:ext>
                </a:extLst>
              </a:tr>
              <a:tr h="315518">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kumimoji="1" lang="en-US" altLang="zh-TW"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zh-TW"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時間以上</a:t>
                      </a:r>
                      <a:r>
                        <a:rPr kumimoji="1" lang="en-US" altLang="zh-TW"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zh-TW"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時間未満</a:t>
                      </a:r>
                      <a:endParaRPr kumimoji="1" lang="en-US" altLang="ja-JP" sz="900" b="0" u="none" spc="150">
                        <a:solidFill>
                          <a:schemeClr val="tx1"/>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lang="en-US" altLang="ja-JP" sz="900" b="0" i="0" u="none" strike="noStrike">
                          <a:solidFill>
                            <a:srgbClr val="000000"/>
                          </a:solidFill>
                          <a:effectLst/>
                          <a:latin typeface="メイリオ" panose="020B0604030504040204" pitchFamily="50" charset="-128"/>
                          <a:ea typeface="メイリオ" panose="020B0604030504040204" pitchFamily="50" charset="-128"/>
                        </a:rPr>
                        <a:t>10</a:t>
                      </a:r>
                      <a:r>
                        <a:rPr lang="ja-JP" altLang="en-US" sz="900" b="0" i="0" u="none" strike="noStrike">
                          <a:solidFill>
                            <a:srgbClr val="000000"/>
                          </a:solidFill>
                          <a:effectLst/>
                          <a:latin typeface="メイリオ" panose="020B0604030504040204" pitchFamily="50" charset="-128"/>
                          <a:ea typeface="メイリオ" panose="020B0604030504040204" pitchFamily="50" charset="-128"/>
                        </a:rPr>
                        <a:t>％以上</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ja-JP" altLang="en-US" sz="500">
                        <a:solidFill>
                          <a:srgbClr val="FF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ja-JP" altLang="en-US" sz="500">
                        <a:solidFill>
                          <a:srgbClr val="FF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ja-JP" altLang="en-US" sz="500">
                        <a:solidFill>
                          <a:srgbClr val="FF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3942160"/>
                  </a:ext>
                </a:extLst>
              </a:tr>
              <a:tr h="315518">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kumimoji="1" lang="en-US" altLang="zh-TW"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zh-TW"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時間以上</a:t>
                      </a:r>
                      <a:r>
                        <a:rPr kumimoji="1" lang="en-US" altLang="zh-TW"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zh-TW"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時間未満</a:t>
                      </a:r>
                      <a:endParaRPr kumimoji="1" lang="ja-JP"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lang="en-US" altLang="ja-JP" sz="900" b="0" i="0" u="none" strike="noStrike">
                          <a:solidFill>
                            <a:srgbClr val="000000"/>
                          </a:solidFill>
                          <a:effectLst/>
                          <a:latin typeface="メイリオ" panose="020B0604030504040204" pitchFamily="50" charset="-128"/>
                          <a:ea typeface="メイリオ" panose="020B0604030504040204" pitchFamily="50" charset="-128"/>
                        </a:rPr>
                        <a:t>15</a:t>
                      </a:r>
                      <a:r>
                        <a:rPr lang="ja-JP" altLang="en-US" sz="900" b="0" i="0" u="none" strike="noStrike">
                          <a:solidFill>
                            <a:srgbClr val="000000"/>
                          </a:solidFill>
                          <a:effectLst/>
                          <a:latin typeface="メイリオ" panose="020B0604030504040204" pitchFamily="50" charset="-128"/>
                          <a:ea typeface="メイリオ" panose="020B0604030504040204" pitchFamily="50" charset="-128"/>
                        </a:rPr>
                        <a:t>％以上</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en-US" altLang="ja-JP" sz="7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en-US" altLang="ja-JP" sz="7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en-US" altLang="ja-JP" sz="700" b="1" i="0" u="none" strike="noStrike" kern="1200" cap="none" spc="20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2305118"/>
                  </a:ext>
                </a:extLst>
              </a:tr>
            </a:tbl>
          </a:graphicData>
        </a:graphic>
      </p:graphicFrame>
      <p:graphicFrame>
        <p:nvGraphicFramePr>
          <p:cNvPr id="90" name="表 89">
            <a:extLst>
              <a:ext uri="{FF2B5EF4-FFF2-40B4-BE49-F238E27FC236}">
                <a16:creationId xmlns:a16="http://schemas.microsoft.com/office/drawing/2014/main" id="{68BEE63A-3E7C-71B7-4A93-8EF270649A5E}"/>
              </a:ext>
            </a:extLst>
          </p:cNvPr>
          <p:cNvGraphicFramePr>
            <a:graphicFrameLocks noGrp="1"/>
          </p:cNvGraphicFramePr>
          <p:nvPr>
            <p:extLst>
              <p:ext uri="{D42A27DB-BD31-4B8C-83A1-F6EECF244321}">
                <p14:modId xmlns:p14="http://schemas.microsoft.com/office/powerpoint/2010/main" val="3437809232"/>
              </p:ext>
            </p:extLst>
          </p:nvPr>
        </p:nvGraphicFramePr>
        <p:xfrm>
          <a:off x="3689743" y="3373778"/>
          <a:ext cx="3268059" cy="1787600"/>
        </p:xfrm>
        <a:graphic>
          <a:graphicData uri="http://schemas.openxmlformats.org/drawingml/2006/table">
            <a:tbl>
              <a:tblPr/>
              <a:tblGrid>
                <a:gridCol w="859973">
                  <a:extLst>
                    <a:ext uri="{9D8B030D-6E8A-4147-A177-3AD203B41FA5}">
                      <a16:colId xmlns:a16="http://schemas.microsoft.com/office/drawing/2014/main" val="1026406668"/>
                    </a:ext>
                  </a:extLst>
                </a:gridCol>
                <a:gridCol w="792417">
                  <a:extLst>
                    <a:ext uri="{9D8B030D-6E8A-4147-A177-3AD203B41FA5}">
                      <a16:colId xmlns:a16="http://schemas.microsoft.com/office/drawing/2014/main" val="4091482494"/>
                    </a:ext>
                  </a:extLst>
                </a:gridCol>
                <a:gridCol w="570889">
                  <a:extLst>
                    <a:ext uri="{9D8B030D-6E8A-4147-A177-3AD203B41FA5}">
                      <a16:colId xmlns:a16="http://schemas.microsoft.com/office/drawing/2014/main" val="1472855315"/>
                    </a:ext>
                  </a:extLst>
                </a:gridCol>
                <a:gridCol w="504030">
                  <a:extLst>
                    <a:ext uri="{9D8B030D-6E8A-4147-A177-3AD203B41FA5}">
                      <a16:colId xmlns:a16="http://schemas.microsoft.com/office/drawing/2014/main" val="1181467581"/>
                    </a:ext>
                  </a:extLst>
                </a:gridCol>
                <a:gridCol w="540750">
                  <a:extLst>
                    <a:ext uri="{9D8B030D-6E8A-4147-A177-3AD203B41FA5}">
                      <a16:colId xmlns:a16="http://schemas.microsoft.com/office/drawing/2014/main" val="1479200956"/>
                    </a:ext>
                  </a:extLst>
                </a:gridCol>
              </a:tblGrid>
              <a:tr h="199543">
                <a:tc gridSpan="2">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algn="ctr">
                        <a:lnSpc>
                          <a:spcPts val="1100"/>
                        </a:lnSpc>
                      </a:pPr>
                      <a:r>
                        <a:rPr kumimoji="1" lang="ja-JP" altLang="en-US" sz="1000" b="1" spc="300">
                          <a:solidFill>
                            <a:schemeClr val="tx1"/>
                          </a:solidFill>
                          <a:latin typeface="メイリオ" panose="020B0604030504040204" pitchFamily="50" charset="-128"/>
                          <a:ea typeface="メイリオ" panose="020B0604030504040204" pitchFamily="50" charset="-128"/>
                        </a:rPr>
                        <a:t>要件</a:t>
                      </a:r>
                    </a:p>
                  </a:txBody>
                  <a:tcPr marL="0" marR="0" marT="4668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gridSpan="3">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algn="ctr">
                        <a:lnSpc>
                          <a:spcPts val="1100"/>
                        </a:lnSpc>
                      </a:pPr>
                      <a:r>
                        <a:rPr kumimoji="1" lang="en-US" altLang="ja-JP" sz="1000" b="1" spc="300">
                          <a:solidFill>
                            <a:schemeClr val="tx1"/>
                          </a:solidFill>
                          <a:latin typeface="メイリオ" panose="020B0604030504040204" pitchFamily="50" charset="-128"/>
                          <a:ea typeface="メイリオ" panose="020B0604030504040204" pitchFamily="50" charset="-128"/>
                        </a:rPr>
                        <a:t>1</a:t>
                      </a:r>
                      <a:r>
                        <a:rPr kumimoji="1" lang="ja-JP" altLang="en-US" sz="1000" b="1" spc="300">
                          <a:solidFill>
                            <a:schemeClr val="tx1"/>
                          </a:solidFill>
                          <a:latin typeface="メイリオ" panose="020B0604030504040204" pitchFamily="50" charset="-128"/>
                          <a:ea typeface="メイリオ" panose="020B0604030504040204" pitchFamily="50" charset="-128"/>
                        </a:rPr>
                        <a:t>人当たり助成額</a:t>
                      </a:r>
                    </a:p>
                  </a:txBody>
                  <a:tcPr marL="0" marR="0" marT="46688"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75888576"/>
                  </a:ext>
                </a:extLst>
              </a:tr>
              <a:tr h="357948">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indent="0" algn="ctr" defTabSz="914287" rtl="0" eaLnBrk="1" fontAlgn="auto" latinLnBrk="0" hangingPunct="1">
                        <a:lnSpc>
                          <a:spcPct val="100000"/>
                        </a:lnSpc>
                        <a:spcBef>
                          <a:spcPts val="0"/>
                        </a:spcBef>
                        <a:spcAft>
                          <a:spcPts val="300"/>
                        </a:spcAft>
                        <a:buClrTx/>
                        <a:buSzTx/>
                        <a:buFontTx/>
                        <a:buNone/>
                        <a:tabLst/>
                        <a:defRPr/>
                      </a:pPr>
                      <a:r>
                        <a:rPr kumimoji="1" lang="ja-JP"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週所定労働時間</a:t>
                      </a:r>
                      <a:br>
                        <a:rPr kumimoji="1" lang="en-US" altLang="ja-JP"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900" b="0" u="none" spc="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の延長</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algn="ctr">
                        <a:lnSpc>
                          <a:spcPts val="1100"/>
                        </a:lnSpc>
                      </a:pPr>
                      <a:r>
                        <a:rPr kumimoji="1" lang="ja-JP" altLang="en-US" sz="900" b="0" spc="150" baseline="0">
                          <a:solidFill>
                            <a:schemeClr val="tx1"/>
                          </a:solidFill>
                          <a:latin typeface="メイリオ" panose="020B0604030504040204" pitchFamily="50" charset="-128"/>
                          <a:ea typeface="メイリオ" panose="020B0604030504040204" pitchFamily="50" charset="-128"/>
                        </a:rPr>
                        <a:t>賃金の</a:t>
                      </a:r>
                      <a:endParaRPr kumimoji="1" lang="en-US" altLang="ja-JP" sz="900" b="0" spc="150" baseline="0">
                        <a:solidFill>
                          <a:schemeClr val="tx1"/>
                        </a:solidFill>
                        <a:latin typeface="メイリオ" panose="020B0604030504040204" pitchFamily="50" charset="-128"/>
                        <a:ea typeface="メイリオ" panose="020B0604030504040204" pitchFamily="50" charset="-128"/>
                      </a:endParaRPr>
                    </a:p>
                    <a:p>
                      <a:pPr algn="ctr">
                        <a:lnSpc>
                          <a:spcPts val="1100"/>
                        </a:lnSpc>
                      </a:pPr>
                      <a:r>
                        <a:rPr kumimoji="1" lang="ja-JP" altLang="en-US" sz="900" b="0" spc="150" baseline="0">
                          <a:solidFill>
                            <a:schemeClr val="tx1"/>
                          </a:solidFill>
                          <a:latin typeface="メイリオ" panose="020B0604030504040204" pitchFamily="50" charset="-128"/>
                          <a:ea typeface="メイリオ" panose="020B0604030504040204" pitchFamily="50" charset="-128"/>
                        </a:rPr>
                        <a:t>増額</a:t>
                      </a:r>
                    </a:p>
                  </a:txBody>
                  <a:tcPr marL="0" marR="0" marT="46688" marB="4668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800" b="0" spc="0">
                          <a:solidFill>
                            <a:schemeClr val="tx1"/>
                          </a:solidFill>
                          <a:latin typeface="メイリオ" panose="020B0604030504040204" pitchFamily="50" charset="-128"/>
                          <a:ea typeface="メイリオ" panose="020B0604030504040204" pitchFamily="50" charset="-128"/>
                        </a:rPr>
                        <a:t>小規模企業</a:t>
                      </a:r>
                      <a:endParaRPr kumimoji="1" lang="en-US" altLang="ja-JP" sz="800" b="0" spc="0">
                        <a:solidFill>
                          <a:schemeClr val="tx1"/>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900" b="0" spc="0">
                          <a:solidFill>
                            <a:schemeClr val="tx1"/>
                          </a:solidFill>
                          <a:latin typeface="メイリオ" panose="020B0604030504040204" pitchFamily="50" charset="-128"/>
                          <a:ea typeface="メイリオ" panose="020B0604030504040204" pitchFamily="50" charset="-128"/>
                        </a:rPr>
                        <a:t>中小企業</a:t>
                      </a:r>
                      <a:endParaRPr kumimoji="1" lang="en-US" altLang="ja-JP" sz="900" b="0" spc="0">
                        <a:solidFill>
                          <a:schemeClr val="tx1"/>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800" b="0" spc="200">
                          <a:solidFill>
                            <a:schemeClr val="tx1"/>
                          </a:solidFill>
                          <a:latin typeface="メイリオ" panose="020B0604030504040204" pitchFamily="50" charset="-128"/>
                          <a:ea typeface="メイリオ" panose="020B0604030504040204" pitchFamily="50" charset="-128"/>
                        </a:rPr>
                        <a:t>大企業</a:t>
                      </a:r>
                      <a:endParaRPr kumimoji="1" lang="en-US" altLang="ja-JP" sz="800" b="0" spc="200">
                        <a:solidFill>
                          <a:schemeClr val="tx1"/>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4530320"/>
                  </a:ext>
                </a:extLst>
              </a:tr>
              <a:tr h="398948">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algn="ctr" fontAlgn="ctr"/>
                      <a:r>
                        <a:rPr lang="ja-JP" altLang="en-US" sz="900" b="0" i="0" u="none" strike="noStrike">
                          <a:solidFill>
                            <a:srgbClr val="000000"/>
                          </a:solidFill>
                          <a:effectLst/>
                          <a:latin typeface="メイリオ" panose="020B0604030504040204" pitchFamily="50" charset="-128"/>
                          <a:ea typeface="メイリオ" panose="020B0604030504040204" pitchFamily="50" charset="-128"/>
                        </a:rPr>
                        <a:t>労働時間を更に２時間以上延長</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lang="ja-JP" altLang="en-US" sz="900" b="0" i="0" u="none" strike="noStrike">
                          <a:solidFill>
                            <a:srgbClr val="000000"/>
                          </a:solidFill>
                          <a:effectLst/>
                          <a:latin typeface="メイリオ" panose="020B0604030504040204" pitchFamily="50" charset="-128"/>
                          <a:ea typeface="メイリオ" panose="020B0604030504040204" pitchFamily="50" charset="-128"/>
                        </a:rPr>
                        <a:t>ー</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en-US" altLang="ja-JP" sz="1400" b="1" spc="200">
                          <a:solidFill>
                            <a:srgbClr val="FF6600"/>
                          </a:solidFill>
                          <a:latin typeface="メイリオ" panose="020B0604030504040204" pitchFamily="50" charset="-128"/>
                          <a:ea typeface="メイリオ" panose="020B0604030504040204" pitchFamily="50" charset="-128"/>
                        </a:rPr>
                        <a:t>25</a:t>
                      </a:r>
                      <a:br>
                        <a:rPr kumimoji="1" lang="en-US" altLang="ja-JP" sz="1050" b="1" spc="200">
                          <a:solidFill>
                            <a:srgbClr val="FF6600"/>
                          </a:solidFill>
                          <a:latin typeface="メイリオ" panose="020B0604030504040204" pitchFamily="50" charset="-128"/>
                          <a:ea typeface="メイリオ" panose="020B0604030504040204" pitchFamily="50" charset="-128"/>
                        </a:rPr>
                      </a:br>
                      <a:r>
                        <a:rPr kumimoji="1" lang="ja-JP" altLang="en-US" sz="1000" b="1" spc="200">
                          <a:solidFill>
                            <a:srgbClr val="FF6600"/>
                          </a:solidFill>
                          <a:latin typeface="メイリオ" panose="020B0604030504040204" pitchFamily="50" charset="-128"/>
                          <a:ea typeface="メイリオ" panose="020B0604030504040204" pitchFamily="50" charset="-128"/>
                        </a:rPr>
                        <a:t>万円</a:t>
                      </a:r>
                      <a:endParaRPr kumimoji="1" lang="en-US" altLang="ja-JP" sz="1050" b="1" spc="200">
                        <a:solidFill>
                          <a:srgbClr val="FF6600"/>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en-US" altLang="ja-JP" sz="1400" b="1" spc="200">
                          <a:solidFill>
                            <a:srgbClr val="FF6600"/>
                          </a:solidFill>
                          <a:latin typeface="メイリオ" panose="020B0604030504040204" pitchFamily="50" charset="-128"/>
                          <a:ea typeface="メイリオ" panose="020B0604030504040204" pitchFamily="50" charset="-128"/>
                        </a:rPr>
                        <a:t>20</a:t>
                      </a:r>
                    </a:p>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1000" b="1" spc="200">
                          <a:solidFill>
                            <a:srgbClr val="FF6600"/>
                          </a:solidFill>
                          <a:latin typeface="メイリオ" panose="020B0604030504040204" pitchFamily="50" charset="-128"/>
                          <a:ea typeface="メイリオ" panose="020B0604030504040204" pitchFamily="50" charset="-128"/>
                        </a:rPr>
                        <a:t>万円</a:t>
                      </a:r>
                      <a:endParaRPr kumimoji="1" lang="en-US" altLang="ja-JP" sz="1000" b="1" spc="200">
                        <a:solidFill>
                          <a:srgbClr val="FF6600"/>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0" marR="0" lvl="0" indent="0" algn="ctr" defTabSz="995549" rtl="0" eaLnBrk="1" fontAlgn="auto" latinLnBrk="0" hangingPunct="1">
                        <a:lnSpc>
                          <a:spcPts val="1200"/>
                        </a:lnSpc>
                        <a:spcBef>
                          <a:spcPts val="0"/>
                        </a:spcBef>
                        <a:spcAft>
                          <a:spcPts val="0"/>
                        </a:spcAft>
                        <a:buClrTx/>
                        <a:buSzTx/>
                        <a:buFontTx/>
                        <a:buNone/>
                        <a:tabLst/>
                        <a:defRPr/>
                      </a:pPr>
                      <a:r>
                        <a:rPr kumimoji="1" lang="en-US" altLang="ja-JP" sz="1400" b="1" spc="200">
                          <a:solidFill>
                            <a:srgbClr val="FF6600"/>
                          </a:solidFill>
                          <a:latin typeface="メイリオ" panose="020B0604030504040204" pitchFamily="50" charset="-128"/>
                          <a:ea typeface="メイリオ" panose="020B0604030504040204" pitchFamily="50" charset="-128"/>
                        </a:rPr>
                        <a:t>15</a:t>
                      </a:r>
                    </a:p>
                    <a:p>
                      <a:pPr marL="0" marR="0" lvl="0" indent="0" algn="ctr" defTabSz="995549" rtl="0" eaLnBrk="1" fontAlgn="auto" latinLnBrk="0" hangingPunct="1">
                        <a:lnSpc>
                          <a:spcPts val="1200"/>
                        </a:lnSpc>
                        <a:spcBef>
                          <a:spcPts val="0"/>
                        </a:spcBef>
                        <a:spcAft>
                          <a:spcPts val="0"/>
                        </a:spcAft>
                        <a:buClrTx/>
                        <a:buSzTx/>
                        <a:buFontTx/>
                        <a:buNone/>
                        <a:tabLst/>
                        <a:defRPr/>
                      </a:pPr>
                      <a:r>
                        <a:rPr kumimoji="1" lang="ja-JP" altLang="en-US" sz="1000" b="1" spc="200">
                          <a:solidFill>
                            <a:srgbClr val="FF6600"/>
                          </a:solidFill>
                          <a:latin typeface="メイリオ" panose="020B0604030504040204" pitchFamily="50" charset="-128"/>
                          <a:ea typeface="メイリオ" panose="020B0604030504040204" pitchFamily="50" charset="-128"/>
                        </a:rPr>
                        <a:t>万円</a:t>
                      </a:r>
                      <a:endParaRPr kumimoji="1" lang="en-US" altLang="ja-JP" sz="1000" b="1" spc="200">
                        <a:solidFill>
                          <a:srgbClr val="FF6600"/>
                        </a:solidFill>
                        <a:latin typeface="メイリオ" panose="020B0604030504040204" pitchFamily="50" charset="-128"/>
                        <a:ea typeface="メイリオ" panose="020B0604030504040204" pitchFamily="50" charset="-128"/>
                      </a:endParaRP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2501381"/>
                  </a:ext>
                </a:extLst>
              </a:tr>
              <a:tr h="816333">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marL="182563" marR="0" lvl="0" indent="-182563" algn="ctr" defTabSz="995549" rtl="0" eaLnBrk="1" fontAlgn="auto" latinLnBrk="0" hangingPunct="1">
                        <a:lnSpc>
                          <a:spcPts val="1200"/>
                        </a:lnSpc>
                        <a:spcBef>
                          <a:spcPts val="0"/>
                        </a:spcBef>
                        <a:spcAft>
                          <a:spcPts val="0"/>
                        </a:spcAft>
                        <a:buClrTx/>
                        <a:buSzTx/>
                        <a:buFontTx/>
                        <a:buNone/>
                        <a:tabLst/>
                        <a:defRPr/>
                      </a:pPr>
                      <a:r>
                        <a:rPr lang="ja-JP" altLang="en-US" sz="900" b="0" i="0" u="none" strike="noStrike">
                          <a:solidFill>
                            <a:srgbClr val="000000"/>
                          </a:solidFill>
                          <a:effectLst/>
                          <a:latin typeface="メイリオ" panose="020B0604030504040204" pitchFamily="50" charset="-128"/>
                          <a:ea typeface="メイリオ" panose="020B0604030504040204" pitchFamily="50" charset="-128"/>
                        </a:rPr>
                        <a:t>ー</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89047" rtl="0" eaLnBrk="1" latinLnBrk="0" hangingPunct="1">
                        <a:defRPr kumimoji="1" sz="1987" kern="1200">
                          <a:solidFill>
                            <a:schemeClr val="tx1"/>
                          </a:solidFill>
                          <a:latin typeface="BIZ UDPゴシック"/>
                          <a:ea typeface="BIZ UDPゴシック"/>
                        </a:defRPr>
                      </a:lvl1pPr>
                      <a:lvl2pPr marL="494522" algn="l" defTabSz="989047" rtl="0" eaLnBrk="1" latinLnBrk="0" hangingPunct="1">
                        <a:defRPr kumimoji="1" sz="1987" kern="1200">
                          <a:solidFill>
                            <a:schemeClr val="tx1"/>
                          </a:solidFill>
                          <a:latin typeface="BIZ UDPゴシック"/>
                          <a:ea typeface="BIZ UDPゴシック"/>
                        </a:defRPr>
                      </a:lvl2pPr>
                      <a:lvl3pPr marL="989047" algn="l" defTabSz="989047" rtl="0" eaLnBrk="1" latinLnBrk="0" hangingPunct="1">
                        <a:defRPr kumimoji="1" sz="1987" kern="1200">
                          <a:solidFill>
                            <a:schemeClr val="tx1"/>
                          </a:solidFill>
                          <a:latin typeface="BIZ UDPゴシック"/>
                          <a:ea typeface="BIZ UDPゴシック"/>
                        </a:defRPr>
                      </a:lvl3pPr>
                      <a:lvl4pPr marL="1483569" algn="l" defTabSz="989047" rtl="0" eaLnBrk="1" latinLnBrk="0" hangingPunct="1">
                        <a:defRPr kumimoji="1" sz="1987" kern="1200">
                          <a:solidFill>
                            <a:schemeClr val="tx1"/>
                          </a:solidFill>
                          <a:latin typeface="BIZ UDPゴシック"/>
                          <a:ea typeface="BIZ UDPゴシック"/>
                        </a:defRPr>
                      </a:lvl4pPr>
                      <a:lvl5pPr marL="1978092" algn="l" defTabSz="989047" rtl="0" eaLnBrk="1" latinLnBrk="0" hangingPunct="1">
                        <a:defRPr kumimoji="1" sz="1987" kern="1200">
                          <a:solidFill>
                            <a:schemeClr val="tx1"/>
                          </a:solidFill>
                          <a:latin typeface="BIZ UDPゴシック"/>
                          <a:ea typeface="BIZ UDPゴシック"/>
                        </a:defRPr>
                      </a:lvl5pPr>
                      <a:lvl6pPr marL="2472615" algn="l" defTabSz="989047" rtl="0" eaLnBrk="1" latinLnBrk="0" hangingPunct="1">
                        <a:defRPr kumimoji="1" sz="1987" kern="1200">
                          <a:solidFill>
                            <a:schemeClr val="tx1"/>
                          </a:solidFill>
                          <a:latin typeface="BIZ UDPゴシック"/>
                          <a:ea typeface="BIZ UDPゴシック"/>
                        </a:defRPr>
                      </a:lvl6pPr>
                      <a:lvl7pPr marL="2967139" algn="l" defTabSz="989047" rtl="0" eaLnBrk="1" latinLnBrk="0" hangingPunct="1">
                        <a:defRPr kumimoji="1" sz="1987" kern="1200">
                          <a:solidFill>
                            <a:schemeClr val="tx1"/>
                          </a:solidFill>
                          <a:latin typeface="BIZ UDPゴシック"/>
                          <a:ea typeface="BIZ UDPゴシック"/>
                        </a:defRPr>
                      </a:lvl7pPr>
                      <a:lvl8pPr marL="3461661" algn="l" defTabSz="989047" rtl="0" eaLnBrk="1" latinLnBrk="0" hangingPunct="1">
                        <a:defRPr kumimoji="1" sz="1987" kern="1200">
                          <a:solidFill>
                            <a:schemeClr val="tx1"/>
                          </a:solidFill>
                          <a:latin typeface="BIZ UDPゴシック"/>
                          <a:ea typeface="BIZ UDPゴシック"/>
                        </a:defRPr>
                      </a:lvl8pPr>
                      <a:lvl9pPr marL="3956184" algn="l" defTabSz="989047" rtl="0" eaLnBrk="1" latinLnBrk="0" hangingPunct="1">
                        <a:defRPr kumimoji="1" sz="1987" kern="1200">
                          <a:solidFill>
                            <a:schemeClr val="tx1"/>
                          </a:solidFill>
                          <a:latin typeface="BIZ UDPゴシック"/>
                          <a:ea typeface="BIZ UDPゴシック"/>
                        </a:defRPr>
                      </a:lvl9pPr>
                    </a:lstStyle>
                    <a:p>
                      <a:pPr algn="ctr" fontAlgn="ctr"/>
                      <a:r>
                        <a:rPr lang="ja-JP" altLang="en-US" sz="800" b="0" i="0" u="none" strike="noStrike">
                          <a:solidFill>
                            <a:srgbClr val="000000"/>
                          </a:solidFill>
                          <a:effectLst/>
                          <a:latin typeface="メイリオ" panose="020B0604030504040204" pitchFamily="50" charset="-128"/>
                          <a:ea typeface="メイリオ" panose="020B0604030504040204" pitchFamily="50" charset="-128"/>
                        </a:rPr>
                        <a:t>基本給を更に５％以上増加または昇給、賞与もしくは退職金制度の適用</a:t>
                      </a:r>
                    </a:p>
                  </a:txBody>
                  <a:tcPr marL="0" marR="0" marT="46688" marB="466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en-US" altLang="ja-JP" sz="500" b="1" spc="200">
                        <a:solidFill>
                          <a:srgbClr val="C0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en-US" altLang="ja-JP" sz="500" b="1" spc="200">
                        <a:solidFill>
                          <a:srgbClr val="C0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95549" rtl="0" eaLnBrk="1" fontAlgn="auto" latinLnBrk="0" hangingPunct="1">
                        <a:lnSpc>
                          <a:spcPts val="1200"/>
                        </a:lnSpc>
                        <a:spcBef>
                          <a:spcPts val="0"/>
                        </a:spcBef>
                        <a:spcAft>
                          <a:spcPts val="0"/>
                        </a:spcAft>
                        <a:buClrTx/>
                        <a:buSzTx/>
                        <a:buFontTx/>
                        <a:buNone/>
                        <a:tabLst/>
                        <a:defRPr/>
                      </a:pPr>
                      <a:endParaRPr kumimoji="1" lang="en-US" altLang="ja-JP" sz="500" b="1" spc="200">
                        <a:solidFill>
                          <a:srgbClr val="C00000"/>
                        </a:solidFill>
                        <a:latin typeface="メイリオ" panose="020B0604030504040204" pitchFamily="50" charset="-128"/>
                        <a:ea typeface="メイリオ" panose="020B0604030504040204" pitchFamily="50" charset="-128"/>
                      </a:endParaRPr>
                    </a:p>
                  </a:txBody>
                  <a:tcPr marL="86514" marR="86514" marT="43257" marB="43257"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67509"/>
                  </a:ext>
                </a:extLst>
              </a:tr>
            </a:tbl>
          </a:graphicData>
        </a:graphic>
      </p:graphicFrame>
      <p:sp>
        <p:nvSpPr>
          <p:cNvPr id="91" name="テキスト ボックス 90">
            <a:extLst>
              <a:ext uri="{FF2B5EF4-FFF2-40B4-BE49-F238E27FC236}">
                <a16:creationId xmlns:a16="http://schemas.microsoft.com/office/drawing/2014/main" id="{E77B5137-4768-FFAA-AA06-53D0B4C854AA}"/>
              </a:ext>
            </a:extLst>
          </p:cNvPr>
          <p:cNvSpPr txBox="1"/>
          <p:nvPr/>
        </p:nvSpPr>
        <p:spPr>
          <a:xfrm>
            <a:off x="70178" y="5193267"/>
            <a:ext cx="3518059" cy="338554"/>
          </a:xfrm>
          <a:prstGeom prst="rect">
            <a:avLst/>
          </a:prstGeom>
          <a:noFill/>
        </p:spPr>
        <p:txBody>
          <a:bodyPr wrap="square">
            <a:spAutoFit/>
          </a:bodyPr>
          <a:lstStyle>
            <a:defPPr>
              <a:defRPr lang="ja-JP"/>
            </a:defPPr>
            <a:lvl1pPr defTabSz="432592">
              <a:defRPr sz="757">
                <a:solidFill>
                  <a:prstClr val="black"/>
                </a:solidFill>
                <a:latin typeface="メイリオ" panose="020B0604030504040204" pitchFamily="50" charset="-128"/>
                <a:ea typeface="メイリオ" panose="020B0604030504040204" pitchFamily="50" charset="-128"/>
              </a:defRPr>
            </a:lvl1pPr>
          </a:lstStyle>
          <a:p>
            <a:pPr marL="0" marR="0" lvl="0" indent="0" defTabSz="432592"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複数年かけて週所定労働時間の延長等に取り組み、社会保険に加入する場合も対象</a:t>
            </a:r>
            <a:endParaRPr kumimoji="0" lang="en-US" altLang="ja-JP" sz="800" b="1" i="0" u="none" strike="noStrike" kern="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2" name="テキスト ボックス 91">
            <a:extLst>
              <a:ext uri="{FF2B5EF4-FFF2-40B4-BE49-F238E27FC236}">
                <a16:creationId xmlns:a16="http://schemas.microsoft.com/office/drawing/2014/main" id="{A7A09F84-D221-F473-ACB2-2D35D139C876}"/>
              </a:ext>
            </a:extLst>
          </p:cNvPr>
          <p:cNvSpPr txBox="1"/>
          <p:nvPr/>
        </p:nvSpPr>
        <p:spPr>
          <a:xfrm>
            <a:off x="3580896" y="5193267"/>
            <a:ext cx="3518060" cy="338554"/>
          </a:xfrm>
          <a:prstGeom prst="rect">
            <a:avLst/>
          </a:prstGeom>
          <a:noFill/>
        </p:spPr>
        <p:txBody>
          <a:bodyPr wrap="square">
            <a:spAutoFit/>
          </a:bodyPr>
          <a:lstStyle/>
          <a:p>
            <a:pPr defTabSz="466897">
              <a:defRPr/>
            </a:pPr>
            <a:r>
              <a:rPr kumimoji="0" lang="ja-JP" altLang="en-US" sz="800" b="1" spc="100">
                <a:solidFill>
                  <a:prstClr val="black"/>
                </a:solidFill>
                <a:latin typeface="メイリオ" panose="020B0604030504040204" pitchFamily="50" charset="-128"/>
                <a:ea typeface="メイリオ" panose="020B0604030504040204" pitchFamily="50" charset="-128"/>
              </a:rPr>
              <a:t>社会保険加入時点の取り組み内容（１年目）と２年目の取り組み実施後（２年目）で比較</a:t>
            </a:r>
            <a:endParaRPr kumimoji="0" lang="en-US" altLang="ja-JP" sz="700" b="1" spc="100">
              <a:solidFill>
                <a:prstClr val="black"/>
              </a:solidFill>
              <a:latin typeface="メイリオ" panose="020B0604030504040204" pitchFamily="50" charset="-128"/>
              <a:ea typeface="メイリオ" panose="020B0604030504040204" pitchFamily="50" charset="-128"/>
            </a:endParaRPr>
          </a:p>
        </p:txBody>
      </p:sp>
      <p:sp>
        <p:nvSpPr>
          <p:cNvPr id="93" name="四角形: 角を丸くする 92">
            <a:extLst>
              <a:ext uri="{FF2B5EF4-FFF2-40B4-BE49-F238E27FC236}">
                <a16:creationId xmlns:a16="http://schemas.microsoft.com/office/drawing/2014/main" id="{6AF578AE-437E-6A88-51CC-8524B1CC4DA7}"/>
              </a:ext>
            </a:extLst>
          </p:cNvPr>
          <p:cNvSpPr/>
          <p:nvPr/>
        </p:nvSpPr>
        <p:spPr>
          <a:xfrm>
            <a:off x="265969" y="5860005"/>
            <a:ext cx="831283" cy="360040"/>
          </a:xfrm>
          <a:prstGeom prst="roundRect">
            <a:avLst/>
          </a:prstGeom>
          <a:solidFill>
            <a:srgbClr val="FF9900"/>
          </a:solidFill>
          <a:ln w="12700" cap="flat" cmpd="sng" algn="ctr">
            <a:noFill/>
            <a:prstDash val="solid"/>
            <a:miter lim="800000"/>
          </a:ln>
          <a:effectLst/>
        </p:spPr>
        <p:txBody>
          <a:bodyPr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注意点</a:t>
            </a:r>
            <a:endParaRPr kumimoji="0" lang="en-US" altLang="ja-JP" sz="1400" b="1" i="0" u="none" strike="noStrike" kern="0" cap="none" spc="10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94" name="正方形/長方形 93">
            <a:extLst>
              <a:ext uri="{FF2B5EF4-FFF2-40B4-BE49-F238E27FC236}">
                <a16:creationId xmlns:a16="http://schemas.microsoft.com/office/drawing/2014/main" id="{21696C53-89DE-875F-8B6B-0E01FF716010}"/>
              </a:ext>
            </a:extLst>
          </p:cNvPr>
          <p:cNvSpPr/>
          <p:nvPr/>
        </p:nvSpPr>
        <p:spPr>
          <a:xfrm>
            <a:off x="188704" y="6410342"/>
            <a:ext cx="6750873" cy="887531"/>
          </a:xfrm>
          <a:prstGeom prst="rect">
            <a:avLst/>
          </a:prstGeom>
          <a:solidFill>
            <a:srgbClr val="E1F1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BIZ UDPゴシック"/>
              <a:ea typeface="BIZ UDPゴシック"/>
              <a:cs typeface="+mn-cs"/>
            </a:endParaRPr>
          </a:p>
        </p:txBody>
      </p:sp>
      <p:sp>
        <p:nvSpPr>
          <p:cNvPr id="95" name="四角形: 角を丸くする 94">
            <a:extLst>
              <a:ext uri="{FF2B5EF4-FFF2-40B4-BE49-F238E27FC236}">
                <a16:creationId xmlns:a16="http://schemas.microsoft.com/office/drawing/2014/main" id="{F6902853-FDE8-B180-A05A-235CAAD785C4}"/>
              </a:ext>
            </a:extLst>
          </p:cNvPr>
          <p:cNvSpPr/>
          <p:nvPr/>
        </p:nvSpPr>
        <p:spPr>
          <a:xfrm>
            <a:off x="265969" y="6628742"/>
            <a:ext cx="831283" cy="360040"/>
          </a:xfrm>
          <a:prstGeom prst="roundRect">
            <a:avLst/>
          </a:prstGeom>
          <a:solidFill>
            <a:srgbClr val="005CAF"/>
          </a:solidFill>
          <a:ln w="12700" cap="flat" cmpd="sng" algn="ctr">
            <a:noFill/>
            <a:prstDash val="solid"/>
            <a:miter lim="800000"/>
          </a:ln>
          <a:effectLst/>
        </p:spPr>
        <p:txBody>
          <a:bodyPr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10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手続き</a:t>
            </a:r>
            <a:endParaRPr kumimoji="0" lang="en-US" altLang="ja-JP" sz="1400" b="1" i="0" u="none" strike="noStrike" kern="0" cap="none" spc="10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96" name="テキスト ボックス 95">
            <a:extLst>
              <a:ext uri="{FF2B5EF4-FFF2-40B4-BE49-F238E27FC236}">
                <a16:creationId xmlns:a16="http://schemas.microsoft.com/office/drawing/2014/main" id="{570515C4-4102-D161-0E57-E055F2F037AD}"/>
              </a:ext>
            </a:extLst>
          </p:cNvPr>
          <p:cNvSpPr txBox="1"/>
          <p:nvPr/>
        </p:nvSpPr>
        <p:spPr>
          <a:xfrm>
            <a:off x="1100663" y="6418800"/>
            <a:ext cx="5682284" cy="898274"/>
          </a:xfrm>
          <a:prstGeom prst="rect">
            <a:avLst/>
          </a:prstGeom>
          <a:noFill/>
          <a:ln>
            <a:noFill/>
          </a:ln>
        </p:spPr>
        <p:txBody>
          <a:bodyPr wrap="square" lIns="77712" tIns="38856" rIns="77712" bIns="38856" rtlCol="0" anchor="ctr" anchorCtr="0">
            <a:noAutofit/>
          </a:bodyPr>
          <a:lstStyle/>
          <a:p>
            <a:pPr marL="108000" indent="-108000" defTabSz="1016661">
              <a:spcAft>
                <a:spcPts val="400"/>
              </a:spcAft>
              <a:buFont typeface="Arial" panose="020B0604020202020204" pitchFamily="34" charset="0"/>
              <a:buChar char="•"/>
              <a:defRPr/>
            </a:pPr>
            <a:r>
              <a:rPr kumimoji="0" lang="ja-JP" altLang="en-US" sz="1133" spc="80">
                <a:solidFill>
                  <a:prstClr val="black"/>
                </a:solidFill>
                <a:latin typeface="メイリオ" panose="020B0604030504040204" pitchFamily="50" charset="-128"/>
                <a:ea typeface="メイリオ" panose="020B0604030504040204" pitchFamily="50" charset="-128"/>
              </a:rPr>
              <a:t>助成金を受けるには、事前</a:t>
            </a:r>
            <a:r>
              <a:rPr kumimoji="0" lang="en-US" altLang="ja-JP" sz="1133" spc="80" baseline="30000">
                <a:solidFill>
                  <a:prstClr val="black"/>
                </a:solidFill>
                <a:latin typeface="メイリオ" panose="020B0604030504040204" pitchFamily="50" charset="-128"/>
                <a:ea typeface="メイリオ" panose="020B0604030504040204" pitchFamily="50" charset="-128"/>
              </a:rPr>
              <a:t>※</a:t>
            </a:r>
            <a:r>
              <a:rPr kumimoji="0" lang="ja-JP" altLang="en-US" sz="1133" spc="80">
                <a:solidFill>
                  <a:prstClr val="black"/>
                </a:solidFill>
                <a:latin typeface="メイリオ" panose="020B0604030504040204" pitchFamily="50" charset="-128"/>
                <a:ea typeface="メイリオ" panose="020B0604030504040204" pitchFamily="50" charset="-128"/>
              </a:rPr>
              <a:t>に</a:t>
            </a:r>
            <a:r>
              <a:rPr kumimoji="0" lang="ja-JP" altLang="en-US" sz="1133" b="1" spc="80">
                <a:solidFill>
                  <a:srgbClr val="FF6600"/>
                </a:solidFill>
                <a:latin typeface="メイリオ" panose="020B0604030504040204" pitchFamily="50" charset="-128"/>
                <a:ea typeface="メイリオ" panose="020B0604030504040204" pitchFamily="50" charset="-128"/>
              </a:rPr>
              <a:t>キャリアアップ計画書</a:t>
            </a:r>
            <a:r>
              <a:rPr kumimoji="0" lang="ja-JP" altLang="en-US" sz="1133" spc="80">
                <a:solidFill>
                  <a:prstClr val="black"/>
                </a:solidFill>
                <a:latin typeface="メイリオ" panose="020B0604030504040204" pitchFamily="50" charset="-128"/>
                <a:ea typeface="メイリオ" panose="020B0604030504040204" pitchFamily="50" charset="-128"/>
              </a:rPr>
              <a:t>を都道府県労働局へ提出してください。</a:t>
            </a:r>
            <a:br>
              <a:rPr kumimoji="0" lang="en-US" altLang="ja-JP" sz="1133" spc="80">
                <a:solidFill>
                  <a:prstClr val="black"/>
                </a:solidFill>
                <a:latin typeface="メイリオ" panose="020B0604030504040204" pitchFamily="50" charset="-128"/>
                <a:ea typeface="メイリオ" panose="020B0604030504040204" pitchFamily="50" charset="-128"/>
              </a:rPr>
            </a:br>
            <a:r>
              <a:rPr kumimoji="0" lang="en-US" altLang="ja-JP" sz="900">
                <a:solidFill>
                  <a:prstClr val="black"/>
                </a:solidFill>
                <a:latin typeface="メイリオ" panose="020B0604030504040204" pitchFamily="50" charset="-128"/>
                <a:ea typeface="メイリオ" panose="020B0604030504040204" pitchFamily="50" charset="-128"/>
              </a:rPr>
              <a:t>※</a:t>
            </a:r>
            <a:r>
              <a:rPr kumimoji="0" lang="ja-JP" altLang="en-US" sz="900">
                <a:solidFill>
                  <a:prstClr val="black"/>
                </a:solidFill>
                <a:latin typeface="メイリオ" panose="020B0604030504040204" pitchFamily="50" charset="-128"/>
                <a:ea typeface="メイリオ" panose="020B0604030504040204" pitchFamily="50" charset="-128"/>
              </a:rPr>
              <a:t>本コースの場合、社会保険加入日の前日まで（令和７年</a:t>
            </a:r>
            <a:r>
              <a:rPr kumimoji="0" lang="en-US" altLang="ja-JP" sz="900">
                <a:solidFill>
                  <a:prstClr val="black"/>
                </a:solidFill>
                <a:latin typeface="メイリオ" panose="020B0604030504040204" pitchFamily="50" charset="-128"/>
                <a:ea typeface="メイリオ" panose="020B0604030504040204" pitchFamily="50" charset="-128"/>
              </a:rPr>
              <a:t>10</a:t>
            </a:r>
            <a:r>
              <a:rPr kumimoji="0" lang="ja-JP" altLang="en-US" sz="900">
                <a:solidFill>
                  <a:prstClr val="black"/>
                </a:solidFill>
                <a:latin typeface="メイリオ" panose="020B0604030504040204" pitchFamily="50" charset="-128"/>
                <a:ea typeface="メイリオ" panose="020B0604030504040204" pitchFamily="50" charset="-128"/>
              </a:rPr>
              <a:t>月１日加入の場合、同年</a:t>
            </a:r>
            <a:r>
              <a:rPr kumimoji="0" lang="en-US" altLang="ja-JP" sz="900">
                <a:solidFill>
                  <a:prstClr val="black"/>
                </a:solidFill>
                <a:latin typeface="メイリオ" panose="020B0604030504040204" pitchFamily="50" charset="-128"/>
                <a:ea typeface="メイリオ" panose="020B0604030504040204" pitchFamily="50" charset="-128"/>
              </a:rPr>
              <a:t>9</a:t>
            </a:r>
            <a:r>
              <a:rPr kumimoji="0" lang="ja-JP" altLang="en-US" sz="900">
                <a:solidFill>
                  <a:prstClr val="black"/>
                </a:solidFill>
                <a:latin typeface="メイリオ" panose="020B0604030504040204" pitchFamily="50" charset="-128"/>
                <a:ea typeface="メイリオ" panose="020B0604030504040204" pitchFamily="50" charset="-128"/>
              </a:rPr>
              <a:t>月</a:t>
            </a:r>
            <a:r>
              <a:rPr kumimoji="0" lang="en-US" altLang="ja-JP" sz="900">
                <a:solidFill>
                  <a:prstClr val="black"/>
                </a:solidFill>
                <a:latin typeface="メイリオ" panose="020B0604030504040204" pitchFamily="50" charset="-128"/>
                <a:ea typeface="メイリオ" panose="020B0604030504040204" pitchFamily="50" charset="-128"/>
              </a:rPr>
              <a:t>30</a:t>
            </a:r>
            <a:r>
              <a:rPr kumimoji="0" lang="ja-JP" altLang="en-US" sz="900">
                <a:solidFill>
                  <a:prstClr val="black"/>
                </a:solidFill>
                <a:latin typeface="メイリオ" panose="020B0604030504040204" pitchFamily="50" charset="-128"/>
                <a:ea typeface="メイリオ" panose="020B0604030504040204" pitchFamily="50" charset="-128"/>
              </a:rPr>
              <a:t>日まで）</a:t>
            </a:r>
            <a:endParaRPr kumimoji="0" lang="en-US" altLang="ja-JP" sz="900">
              <a:solidFill>
                <a:prstClr val="black"/>
              </a:solidFill>
              <a:latin typeface="メイリオ" panose="020B0604030504040204" pitchFamily="50" charset="-128"/>
              <a:ea typeface="メイリオ" panose="020B0604030504040204" pitchFamily="50" charset="-128"/>
            </a:endParaRPr>
          </a:p>
          <a:p>
            <a:pPr marL="108000" indent="-108000" defTabSz="1016661">
              <a:spcAft>
                <a:spcPts val="400"/>
              </a:spcAft>
              <a:buFont typeface="Arial" panose="020B0604020202020204" pitchFamily="34" charset="0"/>
              <a:buChar char="•"/>
              <a:defRPr/>
            </a:pPr>
            <a:r>
              <a:rPr kumimoji="0" lang="ja-JP" altLang="en-US" sz="1133" b="1" spc="80">
                <a:solidFill>
                  <a:prstClr val="black"/>
                </a:solidFill>
                <a:latin typeface="メイリオ" panose="020B0604030504040204" pitchFamily="50" charset="-128"/>
                <a:ea typeface="メイリオ" panose="020B0604030504040204" pitchFamily="50" charset="-128"/>
              </a:rPr>
              <a:t>取り組みを６か月間継続した後、２か月以内に支給申請してください</a:t>
            </a:r>
            <a:r>
              <a:rPr kumimoji="0" lang="ja-JP" altLang="en-US" sz="1133" spc="80">
                <a:solidFill>
                  <a:prstClr val="black"/>
                </a:solidFill>
                <a:latin typeface="メイリオ" panose="020B0604030504040204" pitchFamily="50" charset="-128"/>
                <a:ea typeface="メイリオ" panose="020B0604030504040204" pitchFamily="50" charset="-128"/>
              </a:rPr>
              <a:t>。</a:t>
            </a:r>
            <a:endParaRPr kumimoji="0" lang="en-US" altLang="ja-JP" sz="1133" spc="80">
              <a:solidFill>
                <a:prstClr val="black"/>
              </a:solidFill>
              <a:latin typeface="メイリオ" panose="020B0604030504040204" pitchFamily="50" charset="-128"/>
              <a:ea typeface="メイリオ" panose="020B0604030504040204" pitchFamily="50" charset="-128"/>
            </a:endParaRPr>
          </a:p>
        </p:txBody>
      </p:sp>
      <p:sp>
        <p:nvSpPr>
          <p:cNvPr id="97" name="テキスト ボックス 96">
            <a:extLst>
              <a:ext uri="{FF2B5EF4-FFF2-40B4-BE49-F238E27FC236}">
                <a16:creationId xmlns:a16="http://schemas.microsoft.com/office/drawing/2014/main" id="{7A5BC750-4449-A534-54D2-2302C86722FE}"/>
              </a:ext>
            </a:extLst>
          </p:cNvPr>
          <p:cNvSpPr txBox="1"/>
          <p:nvPr/>
        </p:nvSpPr>
        <p:spPr>
          <a:xfrm>
            <a:off x="5805501" y="3612395"/>
            <a:ext cx="91614" cy="131030"/>
          </a:xfrm>
          <a:prstGeom prst="rect">
            <a:avLst/>
          </a:prstGeom>
          <a:noFill/>
        </p:spPr>
        <p:txBody>
          <a:bodyPr wrap="square" rtlCol="0" anchor="ctr">
            <a:noAutofit/>
          </a:bodyPr>
          <a:lstStyle/>
          <a:p>
            <a:pPr algn="ctr" defTabSz="457200"/>
            <a:r>
              <a:rPr lang="en-US" altLang="ja-JP" sz="400" b="1">
                <a:solidFill>
                  <a:srgbClr val="FF6600"/>
                </a:solidFill>
                <a:latin typeface="BIZ UDPゴシック"/>
                <a:ea typeface="BIZ UDPゴシック"/>
              </a:rPr>
              <a:t>※</a:t>
            </a:r>
            <a:endParaRPr lang="ja-JP" altLang="en-US" sz="400" b="1">
              <a:solidFill>
                <a:srgbClr val="FF6600"/>
              </a:solidFill>
              <a:latin typeface="BIZ UDPゴシック"/>
              <a:ea typeface="BIZ UDPゴシック"/>
            </a:endParaRPr>
          </a:p>
        </p:txBody>
      </p:sp>
      <p:sp>
        <p:nvSpPr>
          <p:cNvPr id="98" name="テキスト ボックス 97">
            <a:extLst>
              <a:ext uri="{FF2B5EF4-FFF2-40B4-BE49-F238E27FC236}">
                <a16:creationId xmlns:a16="http://schemas.microsoft.com/office/drawing/2014/main" id="{6C6CCDA4-2719-C944-BD18-C3712E9E0871}"/>
              </a:ext>
            </a:extLst>
          </p:cNvPr>
          <p:cNvSpPr txBox="1"/>
          <p:nvPr/>
        </p:nvSpPr>
        <p:spPr>
          <a:xfrm>
            <a:off x="2340676" y="3643944"/>
            <a:ext cx="91614" cy="131030"/>
          </a:xfrm>
          <a:prstGeom prst="rect">
            <a:avLst/>
          </a:prstGeom>
          <a:noFill/>
        </p:spPr>
        <p:txBody>
          <a:bodyPr wrap="square" rtlCol="0" anchor="ctr">
            <a:noAutofit/>
          </a:bodyPr>
          <a:lstStyle/>
          <a:p>
            <a:pPr algn="ctr" defTabSz="457200"/>
            <a:r>
              <a:rPr lang="en-US" altLang="ja-JP" sz="400" b="1">
                <a:solidFill>
                  <a:srgbClr val="FF6600"/>
                </a:solidFill>
                <a:latin typeface="BIZ UDPゴシック"/>
                <a:ea typeface="BIZ UDPゴシック"/>
              </a:rPr>
              <a:t>※</a:t>
            </a:r>
            <a:endParaRPr lang="ja-JP" altLang="en-US" sz="400" b="1">
              <a:solidFill>
                <a:srgbClr val="FF6600"/>
              </a:solidFill>
              <a:latin typeface="BIZ UDPゴシック"/>
              <a:ea typeface="BIZ UDPゴシック"/>
            </a:endParaRPr>
          </a:p>
        </p:txBody>
      </p:sp>
      <p:sp>
        <p:nvSpPr>
          <p:cNvPr id="99" name="矢印: 上向き折線 98">
            <a:extLst>
              <a:ext uri="{FF2B5EF4-FFF2-40B4-BE49-F238E27FC236}">
                <a16:creationId xmlns:a16="http://schemas.microsoft.com/office/drawing/2014/main" id="{FF12F8BE-9278-7991-DE2E-1ACC50FF6A06}"/>
              </a:ext>
            </a:extLst>
          </p:cNvPr>
          <p:cNvSpPr/>
          <p:nvPr/>
        </p:nvSpPr>
        <p:spPr>
          <a:xfrm rot="5400000">
            <a:off x="1266974" y="7227527"/>
            <a:ext cx="343392" cy="360040"/>
          </a:xfrm>
          <a:prstGeom prst="bentUpArrow">
            <a:avLst/>
          </a:prstGeom>
          <a:solidFill>
            <a:srgbClr val="E1F1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212822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61BBF723-D723-71A3-E092-4D872400A221}"/>
              </a:ext>
            </a:extLst>
          </p:cNvPr>
          <p:cNvSpPr txBox="1"/>
          <p:nvPr/>
        </p:nvSpPr>
        <p:spPr>
          <a:xfrm>
            <a:off x="1054462" y="9962185"/>
            <a:ext cx="1781610" cy="384592"/>
          </a:xfrm>
          <a:prstGeom prst="rect">
            <a:avLst/>
          </a:prstGeom>
          <a:noFill/>
        </p:spPr>
        <p:txBody>
          <a:bodyPr wrap="square">
            <a:spAutoFit/>
          </a:bodyPr>
          <a:lstStyle/>
          <a:p>
            <a:pPr algn="ctr" defTabSz="992646"/>
            <a:r>
              <a:rPr lang="en-US" altLang="ja-JP" sz="1899" b="1">
                <a:solidFill>
                  <a:prstClr val="white"/>
                </a:solidFill>
                <a:latin typeface="Bahnschrift" panose="020B0502040204020203" pitchFamily="34" charset="0"/>
                <a:ea typeface="ＭＳ Ｐゴシック" panose="020B0600070205080204" pitchFamily="50" charset="-128"/>
                <a:cs typeface="ＭＳ Ｐゴシック" panose="020B0600070205080204" pitchFamily="50" charset="-128"/>
              </a:rPr>
              <a:t>0120-030-045</a:t>
            </a:r>
          </a:p>
        </p:txBody>
      </p:sp>
      <p:grpSp>
        <p:nvGrpSpPr>
          <p:cNvPr id="32" name="グループ化 31">
            <a:extLst>
              <a:ext uri="{FF2B5EF4-FFF2-40B4-BE49-F238E27FC236}">
                <a16:creationId xmlns:a16="http://schemas.microsoft.com/office/drawing/2014/main" id="{D5EB187A-B98F-036D-8FA4-33C5EADDB6AB}"/>
              </a:ext>
            </a:extLst>
          </p:cNvPr>
          <p:cNvGrpSpPr/>
          <p:nvPr/>
        </p:nvGrpSpPr>
        <p:grpSpPr>
          <a:xfrm>
            <a:off x="161672" y="5471406"/>
            <a:ext cx="7248327" cy="459413"/>
            <a:chOff x="54198" y="7011121"/>
            <a:chExt cx="6948773" cy="440427"/>
          </a:xfrm>
        </p:grpSpPr>
        <p:grpSp>
          <p:nvGrpSpPr>
            <p:cNvPr id="54" name="グループ化 53">
              <a:extLst>
                <a:ext uri="{FF2B5EF4-FFF2-40B4-BE49-F238E27FC236}">
                  <a16:creationId xmlns:a16="http://schemas.microsoft.com/office/drawing/2014/main" id="{29EE3B48-D9C0-B2C4-FF2E-4D57E14375F5}"/>
                </a:ext>
              </a:extLst>
            </p:cNvPr>
            <p:cNvGrpSpPr/>
            <p:nvPr/>
          </p:nvGrpSpPr>
          <p:grpSpPr>
            <a:xfrm>
              <a:off x="54198" y="7011121"/>
              <a:ext cx="6948773" cy="440427"/>
              <a:chOff x="199800" y="4840604"/>
              <a:chExt cx="7344413" cy="465503"/>
            </a:xfrm>
          </p:grpSpPr>
          <p:sp>
            <p:nvSpPr>
              <p:cNvPr id="164" name="テキスト ボックス 163">
                <a:extLst>
                  <a:ext uri="{FF2B5EF4-FFF2-40B4-BE49-F238E27FC236}">
                    <a16:creationId xmlns:a16="http://schemas.microsoft.com/office/drawing/2014/main" id="{637706D9-40B8-FEC0-83A1-F9D742394BF1}"/>
                  </a:ext>
                </a:extLst>
              </p:cNvPr>
              <p:cNvSpPr txBox="1"/>
              <p:nvPr/>
            </p:nvSpPr>
            <p:spPr>
              <a:xfrm>
                <a:off x="661246" y="4840604"/>
                <a:ext cx="6882967" cy="465503"/>
              </a:xfrm>
              <a:prstGeom prst="rect">
                <a:avLst/>
              </a:prstGeom>
              <a:noFill/>
            </p:spPr>
            <p:txBody>
              <a:bodyPr wrap="square" rtlCol="0">
                <a:noAutofit/>
              </a:bodyPr>
              <a:lstStyle/>
              <a:p>
                <a:pPr defTabSz="982566">
                  <a:defRPr/>
                </a:pPr>
                <a:r>
                  <a:rPr lang="ja-JP" altLang="en-US" sz="1800" b="1" spc="100">
                    <a:solidFill>
                      <a:srgbClr val="003399"/>
                    </a:solidFill>
                    <a:latin typeface="メイリオ" panose="020B0604030504040204" pitchFamily="50" charset="-128"/>
                    <a:ea typeface="メイリオ" panose="020B0604030504040204" pitchFamily="50" charset="-128"/>
                    <a:cs typeface="メイリオ" panose="020B0604030504040204" pitchFamily="50" charset="-128"/>
                  </a:rPr>
                  <a:t>申請手続き</a:t>
                </a:r>
              </a:p>
            </p:txBody>
          </p:sp>
          <p:cxnSp>
            <p:nvCxnSpPr>
              <p:cNvPr id="165" name="直線コネクタ 164">
                <a:extLst>
                  <a:ext uri="{FF2B5EF4-FFF2-40B4-BE49-F238E27FC236}">
                    <a16:creationId xmlns:a16="http://schemas.microsoft.com/office/drawing/2014/main" id="{FB69BD0C-A4AB-4D08-D64D-82CBF69B565B}"/>
                  </a:ext>
                </a:extLst>
              </p:cNvPr>
              <p:cNvCxnSpPr>
                <a:cxnSpLocks/>
              </p:cNvCxnSpPr>
              <p:nvPr/>
            </p:nvCxnSpPr>
            <p:spPr>
              <a:xfrm>
                <a:off x="199800" y="5186175"/>
                <a:ext cx="6821241" cy="1183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grpSp>
        <p:sp>
          <p:nvSpPr>
            <p:cNvPr id="163" name="フローチャート: 処理 162">
              <a:extLst>
                <a:ext uri="{FF2B5EF4-FFF2-40B4-BE49-F238E27FC236}">
                  <a16:creationId xmlns:a16="http://schemas.microsoft.com/office/drawing/2014/main" id="{6E753640-97E7-B695-E4BC-74932303D56E}"/>
                </a:ext>
              </a:extLst>
            </p:cNvPr>
            <p:cNvSpPr/>
            <p:nvPr/>
          </p:nvSpPr>
          <p:spPr>
            <a:xfrm>
              <a:off x="58693" y="7011125"/>
              <a:ext cx="423922" cy="320093"/>
            </a:xfrm>
            <a:prstGeom prst="flowChartProcess">
              <a:avLst/>
            </a:prstGeom>
            <a:solidFill>
              <a:schemeClr val="tx2"/>
            </a:solidFill>
            <a:ln>
              <a:solidFill>
                <a:schemeClr val="tx2"/>
              </a:solidFill>
            </a:ln>
          </p:spPr>
          <p:style>
            <a:lnRef idx="2">
              <a:schemeClr val="accent3"/>
            </a:lnRef>
            <a:fillRef idx="1">
              <a:schemeClr val="lt1"/>
            </a:fillRef>
            <a:effectRef idx="0">
              <a:schemeClr val="accent3"/>
            </a:effectRef>
            <a:fontRef idx="minor">
              <a:schemeClr val="dk1"/>
            </a:fontRef>
          </p:style>
          <p:txBody>
            <a:bodyPr lIns="98251" tIns="106587" rIns="98251" bIns="0" rtlCol="0" anchor="ctr"/>
            <a:lstStyle/>
            <a:p>
              <a:pPr algn="ctr" defTabSz="982566">
                <a:defRPr/>
              </a:pPr>
              <a:endParaRPr lang="ja-JP" altLang="en-US" sz="1184"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7" name="グループ化 16">
            <a:extLst>
              <a:ext uri="{FF2B5EF4-FFF2-40B4-BE49-F238E27FC236}">
                <a16:creationId xmlns:a16="http://schemas.microsoft.com/office/drawing/2014/main" id="{AD692015-AA22-1387-668D-E3E228041CD3}"/>
              </a:ext>
            </a:extLst>
          </p:cNvPr>
          <p:cNvGrpSpPr/>
          <p:nvPr/>
        </p:nvGrpSpPr>
        <p:grpSpPr>
          <a:xfrm>
            <a:off x="146851" y="66084"/>
            <a:ext cx="6733909" cy="414845"/>
            <a:chOff x="532345" y="2964526"/>
            <a:chExt cx="5785067" cy="385069"/>
          </a:xfrm>
        </p:grpSpPr>
        <p:sp>
          <p:nvSpPr>
            <p:cNvPr id="18" name="フローチャート: 処理 17">
              <a:extLst>
                <a:ext uri="{FF2B5EF4-FFF2-40B4-BE49-F238E27FC236}">
                  <a16:creationId xmlns:a16="http://schemas.microsoft.com/office/drawing/2014/main" id="{83E43854-A480-B3DD-1CC0-D9BED6BB2719}"/>
                </a:ext>
              </a:extLst>
            </p:cNvPr>
            <p:cNvSpPr/>
            <p:nvPr/>
          </p:nvSpPr>
          <p:spPr>
            <a:xfrm>
              <a:off x="532345" y="2964526"/>
              <a:ext cx="435220" cy="385069"/>
            </a:xfrm>
            <a:prstGeom prst="flowChartProcess">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lIns="94814" tIns="102857" rIns="94814" bIns="0" rtlCol="0" anchor="ctr"/>
            <a:lstStyle/>
            <a:p>
              <a:pPr algn="ctr" defTabSz="948180">
                <a:defRPr/>
              </a:pPr>
              <a:endParaRPr lang="ja-JP" altLang="en-US" sz="1143" b="1">
                <a:solidFill>
                  <a:srgbClr val="003399"/>
                </a:solidFill>
                <a:latin typeface="メイリオ" pitchFamily="50" charset="-128"/>
                <a:ea typeface="メイリオ" pitchFamily="50" charset="-128"/>
                <a:cs typeface="メイリオ" pitchFamily="50" charset="-128"/>
              </a:endParaRPr>
            </a:p>
          </p:txBody>
        </p:sp>
        <p:cxnSp>
          <p:nvCxnSpPr>
            <p:cNvPr id="19" name="直線コネクタ 18">
              <a:extLst>
                <a:ext uri="{FF2B5EF4-FFF2-40B4-BE49-F238E27FC236}">
                  <a16:creationId xmlns:a16="http://schemas.microsoft.com/office/drawing/2014/main" id="{E6C7D82D-6533-D399-70EF-C0623DE22405}"/>
                </a:ext>
              </a:extLst>
            </p:cNvPr>
            <p:cNvCxnSpPr>
              <a:cxnSpLocks/>
            </p:cNvCxnSpPr>
            <p:nvPr/>
          </p:nvCxnSpPr>
          <p:spPr>
            <a:xfrm>
              <a:off x="533985" y="3330315"/>
              <a:ext cx="5783427" cy="0"/>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grpSp>
      <p:sp>
        <p:nvSpPr>
          <p:cNvPr id="144" name="テキスト ボックス 143">
            <a:extLst>
              <a:ext uri="{FF2B5EF4-FFF2-40B4-BE49-F238E27FC236}">
                <a16:creationId xmlns:a16="http://schemas.microsoft.com/office/drawing/2014/main" id="{C61C8147-2E45-F333-F88F-708568A970E3}"/>
              </a:ext>
            </a:extLst>
          </p:cNvPr>
          <p:cNvSpPr txBox="1"/>
          <p:nvPr/>
        </p:nvSpPr>
        <p:spPr>
          <a:xfrm>
            <a:off x="638857" y="120890"/>
            <a:ext cx="6169726" cy="414846"/>
          </a:xfrm>
          <a:prstGeom prst="rect">
            <a:avLst/>
          </a:prstGeom>
          <a:noFill/>
          <a:ln>
            <a:noFill/>
          </a:ln>
        </p:spPr>
        <p:txBody>
          <a:bodyPr wrap="square" rtlCol="0">
            <a:noAutofit/>
          </a:bodyPr>
          <a:lstStyle/>
          <a:p>
            <a:pPr defTabSz="948180">
              <a:defRPr/>
            </a:pPr>
            <a:r>
              <a:rPr lang="ja-JP" altLang="en-US" sz="1800" b="1" spc="100">
                <a:solidFill>
                  <a:srgbClr val="003399"/>
                </a:solidFill>
                <a:latin typeface="メイリオ" pitchFamily="50" charset="-128"/>
                <a:ea typeface="メイリオ" pitchFamily="50" charset="-128"/>
                <a:cs typeface="メイリオ" pitchFamily="50" charset="-128"/>
              </a:rPr>
              <a:t>対象となる労働者をチェックしましょう！</a:t>
            </a:r>
          </a:p>
        </p:txBody>
      </p:sp>
      <p:sp>
        <p:nvSpPr>
          <p:cNvPr id="45" name="スライド番号プレースホルダー 1">
            <a:extLst>
              <a:ext uri="{FF2B5EF4-FFF2-40B4-BE49-F238E27FC236}">
                <a16:creationId xmlns:a16="http://schemas.microsoft.com/office/drawing/2014/main" id="{B4C8A820-19AD-AB39-99C1-71680CD33F31}"/>
              </a:ext>
            </a:extLst>
          </p:cNvPr>
          <p:cNvSpPr txBox="1">
            <a:spLocks/>
          </p:cNvSpPr>
          <p:nvPr/>
        </p:nvSpPr>
        <p:spPr>
          <a:xfrm>
            <a:off x="5474354" y="9805192"/>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2</a:t>
            </a:fld>
            <a:endParaRPr lang="ja-JP" altLang="en-US" sz="1600">
              <a:solidFill>
                <a:schemeClr val="tx1"/>
              </a:solidFill>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5F2C9E53-9B12-3442-2F89-72251D18DEDF}"/>
              </a:ext>
            </a:extLst>
          </p:cNvPr>
          <p:cNvSpPr/>
          <p:nvPr/>
        </p:nvSpPr>
        <p:spPr>
          <a:xfrm>
            <a:off x="228981" y="1951598"/>
            <a:ext cx="5232069" cy="466269"/>
          </a:xfrm>
          <a:prstGeom prst="roundRect">
            <a:avLst/>
          </a:prstGeom>
          <a:solidFill>
            <a:srgbClr val="FDF3B9"/>
          </a:solidFill>
          <a:ln w="38100" cap="flat" cmpd="sng" algn="ctr">
            <a:noFill/>
            <a:prstDash val="solid"/>
            <a:miter lim="800000"/>
          </a:ln>
          <a:effectLst/>
        </p:spPr>
        <p:txBody>
          <a:bodyPr lIns="77712" tIns="77712" rIns="77712" bIns="38856" rtlCol="0" anchor="ctr"/>
          <a:lstStyle/>
          <a:p>
            <a:pPr marL="0" marR="0" lvl="0" indent="0" defTabSz="469977"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その労働者は、社会保険加入日から２か月以内に、週所定労働時間を一定時間</a:t>
            </a:r>
            <a:br>
              <a:rPr kumimoji="0" lang="en-US" altLang="ja-JP"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br>
            <a:r>
              <a:rPr kumimoji="0" lang="ja-JP" altLang="en-US"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延長すること</a:t>
            </a:r>
            <a:r>
              <a:rPr kumimoji="0" lang="en-US" altLang="ja-JP" sz="1050" b="0" i="0" u="none" strike="noStrike" kern="0" cap="none" spc="50" normalizeH="0" baseline="3000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※2</a:t>
            </a:r>
            <a:r>
              <a:rPr kumimoji="0" lang="ja-JP" altLang="en-US"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ができますか。</a:t>
            </a:r>
            <a:endParaRPr kumimoji="0" lang="en-US" altLang="ja-JP"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E9A7E7C2-67F8-6DD3-BD88-EB210760AA42}"/>
              </a:ext>
            </a:extLst>
          </p:cNvPr>
          <p:cNvSpPr/>
          <p:nvPr/>
        </p:nvSpPr>
        <p:spPr>
          <a:xfrm>
            <a:off x="228980" y="1111729"/>
            <a:ext cx="6088469" cy="626703"/>
          </a:xfrm>
          <a:prstGeom prst="roundRect">
            <a:avLst/>
          </a:prstGeom>
          <a:solidFill>
            <a:srgbClr val="FDF3B9"/>
          </a:solidFill>
          <a:ln w="38100" cap="flat" cmpd="sng" algn="ctr">
            <a:noFill/>
            <a:prstDash val="solid"/>
            <a:miter lim="800000"/>
          </a:ln>
          <a:effectLst/>
        </p:spPr>
        <p:txBody>
          <a:bodyPr lIns="77712" tIns="77712" rIns="77712" bIns="38856" rtlCol="0" anchor="ctr"/>
          <a:lstStyle/>
          <a:p>
            <a:pPr marL="0" marR="0" lvl="0" indent="0" defTabSz="469977"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その労働者は、以下の①、②の両方に該当する方ですか。</a:t>
            </a:r>
            <a:endParaRPr kumimoji="0" lang="en-US" altLang="ja-JP"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endParaRPr>
          </a:p>
          <a:p>
            <a:pPr marL="0" marR="0" lvl="0" indent="0" defTabSz="469977"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①　社会保険加入日の６か月前の日以前から継続して雇用されている。</a:t>
            </a:r>
            <a:endParaRPr kumimoji="0" lang="en-US" altLang="ja-JP"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endParaRPr>
          </a:p>
          <a:p>
            <a:pPr marL="0" marR="0" lvl="0" indent="0" defTabSz="469977"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②　社会保険加入日から過去２年以内に同事業所で社会保険に加入していなかった。</a:t>
            </a:r>
            <a:endParaRPr kumimoji="0" lang="en-US" altLang="ja-JP"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endParaRPr>
          </a:p>
        </p:txBody>
      </p:sp>
      <p:cxnSp>
        <p:nvCxnSpPr>
          <p:cNvPr id="4" name="直線矢印コネクタ 3">
            <a:extLst>
              <a:ext uri="{FF2B5EF4-FFF2-40B4-BE49-F238E27FC236}">
                <a16:creationId xmlns:a16="http://schemas.microsoft.com/office/drawing/2014/main" id="{8A289836-D35F-F031-CBA9-DE9101A7BB8C}"/>
              </a:ext>
            </a:extLst>
          </p:cNvPr>
          <p:cNvCxnSpPr>
            <a:cxnSpLocks/>
          </p:cNvCxnSpPr>
          <p:nvPr/>
        </p:nvCxnSpPr>
        <p:spPr>
          <a:xfrm>
            <a:off x="955592" y="993466"/>
            <a:ext cx="0" cy="154267"/>
          </a:xfrm>
          <a:prstGeom prst="straightConnector1">
            <a:avLst/>
          </a:prstGeom>
          <a:noFill/>
          <a:ln w="28575" cap="flat" cmpd="sng" algn="ctr">
            <a:solidFill>
              <a:srgbClr val="FF6600"/>
            </a:solidFill>
            <a:prstDash val="solid"/>
            <a:miter lim="800000"/>
            <a:tailEnd type="triangle"/>
          </a:ln>
          <a:effectLst/>
        </p:spPr>
      </p:cxnSp>
      <p:cxnSp>
        <p:nvCxnSpPr>
          <p:cNvPr id="5" name="直線矢印コネクタ 4">
            <a:extLst>
              <a:ext uri="{FF2B5EF4-FFF2-40B4-BE49-F238E27FC236}">
                <a16:creationId xmlns:a16="http://schemas.microsoft.com/office/drawing/2014/main" id="{37EA83DA-74EA-7E52-D04C-8A055F004DAE}"/>
              </a:ext>
            </a:extLst>
          </p:cNvPr>
          <p:cNvCxnSpPr>
            <a:cxnSpLocks/>
          </p:cNvCxnSpPr>
          <p:nvPr/>
        </p:nvCxnSpPr>
        <p:spPr>
          <a:xfrm>
            <a:off x="955592" y="1853417"/>
            <a:ext cx="0" cy="154267"/>
          </a:xfrm>
          <a:prstGeom prst="straightConnector1">
            <a:avLst/>
          </a:prstGeom>
          <a:noFill/>
          <a:ln w="28575" cap="flat" cmpd="sng" algn="ctr">
            <a:solidFill>
              <a:srgbClr val="FF6600"/>
            </a:solidFill>
            <a:prstDash val="solid"/>
            <a:miter lim="800000"/>
            <a:tailEnd type="triangle"/>
          </a:ln>
          <a:effectLst/>
        </p:spPr>
      </p:cxnSp>
      <p:sp>
        <p:nvSpPr>
          <p:cNvPr id="6" name="四角形: 角を丸くする 5">
            <a:extLst>
              <a:ext uri="{FF2B5EF4-FFF2-40B4-BE49-F238E27FC236}">
                <a16:creationId xmlns:a16="http://schemas.microsoft.com/office/drawing/2014/main" id="{977F17B5-8830-CEEA-606E-6DC5DA0F588D}"/>
              </a:ext>
            </a:extLst>
          </p:cNvPr>
          <p:cNvSpPr/>
          <p:nvPr/>
        </p:nvSpPr>
        <p:spPr>
          <a:xfrm>
            <a:off x="1145833" y="2700323"/>
            <a:ext cx="4280527" cy="602181"/>
          </a:xfrm>
          <a:prstGeom prst="roundRect">
            <a:avLst/>
          </a:prstGeom>
          <a:solidFill>
            <a:srgbClr val="FDF3B9"/>
          </a:solidFill>
          <a:ln w="38100" cap="flat" cmpd="sng" algn="ctr">
            <a:noFill/>
            <a:prstDash val="solid"/>
            <a:miter lim="800000"/>
          </a:ln>
          <a:effectLst/>
        </p:spPr>
        <p:txBody>
          <a:bodyPr lIns="77712" tIns="77712" rIns="77712" bIns="38856" rtlCol="0" anchor="ctr"/>
          <a:lstStyle/>
          <a:p>
            <a:pPr marL="0" marR="0" lvl="0" indent="0" defTabSz="469977"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上記の要件に満たない場合でも、その労働者は週所定労働時間を一定時間延長することなどができますか。または、その労働者の社会保険加入日から最長２年間の手当</a:t>
            </a:r>
            <a:r>
              <a:rPr kumimoji="0" lang="en-US" altLang="ja-JP" sz="900" b="0" i="0" u="none" strike="noStrike" kern="0" cap="none" spc="50" normalizeH="0" baseline="3000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※3</a:t>
            </a:r>
            <a:r>
              <a:rPr kumimoji="0" lang="ja-JP" altLang="en-US" sz="90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等を支給した上で、その後の働き方について、労使で話し合いを行う予定ですか。</a:t>
            </a:r>
            <a:endParaRPr kumimoji="0" lang="en-US" altLang="ja-JP" sz="90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C74D51E8-58EF-FBE9-FFAA-F482A23258B9}"/>
              </a:ext>
            </a:extLst>
          </p:cNvPr>
          <p:cNvSpPr/>
          <p:nvPr/>
        </p:nvSpPr>
        <p:spPr>
          <a:xfrm>
            <a:off x="228981" y="561812"/>
            <a:ext cx="6769101" cy="349702"/>
          </a:xfrm>
          <a:prstGeom prst="roundRect">
            <a:avLst/>
          </a:prstGeom>
          <a:solidFill>
            <a:srgbClr val="FDF3B9"/>
          </a:solidFill>
          <a:ln w="38100" cap="flat" cmpd="sng" algn="ctr">
            <a:noFill/>
            <a:prstDash val="solid"/>
            <a:miter lim="800000"/>
          </a:ln>
          <a:effectLst/>
        </p:spPr>
        <p:txBody>
          <a:bodyPr lIns="77712" tIns="77712" rIns="77712" bIns="38856" rtlCol="0" anchor="ctr"/>
          <a:lstStyle/>
          <a:p>
            <a:pPr marL="0" marR="0" lvl="0" indent="0" defTabSz="469977"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雇用している短時間労働者の中に、新たに社会保険の被保険者の要件</a:t>
            </a:r>
            <a:r>
              <a:rPr kumimoji="0" lang="en-US" altLang="ja-JP" sz="1050" b="0" i="0" u="none" strike="noStrike" kern="0" cap="none" spc="50" normalizeH="0" baseline="3000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a:t>
            </a:r>
            <a:r>
              <a:rPr kumimoji="0" lang="ja-JP" altLang="en-US" sz="1050" b="0" i="0" u="none" strike="noStrike" kern="0" cap="none" spc="50" normalizeH="0" baseline="3000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１</a:t>
            </a:r>
            <a:r>
              <a:rPr kumimoji="0" lang="ja-JP" altLang="en-US" sz="1050" b="0" i="0" u="none" strike="noStrike" kern="0" cap="none" spc="50" normalizeH="0" baseline="0" noProof="0">
                <a:ln>
                  <a:noFill/>
                </a:ln>
                <a:solidFill>
                  <a:srgbClr val="E7E6E6">
                    <a:lumMod val="25000"/>
                  </a:srgbClr>
                </a:solidFill>
                <a:effectLst/>
                <a:uLnTx/>
                <a:uFillTx/>
                <a:latin typeface="メイリオ" panose="020B0604030504040204" pitchFamily="50" charset="-128"/>
                <a:ea typeface="メイリオ" panose="020B0604030504040204" pitchFamily="50" charset="-128"/>
              </a:rPr>
              <a:t>を満たす方はいますか。</a:t>
            </a:r>
          </a:p>
        </p:txBody>
      </p:sp>
      <p:sp>
        <p:nvSpPr>
          <p:cNvPr id="8" name="四角形: 角を丸くする 7">
            <a:extLst>
              <a:ext uri="{FF2B5EF4-FFF2-40B4-BE49-F238E27FC236}">
                <a16:creationId xmlns:a16="http://schemas.microsoft.com/office/drawing/2014/main" id="{78DBB160-05B8-641A-6992-CE13C98C7AAC}"/>
              </a:ext>
            </a:extLst>
          </p:cNvPr>
          <p:cNvSpPr/>
          <p:nvPr/>
        </p:nvSpPr>
        <p:spPr>
          <a:xfrm>
            <a:off x="4836189" y="3600307"/>
            <a:ext cx="2161893" cy="498536"/>
          </a:xfrm>
          <a:prstGeom prst="roundRect">
            <a:avLst/>
          </a:prstGeom>
          <a:solidFill>
            <a:srgbClr val="E7E6E6">
              <a:lumMod val="90000"/>
            </a:srgbClr>
          </a:solidFill>
          <a:ln w="19050" cap="flat" cmpd="sng" algn="ctr">
            <a:noFill/>
            <a:prstDash val="sysDash"/>
            <a:miter lim="800000"/>
          </a:ln>
          <a:effectLst/>
        </p:spPr>
        <p:txBody>
          <a:bodyPr lIns="37006" tIns="77712" rIns="37006" bIns="38856" rtlCol="0" anchor="ctr"/>
          <a:lstStyle/>
          <a:p>
            <a:pPr algn="ctr" defTabSz="469977">
              <a:lnSpc>
                <a:spcPts val="1079"/>
              </a:lnSpc>
              <a:spcAft>
                <a:spcPts val="324"/>
              </a:spcAft>
              <a:defRPr/>
            </a:pPr>
            <a:r>
              <a:rPr kumimoji="0" lang="ja-JP" altLang="en-US" sz="1079" b="1" kern="0">
                <a:solidFill>
                  <a:srgbClr val="E7E6E6">
                    <a:lumMod val="25000"/>
                  </a:srgbClr>
                </a:solidFill>
                <a:latin typeface="メイリオ" panose="020B0604030504040204" pitchFamily="50" charset="-128"/>
                <a:ea typeface="メイリオ" panose="020B0604030504040204" pitchFamily="50" charset="-128"/>
              </a:rPr>
              <a:t>支給要件には該当しません</a:t>
            </a:r>
            <a:endParaRPr kumimoji="0" lang="en-US" altLang="ja-JP" sz="1079" b="1" kern="0">
              <a:solidFill>
                <a:srgbClr val="E7E6E6">
                  <a:lumMod val="25000"/>
                </a:srgbClr>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FD0F69B-A320-9842-E909-D749DBE242D0}"/>
              </a:ext>
            </a:extLst>
          </p:cNvPr>
          <p:cNvSpPr txBox="1"/>
          <p:nvPr/>
        </p:nvSpPr>
        <p:spPr>
          <a:xfrm>
            <a:off x="161672" y="4156181"/>
            <a:ext cx="6957125" cy="1186467"/>
          </a:xfrm>
          <a:prstGeom prst="rect">
            <a:avLst/>
          </a:prstGeom>
          <a:noFill/>
        </p:spPr>
        <p:txBody>
          <a:bodyPr wrap="square" lIns="77712" tIns="38856" rIns="77712" bIns="38856" rtlCol="0">
            <a:spAutoFit/>
          </a:bodyPr>
          <a:lstStyle/>
          <a:p>
            <a:pPr marL="216000" indent="-216000" algn="just" defTabSz="1023371">
              <a:defRPr/>
            </a:pPr>
            <a:r>
              <a:rPr kumimoji="0" lang="en-US" altLang="ja-JP" sz="800" dirty="0">
                <a:solidFill>
                  <a:prstClr val="black"/>
                </a:solidFill>
                <a:latin typeface="メイリオ" panose="020B0604030504040204" pitchFamily="50" charset="-128"/>
                <a:ea typeface="メイリオ" panose="020B0604030504040204" pitchFamily="50" charset="-128"/>
              </a:rPr>
              <a:t>※</a:t>
            </a:r>
            <a:r>
              <a:rPr kumimoji="0" lang="ja-JP" altLang="en-US" sz="800" dirty="0">
                <a:solidFill>
                  <a:prstClr val="black"/>
                </a:solidFill>
                <a:latin typeface="メイリオ" panose="020B0604030504040204" pitchFamily="50" charset="-128"/>
                <a:ea typeface="メイリオ" panose="020B0604030504040204" pitchFamily="50" charset="-128"/>
              </a:rPr>
              <a:t>１</a:t>
            </a:r>
            <a:r>
              <a:rPr kumimoji="0" lang="ja-JP" altLang="en-US" sz="800" b="1" dirty="0">
                <a:solidFill>
                  <a:prstClr val="black"/>
                </a:solidFill>
                <a:latin typeface="メイリオ" panose="020B0604030504040204" pitchFamily="50" charset="-128"/>
                <a:ea typeface="メイリオ" panose="020B0604030504040204" pitchFamily="50" charset="-128"/>
              </a:rPr>
              <a:t>従業員</a:t>
            </a:r>
            <a:r>
              <a:rPr kumimoji="0" lang="en-US" altLang="ja-JP" sz="800" b="1" dirty="0">
                <a:solidFill>
                  <a:prstClr val="black"/>
                </a:solidFill>
                <a:latin typeface="メイリオ" panose="020B0604030504040204" pitchFamily="50" charset="-128"/>
                <a:ea typeface="メイリオ" panose="020B0604030504040204" pitchFamily="50" charset="-128"/>
              </a:rPr>
              <a:t>51</a:t>
            </a:r>
            <a:r>
              <a:rPr kumimoji="0" lang="ja-JP" altLang="en-US" sz="800" b="1" dirty="0">
                <a:solidFill>
                  <a:prstClr val="black"/>
                </a:solidFill>
                <a:latin typeface="メイリオ" panose="020B0604030504040204" pitchFamily="50" charset="-128"/>
                <a:ea typeface="メイリオ" panose="020B0604030504040204" pitchFamily="50" charset="-128"/>
              </a:rPr>
              <a:t>人以上の企業等</a:t>
            </a:r>
            <a:r>
              <a:rPr kumimoji="0" lang="ja-JP" altLang="en-US" sz="800" dirty="0">
                <a:solidFill>
                  <a:prstClr val="black"/>
                </a:solidFill>
                <a:latin typeface="メイリオ" panose="020B0604030504040204" pitchFamily="50" charset="-128"/>
                <a:ea typeface="メイリオ" panose="020B0604030504040204" pitchFamily="50" charset="-128"/>
              </a:rPr>
              <a:t>では、週の所定労働時間が</a:t>
            </a:r>
            <a:r>
              <a:rPr kumimoji="0" lang="en-US" altLang="ja-JP" sz="800" b="1" dirty="0">
                <a:solidFill>
                  <a:prstClr val="black"/>
                </a:solidFill>
                <a:latin typeface="メイリオ" panose="020B0604030504040204" pitchFamily="50" charset="-128"/>
                <a:ea typeface="メイリオ" panose="020B0604030504040204" pitchFamily="50" charset="-128"/>
              </a:rPr>
              <a:t>20</a:t>
            </a:r>
            <a:r>
              <a:rPr kumimoji="0" lang="ja-JP" altLang="en-US" sz="800" b="1" dirty="0">
                <a:solidFill>
                  <a:prstClr val="black"/>
                </a:solidFill>
                <a:latin typeface="メイリオ" panose="020B0604030504040204" pitchFamily="50" charset="-128"/>
                <a:ea typeface="メイリオ" panose="020B0604030504040204" pitchFamily="50" charset="-128"/>
              </a:rPr>
              <a:t>時間以上</a:t>
            </a:r>
            <a:r>
              <a:rPr kumimoji="0" lang="ja-JP" altLang="en-US" sz="800" dirty="0">
                <a:solidFill>
                  <a:prstClr val="black"/>
                </a:solidFill>
                <a:latin typeface="メイリオ" panose="020B0604030504040204" pitchFamily="50" charset="-128"/>
                <a:ea typeface="メイリオ" panose="020B0604030504040204" pitchFamily="50" charset="-128"/>
              </a:rPr>
              <a:t>かつ所定内賃金が</a:t>
            </a:r>
            <a:r>
              <a:rPr kumimoji="0" lang="ja-JP" altLang="en-US" sz="800" b="1" dirty="0">
                <a:solidFill>
                  <a:prstClr val="black"/>
                </a:solidFill>
                <a:latin typeface="メイリオ" panose="020B0604030504040204" pitchFamily="50" charset="-128"/>
                <a:ea typeface="メイリオ" panose="020B0604030504040204" pitchFamily="50" charset="-128"/>
              </a:rPr>
              <a:t>月額</a:t>
            </a:r>
            <a:r>
              <a:rPr kumimoji="0" lang="en-US" altLang="ja-JP" sz="800" b="1" dirty="0">
                <a:solidFill>
                  <a:prstClr val="black"/>
                </a:solidFill>
                <a:latin typeface="メイリオ" panose="020B0604030504040204" pitchFamily="50" charset="-128"/>
                <a:ea typeface="メイリオ" panose="020B0604030504040204" pitchFamily="50" charset="-128"/>
              </a:rPr>
              <a:t>8.8</a:t>
            </a:r>
            <a:r>
              <a:rPr kumimoji="0" lang="ja-JP" altLang="en-US" sz="800" b="1" dirty="0">
                <a:solidFill>
                  <a:prstClr val="black"/>
                </a:solidFill>
                <a:latin typeface="メイリオ" panose="020B0604030504040204" pitchFamily="50" charset="-128"/>
                <a:ea typeface="メイリオ" panose="020B0604030504040204" pitchFamily="50" charset="-128"/>
              </a:rPr>
              <a:t>万円以上</a:t>
            </a:r>
            <a:r>
              <a:rPr kumimoji="0" lang="ja-JP" altLang="en-US" sz="800" dirty="0">
                <a:solidFill>
                  <a:prstClr val="black"/>
                </a:solidFill>
                <a:latin typeface="メイリオ" panose="020B0604030504040204" pitchFamily="50" charset="-128"/>
                <a:ea typeface="メイリオ" panose="020B0604030504040204" pitchFamily="50" charset="-128"/>
              </a:rPr>
              <a:t>であること。（学生を除く）</a:t>
            </a:r>
            <a:endParaRPr kumimoji="0" lang="en-US" altLang="ja-JP" sz="800" dirty="0">
              <a:solidFill>
                <a:prstClr val="black"/>
              </a:solidFill>
              <a:latin typeface="メイリオ" panose="020B0604030504040204" pitchFamily="50" charset="-128"/>
              <a:ea typeface="メイリオ" panose="020B0604030504040204" pitchFamily="50" charset="-128"/>
            </a:endParaRPr>
          </a:p>
          <a:p>
            <a:pPr marL="216000" indent="-216000" algn="just" defTabSz="1023371">
              <a:defRPr/>
            </a:pPr>
            <a:r>
              <a:rPr kumimoji="0" lang="ja-JP" altLang="en-US"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従業員</a:t>
            </a:r>
            <a:r>
              <a:rPr kumimoji="0" lang="en-US" altLang="ja-JP" sz="800" b="1"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50</a:t>
            </a:r>
            <a:r>
              <a:rPr kumimoji="0" lang="ja-JP" altLang="en-US" sz="800" b="1"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人以下の企業等</a:t>
            </a:r>
            <a:r>
              <a:rPr kumimoji="0" lang="ja-JP" altLang="en-US"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では、</a:t>
            </a:r>
            <a:r>
              <a:rPr kumimoji="0" lang="ja-JP" altLang="ja-JP"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週</a:t>
            </a:r>
            <a:r>
              <a:rPr kumimoji="0" lang="ja-JP" altLang="en-US"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の所定労働時間及び月の所定労働日数が</a:t>
            </a:r>
            <a:r>
              <a:rPr kumimoji="0" lang="ja-JP" altLang="en-US" sz="800" b="1"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フルタイム従業員の</a:t>
            </a:r>
            <a:r>
              <a:rPr kumimoji="0" lang="en-US" altLang="ja-JP" sz="800" b="1"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3/4</a:t>
            </a:r>
            <a:r>
              <a:rPr kumimoji="0" lang="ja-JP" altLang="en-US" sz="800" b="1"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以上</a:t>
            </a:r>
            <a:r>
              <a:rPr kumimoji="0" lang="ja-JP" altLang="en-US"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であること。</a:t>
            </a:r>
            <a:endParaRPr kumimoji="0" lang="en-US" altLang="ja-JP"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216000" indent="-216000" algn="just" defTabSz="1023371">
              <a:defRPr/>
            </a:pPr>
            <a:r>
              <a:rPr kumimoji="0" lang="ja-JP" altLang="en-US"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なお、労使合意により任意に短時間労働者を適用する場合には、</a:t>
            </a:r>
            <a:r>
              <a:rPr kumimoji="0" lang="ja-JP" altLang="en-US" sz="800" dirty="0">
                <a:solidFill>
                  <a:prstClr val="black"/>
                </a:solidFill>
                <a:latin typeface="メイリオ" panose="020B0604030504040204" pitchFamily="50" charset="-128"/>
                <a:ea typeface="メイリオ" panose="020B0604030504040204" pitchFamily="50" charset="-128"/>
              </a:rPr>
              <a:t>週の所定労働時間が</a:t>
            </a:r>
            <a:r>
              <a:rPr kumimoji="0" lang="en-US" altLang="ja-JP" sz="800" b="1" dirty="0">
                <a:solidFill>
                  <a:prstClr val="black"/>
                </a:solidFill>
                <a:latin typeface="メイリオ" panose="020B0604030504040204" pitchFamily="50" charset="-128"/>
                <a:ea typeface="メイリオ" panose="020B0604030504040204" pitchFamily="50" charset="-128"/>
              </a:rPr>
              <a:t>20</a:t>
            </a:r>
            <a:r>
              <a:rPr kumimoji="0" lang="ja-JP" altLang="en-US" sz="800" b="1" dirty="0">
                <a:solidFill>
                  <a:prstClr val="black"/>
                </a:solidFill>
                <a:latin typeface="メイリオ" panose="020B0604030504040204" pitchFamily="50" charset="-128"/>
                <a:ea typeface="メイリオ" panose="020B0604030504040204" pitchFamily="50" charset="-128"/>
              </a:rPr>
              <a:t>時間以上</a:t>
            </a:r>
            <a:r>
              <a:rPr kumimoji="0" lang="ja-JP" altLang="en-US" sz="800" dirty="0">
                <a:solidFill>
                  <a:prstClr val="black"/>
                </a:solidFill>
                <a:latin typeface="メイリオ" panose="020B0604030504040204" pitchFamily="50" charset="-128"/>
                <a:ea typeface="メイリオ" panose="020B0604030504040204" pitchFamily="50" charset="-128"/>
              </a:rPr>
              <a:t>かつ所定内賃金が</a:t>
            </a:r>
            <a:r>
              <a:rPr kumimoji="0" lang="ja-JP" altLang="en-US" sz="800" b="1" dirty="0">
                <a:solidFill>
                  <a:prstClr val="black"/>
                </a:solidFill>
                <a:latin typeface="メイリオ" panose="020B0604030504040204" pitchFamily="50" charset="-128"/>
                <a:ea typeface="メイリオ" panose="020B0604030504040204" pitchFamily="50" charset="-128"/>
              </a:rPr>
              <a:t>月額</a:t>
            </a:r>
            <a:r>
              <a:rPr kumimoji="0" lang="en-US" altLang="ja-JP" sz="800" b="1" dirty="0">
                <a:solidFill>
                  <a:prstClr val="black"/>
                </a:solidFill>
                <a:latin typeface="メイリオ" panose="020B0604030504040204" pitchFamily="50" charset="-128"/>
                <a:ea typeface="メイリオ" panose="020B0604030504040204" pitchFamily="50" charset="-128"/>
              </a:rPr>
              <a:t>8.8</a:t>
            </a:r>
            <a:r>
              <a:rPr kumimoji="0" lang="ja-JP" altLang="en-US" sz="800" b="1" dirty="0">
                <a:solidFill>
                  <a:prstClr val="black"/>
                </a:solidFill>
                <a:latin typeface="メイリオ" panose="020B0604030504040204" pitchFamily="50" charset="-128"/>
                <a:ea typeface="メイリオ" panose="020B0604030504040204" pitchFamily="50" charset="-128"/>
              </a:rPr>
              <a:t>万円以上</a:t>
            </a:r>
            <a:r>
              <a:rPr kumimoji="0" lang="ja-JP" altLang="en-US" sz="800" dirty="0">
                <a:solidFill>
                  <a:prstClr val="black"/>
                </a:solidFill>
                <a:latin typeface="メイリオ" panose="020B0604030504040204" pitchFamily="50" charset="-128"/>
                <a:ea typeface="メイリオ" panose="020B0604030504040204" pitchFamily="50" charset="-128"/>
              </a:rPr>
              <a:t>の方も被保険者となります</a:t>
            </a:r>
            <a:r>
              <a:rPr kumimoji="0" lang="ja-JP" altLang="en-US"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216000" indent="-216000" algn="just" defTabSz="1023371">
              <a:defRPr/>
            </a:pPr>
            <a:r>
              <a:rPr kumimoji="0" lang="ja-JP" altLang="en-US" sz="8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7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（注）従業員数は</a:t>
            </a:r>
            <a:r>
              <a:rPr kumimoji="0" lang="ja-JP" altLang="en-US" sz="700" b="1"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厚生年金</a:t>
            </a:r>
            <a:r>
              <a:rPr kumimoji="0" lang="ja-JP" altLang="en-US" sz="700" b="1" kern="0" dirty="0">
                <a:solidFill>
                  <a:prstClr val="black"/>
                </a:solidFill>
                <a:latin typeface="メイリオ" panose="020B0604030504040204" pitchFamily="50" charset="-128"/>
                <a:ea typeface="メイリオ" panose="020B0604030504040204" pitchFamily="50" charset="-128"/>
              </a:rPr>
              <a:t>の適用対象者</a:t>
            </a:r>
            <a:r>
              <a:rPr kumimoji="0" lang="ja-JP" altLang="en-US" sz="700" kern="0" dirty="0">
                <a:solidFill>
                  <a:prstClr val="black"/>
                </a:solidFill>
                <a:latin typeface="メイリオ" panose="020B0604030504040204" pitchFamily="50" charset="-128"/>
                <a:ea typeface="メイリオ" panose="020B0604030504040204" pitchFamily="50" charset="-128"/>
              </a:rPr>
              <a:t>（フルタイム従業員、</a:t>
            </a:r>
            <a:r>
              <a:rPr kumimoji="0" lang="ja-JP" altLang="ja-JP" sz="7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週</a:t>
            </a:r>
            <a:r>
              <a:rPr kumimoji="0" lang="ja-JP" altLang="en-US" sz="7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の所定労働時間及び月の所定労働日数がフルタイム従業員の</a:t>
            </a:r>
            <a:r>
              <a:rPr kumimoji="0" lang="en-US" altLang="ja-JP" sz="7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3/4</a:t>
            </a:r>
            <a:r>
              <a:rPr kumimoji="0" lang="ja-JP" altLang="en-US" sz="7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以上の者</a:t>
            </a:r>
            <a:r>
              <a:rPr kumimoji="0" lang="ja-JP" altLang="en-US" sz="700" kern="0" dirty="0">
                <a:solidFill>
                  <a:prstClr val="black"/>
                </a:solidFill>
                <a:latin typeface="メイリオ" panose="020B0604030504040204" pitchFamily="50" charset="-128"/>
                <a:ea typeface="メイリオ" panose="020B0604030504040204" pitchFamily="50" charset="-128"/>
              </a:rPr>
              <a:t>）の合計です。</a:t>
            </a:r>
            <a:endParaRPr kumimoji="0" lang="en-US" altLang="ja-JP" sz="900" kern="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216000" indent="-216000" algn="just" defTabSz="1023371">
              <a:defRPr/>
            </a:pPr>
            <a:r>
              <a:rPr kumimoji="0"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２表面の支給要件をご覧ください。</a:t>
            </a:r>
            <a:endParaRPr kumimoji="0"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216000" indent="-216000" algn="just" defTabSz="1023371">
              <a:defRPr/>
            </a:pPr>
            <a:r>
              <a:rPr kumimoji="0" lang="en-US" altLang="ja-JP"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80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３</a:t>
            </a:r>
            <a:r>
              <a:rPr kumimoji="0" lang="ja-JP" altLang="en-US" sz="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社会保険適用促進手当</a:t>
            </a:r>
            <a:r>
              <a:rPr kumimoji="0" lang="ja-JP" altLang="en-US" sz="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（労働者が社会保険に加入するにあたり、事業主が労働者の保険料負担を軽減するために支給する手当。標準報酬月額が</a:t>
            </a:r>
            <a:r>
              <a:rPr kumimoji="0" lang="en-US" altLang="ja-JP" sz="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10.4</a:t>
            </a:r>
            <a:r>
              <a:rPr kumimoji="0" lang="ja-JP" altLang="en-US" sz="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万円以下の者に対して、事業主が支給する場合、最長</a:t>
            </a:r>
            <a:r>
              <a:rPr kumimoji="0" lang="en-US" altLang="ja-JP" sz="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sz="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年間、社会保険適用に伴い新たに発生した本人負担分の社会保険料相当額を上限として、社会保険の標準報酬月額・標準賞与額の算定対象に含めない。）</a:t>
            </a:r>
          </a:p>
        </p:txBody>
      </p:sp>
      <p:sp>
        <p:nvSpPr>
          <p:cNvPr id="10" name="四角形: 角を丸くする 9">
            <a:extLst>
              <a:ext uri="{FF2B5EF4-FFF2-40B4-BE49-F238E27FC236}">
                <a16:creationId xmlns:a16="http://schemas.microsoft.com/office/drawing/2014/main" id="{A7D135ED-4629-DC99-C1F7-7ADB9C2AF754}"/>
              </a:ext>
            </a:extLst>
          </p:cNvPr>
          <p:cNvSpPr/>
          <p:nvPr/>
        </p:nvSpPr>
        <p:spPr>
          <a:xfrm>
            <a:off x="228981" y="3582297"/>
            <a:ext cx="1657436" cy="536215"/>
          </a:xfrm>
          <a:prstGeom prst="roundRect">
            <a:avLst/>
          </a:prstGeom>
          <a:solidFill>
            <a:srgbClr val="FF6600"/>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1295"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短時間労働者労働</a:t>
            </a:r>
            <a:endParaRPr kumimoji="0" lang="en-US" altLang="ja-JP" sz="1295"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1295"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時間延長支援コース</a:t>
            </a:r>
            <a:endParaRPr kumimoji="0" lang="en-US" altLang="ja-JP" sz="1295"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11" name="四角形: 角を丸くする 10">
            <a:extLst>
              <a:ext uri="{FF2B5EF4-FFF2-40B4-BE49-F238E27FC236}">
                <a16:creationId xmlns:a16="http://schemas.microsoft.com/office/drawing/2014/main" id="{B77FE466-3A9A-D6DF-90BF-7CA504F518DC}"/>
              </a:ext>
            </a:extLst>
          </p:cNvPr>
          <p:cNvSpPr/>
          <p:nvPr/>
        </p:nvSpPr>
        <p:spPr>
          <a:xfrm>
            <a:off x="2065360" y="3590257"/>
            <a:ext cx="2535288" cy="511776"/>
          </a:xfrm>
          <a:prstGeom prst="roundRect">
            <a:avLst/>
          </a:prstGeom>
          <a:solidFill>
            <a:srgbClr val="00589A"/>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1187"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社会保険適用時処遇改善コースの</a:t>
            </a:r>
            <a:br>
              <a:rPr kumimoji="0" lang="en-US" altLang="ja-JP" sz="1187"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br>
            <a:r>
              <a:rPr kumimoji="0" lang="ja-JP" altLang="en-US" sz="1187"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活用が考えられます</a:t>
            </a:r>
            <a:endParaRPr kumimoji="0" lang="en-US" altLang="ja-JP" sz="1187"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cxnSp>
        <p:nvCxnSpPr>
          <p:cNvPr id="12" name="直線コネクタ 11">
            <a:extLst>
              <a:ext uri="{FF2B5EF4-FFF2-40B4-BE49-F238E27FC236}">
                <a16:creationId xmlns:a16="http://schemas.microsoft.com/office/drawing/2014/main" id="{0E4A009A-ECE2-EC77-9DD7-C1A6BF91F5F0}"/>
              </a:ext>
            </a:extLst>
          </p:cNvPr>
          <p:cNvCxnSpPr>
            <a:cxnSpLocks/>
          </p:cNvCxnSpPr>
          <p:nvPr/>
        </p:nvCxnSpPr>
        <p:spPr>
          <a:xfrm>
            <a:off x="228982" y="454911"/>
            <a:ext cx="6808304" cy="0"/>
          </a:xfrm>
          <a:prstGeom prst="line">
            <a:avLst/>
          </a:prstGeom>
          <a:noFill/>
          <a:ln w="31750" cap="flat" cmpd="sng" algn="ctr">
            <a:solidFill>
              <a:srgbClr val="103185"/>
            </a:solidFill>
            <a:prstDash val="solid"/>
            <a:miter lim="800000"/>
          </a:ln>
          <a:effectLst/>
        </p:spPr>
      </p:cxnSp>
      <p:sp>
        <p:nvSpPr>
          <p:cNvPr id="13" name="四角形: 角を丸くする 12">
            <a:extLst>
              <a:ext uri="{FF2B5EF4-FFF2-40B4-BE49-F238E27FC236}">
                <a16:creationId xmlns:a16="http://schemas.microsoft.com/office/drawing/2014/main" id="{89961593-8299-CDD6-4B74-F5952CD3BA9E}"/>
              </a:ext>
            </a:extLst>
          </p:cNvPr>
          <p:cNvSpPr/>
          <p:nvPr/>
        </p:nvSpPr>
        <p:spPr>
          <a:xfrm>
            <a:off x="750377" y="901474"/>
            <a:ext cx="410430" cy="152721"/>
          </a:xfrm>
          <a:prstGeom prst="roundRect">
            <a:avLst/>
          </a:prstGeom>
          <a:solidFill>
            <a:srgbClr val="FF6600"/>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はい</a:t>
            </a:r>
            <a:endParaRPr kumimoji="0" lang="en-US" altLang="ja-JP"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cxnSp>
        <p:nvCxnSpPr>
          <p:cNvPr id="14" name="直線矢印コネクタ 13">
            <a:extLst>
              <a:ext uri="{FF2B5EF4-FFF2-40B4-BE49-F238E27FC236}">
                <a16:creationId xmlns:a16="http://schemas.microsoft.com/office/drawing/2014/main" id="{0C3BDFBC-3507-29A4-2918-A48A5B431A02}"/>
              </a:ext>
            </a:extLst>
          </p:cNvPr>
          <p:cNvCxnSpPr>
            <a:cxnSpLocks/>
          </p:cNvCxnSpPr>
          <p:nvPr/>
        </p:nvCxnSpPr>
        <p:spPr>
          <a:xfrm>
            <a:off x="955592" y="2560064"/>
            <a:ext cx="0" cy="1010578"/>
          </a:xfrm>
          <a:prstGeom prst="straightConnector1">
            <a:avLst/>
          </a:prstGeom>
          <a:noFill/>
          <a:ln w="28575" cap="flat" cmpd="sng" algn="ctr">
            <a:solidFill>
              <a:srgbClr val="FF6600"/>
            </a:solidFill>
            <a:prstDash val="solid"/>
            <a:miter lim="800000"/>
            <a:tailEnd type="triangle"/>
          </a:ln>
          <a:effectLst/>
        </p:spPr>
      </p:cxnSp>
      <p:sp>
        <p:nvSpPr>
          <p:cNvPr id="15" name="四角形: 角を丸くする 14">
            <a:extLst>
              <a:ext uri="{FF2B5EF4-FFF2-40B4-BE49-F238E27FC236}">
                <a16:creationId xmlns:a16="http://schemas.microsoft.com/office/drawing/2014/main" id="{E0FA9E87-DEE3-D9B3-D799-876FD2BD6839}"/>
              </a:ext>
            </a:extLst>
          </p:cNvPr>
          <p:cNvSpPr/>
          <p:nvPr/>
        </p:nvSpPr>
        <p:spPr>
          <a:xfrm>
            <a:off x="750377" y="1740889"/>
            <a:ext cx="410430" cy="152721"/>
          </a:xfrm>
          <a:prstGeom prst="roundRect">
            <a:avLst/>
          </a:prstGeom>
          <a:solidFill>
            <a:srgbClr val="FF6600"/>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はい</a:t>
            </a:r>
            <a:endParaRPr kumimoji="0" lang="en-US" altLang="ja-JP"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16" name="四角形: 角を丸くする 15">
            <a:extLst>
              <a:ext uri="{FF2B5EF4-FFF2-40B4-BE49-F238E27FC236}">
                <a16:creationId xmlns:a16="http://schemas.microsoft.com/office/drawing/2014/main" id="{CC9C8944-5494-5682-C734-C45658F7FA1C}"/>
              </a:ext>
            </a:extLst>
          </p:cNvPr>
          <p:cNvSpPr/>
          <p:nvPr/>
        </p:nvSpPr>
        <p:spPr>
          <a:xfrm>
            <a:off x="750377" y="2407343"/>
            <a:ext cx="410430" cy="152721"/>
          </a:xfrm>
          <a:prstGeom prst="roundRect">
            <a:avLst/>
          </a:prstGeom>
          <a:solidFill>
            <a:srgbClr val="FF6600"/>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はい</a:t>
            </a:r>
            <a:endParaRPr kumimoji="0" lang="en-US" altLang="ja-JP"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20" name="四角形: 角を丸くする 19">
            <a:extLst>
              <a:ext uri="{FF2B5EF4-FFF2-40B4-BE49-F238E27FC236}">
                <a16:creationId xmlns:a16="http://schemas.microsoft.com/office/drawing/2014/main" id="{8EB6B4A8-5450-DB0C-78EB-51F6EB9A116E}"/>
              </a:ext>
            </a:extLst>
          </p:cNvPr>
          <p:cNvSpPr/>
          <p:nvPr/>
        </p:nvSpPr>
        <p:spPr>
          <a:xfrm>
            <a:off x="6284596" y="901474"/>
            <a:ext cx="503938" cy="152721"/>
          </a:xfrm>
          <a:prstGeom prst="roundRect">
            <a:avLst/>
          </a:prstGeom>
          <a:solidFill>
            <a:srgbClr val="005CAF"/>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いいえ</a:t>
            </a:r>
            <a:endParaRPr kumimoji="0" lang="en-US" altLang="ja-JP"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cxnSp>
        <p:nvCxnSpPr>
          <p:cNvPr id="21" name="直線矢印コネクタ 20">
            <a:extLst>
              <a:ext uri="{FF2B5EF4-FFF2-40B4-BE49-F238E27FC236}">
                <a16:creationId xmlns:a16="http://schemas.microsoft.com/office/drawing/2014/main" id="{3D03FECA-5B95-993C-E206-EF84D5A75D6F}"/>
              </a:ext>
            </a:extLst>
          </p:cNvPr>
          <p:cNvCxnSpPr>
            <a:cxnSpLocks/>
            <a:stCxn id="20" idx="2"/>
          </p:cNvCxnSpPr>
          <p:nvPr/>
        </p:nvCxnSpPr>
        <p:spPr>
          <a:xfrm>
            <a:off x="6536565" y="1054195"/>
            <a:ext cx="9572" cy="2516447"/>
          </a:xfrm>
          <a:prstGeom prst="straightConnector1">
            <a:avLst/>
          </a:prstGeom>
          <a:noFill/>
          <a:ln w="28575" cap="flat" cmpd="sng" algn="ctr">
            <a:solidFill>
              <a:srgbClr val="005CAF"/>
            </a:solidFill>
            <a:prstDash val="solid"/>
            <a:miter lim="800000"/>
            <a:tailEnd type="triangle"/>
          </a:ln>
          <a:effectLst/>
        </p:spPr>
      </p:cxnSp>
      <p:sp>
        <p:nvSpPr>
          <p:cNvPr id="22" name="四角形: 角を丸くする 21">
            <a:extLst>
              <a:ext uri="{FF2B5EF4-FFF2-40B4-BE49-F238E27FC236}">
                <a16:creationId xmlns:a16="http://schemas.microsoft.com/office/drawing/2014/main" id="{3139ACE7-C165-AC12-0FEA-EDEC6672B5CD}"/>
              </a:ext>
            </a:extLst>
          </p:cNvPr>
          <p:cNvSpPr/>
          <p:nvPr/>
        </p:nvSpPr>
        <p:spPr>
          <a:xfrm>
            <a:off x="5665166" y="1732343"/>
            <a:ext cx="503938" cy="152721"/>
          </a:xfrm>
          <a:prstGeom prst="roundRect">
            <a:avLst/>
          </a:prstGeom>
          <a:solidFill>
            <a:srgbClr val="005CAF"/>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いいえ</a:t>
            </a:r>
            <a:endParaRPr kumimoji="0" lang="en-US" altLang="ja-JP"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cxnSp>
        <p:nvCxnSpPr>
          <p:cNvPr id="23" name="直線矢印コネクタ 22">
            <a:extLst>
              <a:ext uri="{FF2B5EF4-FFF2-40B4-BE49-F238E27FC236}">
                <a16:creationId xmlns:a16="http://schemas.microsoft.com/office/drawing/2014/main" id="{EE767174-84C5-E380-ADF5-FB2C9FA605EB}"/>
              </a:ext>
            </a:extLst>
          </p:cNvPr>
          <p:cNvCxnSpPr>
            <a:cxnSpLocks/>
            <a:stCxn id="22" idx="2"/>
          </p:cNvCxnSpPr>
          <p:nvPr/>
        </p:nvCxnSpPr>
        <p:spPr>
          <a:xfrm>
            <a:off x="5917135" y="1885064"/>
            <a:ext cx="0" cy="1685578"/>
          </a:xfrm>
          <a:prstGeom prst="straightConnector1">
            <a:avLst/>
          </a:prstGeom>
          <a:noFill/>
          <a:ln w="28575" cap="flat" cmpd="sng" algn="ctr">
            <a:solidFill>
              <a:srgbClr val="005CAF"/>
            </a:solidFill>
            <a:prstDash val="solid"/>
            <a:miter lim="800000"/>
            <a:tailEnd type="triangle"/>
          </a:ln>
          <a:effectLst/>
        </p:spPr>
      </p:cxnSp>
      <p:sp>
        <p:nvSpPr>
          <p:cNvPr id="24" name="四角形: 角を丸くする 23">
            <a:extLst>
              <a:ext uri="{FF2B5EF4-FFF2-40B4-BE49-F238E27FC236}">
                <a16:creationId xmlns:a16="http://schemas.microsoft.com/office/drawing/2014/main" id="{1E4CED95-E360-EC28-F7DF-CA7EC88E1131}"/>
              </a:ext>
            </a:extLst>
          </p:cNvPr>
          <p:cNvSpPr/>
          <p:nvPr/>
        </p:nvSpPr>
        <p:spPr>
          <a:xfrm>
            <a:off x="4788073" y="2405614"/>
            <a:ext cx="503938" cy="152721"/>
          </a:xfrm>
          <a:prstGeom prst="roundRect">
            <a:avLst/>
          </a:prstGeom>
          <a:solidFill>
            <a:srgbClr val="005CAF"/>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いいえ</a:t>
            </a:r>
            <a:endParaRPr kumimoji="0" lang="en-US" altLang="ja-JP"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cxnSp>
        <p:nvCxnSpPr>
          <p:cNvPr id="25" name="直線矢印コネクタ 24">
            <a:extLst>
              <a:ext uri="{FF2B5EF4-FFF2-40B4-BE49-F238E27FC236}">
                <a16:creationId xmlns:a16="http://schemas.microsoft.com/office/drawing/2014/main" id="{1DA653D9-F666-BB82-55D0-85CD8AB87815}"/>
              </a:ext>
            </a:extLst>
          </p:cNvPr>
          <p:cNvCxnSpPr>
            <a:cxnSpLocks/>
          </p:cNvCxnSpPr>
          <p:nvPr/>
        </p:nvCxnSpPr>
        <p:spPr>
          <a:xfrm>
            <a:off x="5040042" y="2558335"/>
            <a:ext cx="0" cy="125490"/>
          </a:xfrm>
          <a:prstGeom prst="straightConnector1">
            <a:avLst/>
          </a:prstGeom>
          <a:noFill/>
          <a:ln w="28575" cap="flat" cmpd="sng" algn="ctr">
            <a:solidFill>
              <a:srgbClr val="005CAF"/>
            </a:solidFill>
            <a:prstDash val="solid"/>
            <a:miter lim="800000"/>
            <a:tailEnd type="triangle"/>
          </a:ln>
          <a:effectLst/>
        </p:spPr>
      </p:cxnSp>
      <p:sp>
        <p:nvSpPr>
          <p:cNvPr id="26" name="四角形: 角を丸くする 25">
            <a:extLst>
              <a:ext uri="{FF2B5EF4-FFF2-40B4-BE49-F238E27FC236}">
                <a16:creationId xmlns:a16="http://schemas.microsoft.com/office/drawing/2014/main" id="{4DEFEFA5-DC4E-95E1-768E-E93D98B2598A}"/>
              </a:ext>
            </a:extLst>
          </p:cNvPr>
          <p:cNvSpPr/>
          <p:nvPr/>
        </p:nvSpPr>
        <p:spPr>
          <a:xfrm>
            <a:off x="4788073" y="3301240"/>
            <a:ext cx="503938" cy="152721"/>
          </a:xfrm>
          <a:prstGeom prst="roundRect">
            <a:avLst/>
          </a:prstGeom>
          <a:solidFill>
            <a:srgbClr val="005CAF"/>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いいえ</a:t>
            </a:r>
            <a:endParaRPr kumimoji="0" lang="en-US" altLang="ja-JP"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cxnSp>
        <p:nvCxnSpPr>
          <p:cNvPr id="27" name="直線矢印コネクタ 26">
            <a:extLst>
              <a:ext uri="{FF2B5EF4-FFF2-40B4-BE49-F238E27FC236}">
                <a16:creationId xmlns:a16="http://schemas.microsoft.com/office/drawing/2014/main" id="{7D3F2436-7D08-A6C3-0BD5-6EB7EFA4CBD5}"/>
              </a:ext>
            </a:extLst>
          </p:cNvPr>
          <p:cNvCxnSpPr>
            <a:cxnSpLocks/>
          </p:cNvCxnSpPr>
          <p:nvPr/>
        </p:nvCxnSpPr>
        <p:spPr>
          <a:xfrm>
            <a:off x="5040042" y="3406528"/>
            <a:ext cx="0" cy="184608"/>
          </a:xfrm>
          <a:prstGeom prst="straightConnector1">
            <a:avLst/>
          </a:prstGeom>
          <a:noFill/>
          <a:ln w="28575" cap="flat" cmpd="sng" algn="ctr">
            <a:solidFill>
              <a:srgbClr val="005CAF"/>
            </a:solidFill>
            <a:prstDash val="solid"/>
            <a:miter lim="800000"/>
            <a:tailEnd type="triangle"/>
          </a:ln>
          <a:effectLst/>
        </p:spPr>
      </p:cxnSp>
      <p:sp>
        <p:nvSpPr>
          <p:cNvPr id="28" name="四角形: 角を丸くする 27">
            <a:extLst>
              <a:ext uri="{FF2B5EF4-FFF2-40B4-BE49-F238E27FC236}">
                <a16:creationId xmlns:a16="http://schemas.microsoft.com/office/drawing/2014/main" id="{F04C3CA9-CA53-270E-4467-A2C2C8F8BD4D}"/>
              </a:ext>
            </a:extLst>
          </p:cNvPr>
          <p:cNvSpPr/>
          <p:nvPr/>
        </p:nvSpPr>
        <p:spPr>
          <a:xfrm>
            <a:off x="3223447" y="3304881"/>
            <a:ext cx="410430" cy="152721"/>
          </a:xfrm>
          <a:prstGeom prst="roundRect">
            <a:avLst/>
          </a:prstGeom>
          <a:solidFill>
            <a:srgbClr val="FF6600"/>
          </a:solidFill>
          <a:ln w="28575">
            <a:noFill/>
          </a:ln>
          <a:effectLst/>
        </p:spPr>
        <p:txBody>
          <a:bodyPr lIns="38856" rIns="38856" bIns="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はい</a:t>
            </a:r>
            <a:endParaRPr kumimoji="0" lang="en-US" altLang="ja-JP" sz="900" b="1"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cxnSp>
        <p:nvCxnSpPr>
          <p:cNvPr id="29" name="直線矢印コネクタ 28">
            <a:extLst>
              <a:ext uri="{FF2B5EF4-FFF2-40B4-BE49-F238E27FC236}">
                <a16:creationId xmlns:a16="http://schemas.microsoft.com/office/drawing/2014/main" id="{A89A5CAE-DB32-3197-3996-89F76B2BB3A0}"/>
              </a:ext>
            </a:extLst>
          </p:cNvPr>
          <p:cNvCxnSpPr>
            <a:cxnSpLocks/>
          </p:cNvCxnSpPr>
          <p:nvPr/>
        </p:nvCxnSpPr>
        <p:spPr>
          <a:xfrm>
            <a:off x="3428662" y="3436869"/>
            <a:ext cx="0" cy="154267"/>
          </a:xfrm>
          <a:prstGeom prst="straightConnector1">
            <a:avLst/>
          </a:prstGeom>
          <a:noFill/>
          <a:ln w="28575" cap="flat" cmpd="sng" algn="ctr">
            <a:solidFill>
              <a:srgbClr val="FF6600"/>
            </a:solidFill>
            <a:prstDash val="solid"/>
            <a:miter lim="800000"/>
            <a:tailEnd type="triangle"/>
          </a:ln>
          <a:effectLst/>
        </p:spPr>
      </p:cxnSp>
      <p:sp>
        <p:nvSpPr>
          <p:cNvPr id="30" name="テキスト ボックス 29">
            <a:extLst>
              <a:ext uri="{FF2B5EF4-FFF2-40B4-BE49-F238E27FC236}">
                <a16:creationId xmlns:a16="http://schemas.microsoft.com/office/drawing/2014/main" id="{BE05E35B-000D-1D23-596F-61878A6FF515}"/>
              </a:ext>
            </a:extLst>
          </p:cNvPr>
          <p:cNvSpPr txBox="1"/>
          <p:nvPr/>
        </p:nvSpPr>
        <p:spPr>
          <a:xfrm>
            <a:off x="161672" y="5928148"/>
            <a:ext cx="7283306" cy="784830"/>
          </a:xfrm>
          <a:prstGeom prst="rect">
            <a:avLst/>
          </a:prstGeom>
          <a:noFill/>
        </p:spPr>
        <p:txBody>
          <a:bodyPr wrap="square">
            <a:spAutoFit/>
          </a:bodyPr>
          <a:lstStyle/>
          <a:p>
            <a:pPr marL="180000" indent="-180000" defTabSz="1016665">
              <a:spcAft>
                <a:spcPts val="600"/>
              </a:spcAft>
              <a:buFont typeface="Wingdings" panose="05000000000000000000" pitchFamily="2" charset="2"/>
              <a:buChar char="l"/>
              <a:defRPr/>
            </a:pPr>
            <a:r>
              <a:rPr kumimoji="0" lang="ja-JP" altLang="en-US" sz="1000" b="1" spc="5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コース実施の前日</a:t>
            </a:r>
            <a:r>
              <a:rPr kumimoji="0" lang="ja-JP" altLang="en-US" sz="1000" spc="5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までに、</a:t>
            </a:r>
            <a:r>
              <a:rPr kumimoji="0" lang="ja-JP" altLang="en-US" sz="1000" b="1" spc="5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キャリアアップ計画書</a:t>
            </a:r>
            <a:r>
              <a:rPr kumimoji="0" lang="ja-JP" altLang="en-US" sz="1000" spc="5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を作成し、管轄労働局へ提出してください。</a:t>
            </a:r>
            <a:br>
              <a:rPr kumimoji="0" lang="en-US" altLang="ja-JP" sz="1000" spc="5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000" spc="5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（現行の「社会保険適用時処遇改善コース」の計画書を提出している場合は提出の必要はありません。）</a:t>
            </a:r>
            <a:endParaRPr kumimoji="0" lang="en-US" altLang="ja-JP" sz="1000" spc="5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defTabSz="1016665">
              <a:spcAft>
                <a:spcPts val="600"/>
              </a:spcAft>
              <a:buFont typeface="Wingdings" panose="05000000000000000000" pitchFamily="2" charset="2"/>
              <a:buChar char="l"/>
              <a:defRPr/>
            </a:pPr>
            <a:r>
              <a:rPr kumimoji="0" lang="ja-JP" altLang="en-US" sz="1000" b="1" spc="50">
                <a:solidFill>
                  <a:srgbClr val="FF6600"/>
                </a:solidFill>
                <a:latin typeface="メイリオ" panose="020B0604030504040204" pitchFamily="50" charset="-128"/>
                <a:ea typeface="メイリオ" panose="020B0604030504040204" pitchFamily="50" charset="-128"/>
              </a:rPr>
              <a:t>支給申請</a:t>
            </a:r>
            <a:r>
              <a:rPr kumimoji="0" lang="ja-JP" altLang="en-US" sz="1000" spc="50">
                <a:solidFill>
                  <a:prstClr val="black"/>
                </a:solidFill>
                <a:latin typeface="メイリオ" panose="020B0604030504040204" pitchFamily="50" charset="-128"/>
                <a:ea typeface="メイリオ" panose="020B0604030504040204" pitchFamily="50" charset="-128"/>
              </a:rPr>
              <a:t>は、支給対象期分の賃金を支給した日の翌日から起算して２か月以内に支給                                             </a:t>
            </a:r>
            <a:br>
              <a:rPr kumimoji="0" lang="en-US" altLang="ja-JP" sz="1000" spc="50">
                <a:solidFill>
                  <a:prstClr val="black"/>
                </a:solidFill>
                <a:latin typeface="メイリオ" panose="020B0604030504040204" pitchFamily="50" charset="-128"/>
                <a:ea typeface="メイリオ" panose="020B0604030504040204" pitchFamily="50" charset="-128"/>
              </a:rPr>
            </a:br>
            <a:r>
              <a:rPr kumimoji="0" lang="en-US" altLang="ja-JP" sz="1000" spc="50">
                <a:solidFill>
                  <a:prstClr val="black"/>
                </a:solidFill>
                <a:latin typeface="メイリオ" panose="020B0604030504040204" pitchFamily="50" charset="-128"/>
                <a:ea typeface="メイリオ" panose="020B0604030504040204" pitchFamily="50" charset="-128"/>
              </a:rPr>
              <a:t>  </a:t>
            </a:r>
            <a:r>
              <a:rPr kumimoji="0" lang="ja-JP" altLang="en-US" sz="1000" spc="50">
                <a:solidFill>
                  <a:prstClr val="black"/>
                </a:solidFill>
                <a:latin typeface="メイリオ" panose="020B0604030504040204" pitchFamily="50" charset="-128"/>
                <a:ea typeface="メイリオ" panose="020B0604030504040204" pitchFamily="50" charset="-128"/>
              </a:rPr>
              <a:t>申請書を提出してください。</a:t>
            </a:r>
            <a:endParaRPr kumimoji="0" lang="ja-JP" altLang="en-US" sz="1000" spc="5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7089A9CB-C64C-6EB7-D9AB-0F06ED6AF5C1}"/>
              </a:ext>
            </a:extLst>
          </p:cNvPr>
          <p:cNvSpPr txBox="1"/>
          <p:nvPr/>
        </p:nvSpPr>
        <p:spPr>
          <a:xfrm>
            <a:off x="3384087" y="6933069"/>
            <a:ext cx="1103086" cy="329486"/>
          </a:xfrm>
          <a:prstGeom prst="rect">
            <a:avLst/>
          </a:prstGeom>
          <a:solidFill>
            <a:srgbClr val="FCE734"/>
          </a:solidFill>
          <a:ln>
            <a:noFill/>
          </a:ln>
        </p:spPr>
        <p:txBody>
          <a:bodyPr wrap="square" lIns="77712" tIns="38856" rIns="77712" bIns="0" rtlCol="0" anchor="ctr" anchorCtr="0">
            <a:noAutofit/>
          </a:bodyPr>
          <a:lstStyle/>
          <a:p>
            <a:pPr algn="ctr" defTabSz="1016665">
              <a:spcAft>
                <a:spcPts val="324"/>
              </a:spcAft>
              <a:defRPr/>
            </a:pPr>
            <a:r>
              <a:rPr kumimoji="0" lang="ja-JP" altLang="en-US" sz="1079">
                <a:solidFill>
                  <a:prstClr val="black"/>
                </a:solidFill>
                <a:latin typeface="メイリオ" panose="020B0604030504040204" pitchFamily="50" charset="-128"/>
                <a:ea typeface="メイリオ" panose="020B0604030504040204" pitchFamily="50" charset="-128"/>
              </a:rPr>
              <a:t>６か月雇用</a:t>
            </a:r>
            <a:endParaRPr kumimoji="0" lang="en-US" altLang="ja-JP" sz="1079">
              <a:solidFill>
                <a:prstClr val="black"/>
              </a:solidFill>
              <a:latin typeface="メイリオ" panose="020B0604030504040204" pitchFamily="50" charset="-128"/>
              <a:ea typeface="メイリオ" panose="020B0604030504040204" pitchFamily="50" charset="-128"/>
            </a:endParaRPr>
          </a:p>
        </p:txBody>
      </p:sp>
      <p:sp>
        <p:nvSpPr>
          <p:cNvPr id="34" name="二等辺三角形 33">
            <a:extLst>
              <a:ext uri="{FF2B5EF4-FFF2-40B4-BE49-F238E27FC236}">
                <a16:creationId xmlns:a16="http://schemas.microsoft.com/office/drawing/2014/main" id="{6BCCC64D-3387-4BC6-9BF3-50A7AB5EBFEE}"/>
              </a:ext>
            </a:extLst>
          </p:cNvPr>
          <p:cNvSpPr/>
          <p:nvPr/>
        </p:nvSpPr>
        <p:spPr>
          <a:xfrm>
            <a:off x="2262369" y="7343130"/>
            <a:ext cx="153008" cy="125407"/>
          </a:xfrm>
          <a:prstGeom prst="triangle">
            <a:avLst/>
          </a:prstGeom>
          <a:solidFill>
            <a:srgbClr val="FFCCCC"/>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35" name="二等辺三角形 34">
            <a:extLst>
              <a:ext uri="{FF2B5EF4-FFF2-40B4-BE49-F238E27FC236}">
                <a16:creationId xmlns:a16="http://schemas.microsoft.com/office/drawing/2014/main" id="{465DBDCA-5C6C-E5FE-B821-139468C68710}"/>
              </a:ext>
            </a:extLst>
          </p:cNvPr>
          <p:cNvSpPr/>
          <p:nvPr/>
        </p:nvSpPr>
        <p:spPr>
          <a:xfrm>
            <a:off x="2357929" y="8927565"/>
            <a:ext cx="149466" cy="125407"/>
          </a:xfrm>
          <a:prstGeom prst="triangle">
            <a:avLst/>
          </a:prstGeom>
          <a:solidFill>
            <a:srgbClr val="005CAF">
              <a:lumMod val="60000"/>
              <a:lumOff val="40000"/>
            </a:srgbClr>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36" name="二等辺三角形 35">
            <a:extLst>
              <a:ext uri="{FF2B5EF4-FFF2-40B4-BE49-F238E27FC236}">
                <a16:creationId xmlns:a16="http://schemas.microsoft.com/office/drawing/2014/main" id="{49FAD56F-31B1-FEC6-D6DE-A55BC49673F3}"/>
              </a:ext>
            </a:extLst>
          </p:cNvPr>
          <p:cNvSpPr/>
          <p:nvPr/>
        </p:nvSpPr>
        <p:spPr>
          <a:xfrm>
            <a:off x="3277378" y="8928454"/>
            <a:ext cx="153008" cy="125407"/>
          </a:xfrm>
          <a:prstGeom prst="triangle">
            <a:avLst/>
          </a:prstGeom>
          <a:solidFill>
            <a:srgbClr val="005CAF">
              <a:lumMod val="60000"/>
              <a:lumOff val="40000"/>
            </a:srgbClr>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37" name="二等辺三角形 36">
            <a:extLst>
              <a:ext uri="{FF2B5EF4-FFF2-40B4-BE49-F238E27FC236}">
                <a16:creationId xmlns:a16="http://schemas.microsoft.com/office/drawing/2014/main" id="{6E178424-C1F7-7D89-E33C-B7A536CE2A6C}"/>
              </a:ext>
            </a:extLst>
          </p:cNvPr>
          <p:cNvSpPr/>
          <p:nvPr/>
        </p:nvSpPr>
        <p:spPr>
          <a:xfrm>
            <a:off x="1341418" y="7364156"/>
            <a:ext cx="153008" cy="125407"/>
          </a:xfrm>
          <a:prstGeom prst="triangle">
            <a:avLst/>
          </a:prstGeom>
          <a:solidFill>
            <a:srgbClr val="005CAF">
              <a:lumMod val="60000"/>
              <a:lumOff val="40000"/>
            </a:srgbClr>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38" name="テキスト ボックス 37">
            <a:extLst>
              <a:ext uri="{FF2B5EF4-FFF2-40B4-BE49-F238E27FC236}">
                <a16:creationId xmlns:a16="http://schemas.microsoft.com/office/drawing/2014/main" id="{BF6FB3BC-457D-B6E9-3E45-6B93FAAE6C5D}"/>
              </a:ext>
            </a:extLst>
          </p:cNvPr>
          <p:cNvSpPr txBox="1"/>
          <p:nvPr/>
        </p:nvSpPr>
        <p:spPr>
          <a:xfrm>
            <a:off x="1143536" y="7608093"/>
            <a:ext cx="548773" cy="243276"/>
          </a:xfrm>
          <a:prstGeom prst="rect">
            <a:avLst/>
          </a:prstGeom>
          <a:noFill/>
          <a:ln>
            <a:noFill/>
          </a:ln>
        </p:spPr>
        <p:txBody>
          <a:bodyPr wrap="square" lIns="77712" tIns="38856" rIns="77712" bIns="38856" rtlCol="0" anchor="ctr" anchorCtr="0">
            <a:noAutofit/>
          </a:bodyPr>
          <a:lstStyle/>
          <a:p>
            <a:pPr algn="ctr" defTabSz="1016665">
              <a:spcAft>
                <a:spcPts val="324"/>
              </a:spcAft>
              <a:defRPr/>
            </a:pPr>
            <a:r>
              <a:rPr kumimoji="0" lang="ja-JP" altLang="en-US" sz="971">
                <a:solidFill>
                  <a:srgbClr val="000000"/>
                </a:solidFill>
                <a:latin typeface="メイリオ" panose="020B0604030504040204" pitchFamily="50" charset="-128"/>
                <a:ea typeface="メイリオ" panose="020B0604030504040204" pitchFamily="50" charset="-128"/>
              </a:rPr>
              <a:t>計画書</a:t>
            </a:r>
            <a:endParaRPr kumimoji="0" lang="en-US" altLang="ja-JP" sz="1079">
              <a:solidFill>
                <a:srgbClr val="000000"/>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7E0DDDE1-3EC9-DFA8-28CB-A995B71D063D}"/>
              </a:ext>
            </a:extLst>
          </p:cNvPr>
          <p:cNvSpPr txBox="1"/>
          <p:nvPr/>
        </p:nvSpPr>
        <p:spPr>
          <a:xfrm>
            <a:off x="3256769" y="7425491"/>
            <a:ext cx="773352" cy="208647"/>
          </a:xfrm>
          <a:prstGeom prst="rect">
            <a:avLst/>
          </a:prstGeom>
          <a:noFill/>
        </p:spPr>
        <p:txBody>
          <a:bodyPr wrap="square" rtlCol="0">
            <a:spAutoFit/>
          </a:bodyPr>
          <a:lstStyle/>
          <a:p>
            <a:pPr defTabSz="493469">
              <a:defRPr/>
            </a:pPr>
            <a:r>
              <a:rPr lang="ja-JP" altLang="en-US" sz="756" b="1" kern="0">
                <a:solidFill>
                  <a:prstClr val="black"/>
                </a:solidFill>
                <a:latin typeface="メイリオ" panose="020B0604030504040204" pitchFamily="50" charset="-128"/>
                <a:ea typeface="メイリオ" panose="020B0604030504040204" pitchFamily="50" charset="-128"/>
              </a:rPr>
              <a:t>　</a:t>
            </a:r>
            <a:r>
              <a:rPr lang="en-US" altLang="ja-JP" sz="648" b="1" kern="0">
                <a:solidFill>
                  <a:srgbClr val="000000"/>
                </a:solidFill>
                <a:latin typeface="メイリオ" panose="020B0604030504040204" pitchFamily="50" charset="-128"/>
                <a:ea typeface="メイリオ" panose="020B0604030504040204" pitchFamily="50" charset="-128"/>
              </a:rPr>
              <a:t>2</a:t>
            </a:r>
            <a:r>
              <a:rPr lang="ja-JP" altLang="en-US" sz="648" b="1" kern="0">
                <a:solidFill>
                  <a:srgbClr val="000000"/>
                </a:solidFill>
                <a:latin typeface="メイリオ" panose="020B0604030504040204" pitchFamily="50" charset="-128"/>
                <a:ea typeface="メイリオ" panose="020B0604030504040204" pitchFamily="50" charset="-128"/>
              </a:rPr>
              <a:t>か月以内</a:t>
            </a:r>
          </a:p>
        </p:txBody>
      </p:sp>
      <p:sp>
        <p:nvSpPr>
          <p:cNvPr id="40" name="矢印: 右 39">
            <a:extLst>
              <a:ext uri="{FF2B5EF4-FFF2-40B4-BE49-F238E27FC236}">
                <a16:creationId xmlns:a16="http://schemas.microsoft.com/office/drawing/2014/main" id="{AFB195C2-E720-10F5-0189-296DB3555E82}"/>
              </a:ext>
            </a:extLst>
          </p:cNvPr>
          <p:cNvSpPr/>
          <p:nvPr/>
        </p:nvSpPr>
        <p:spPr>
          <a:xfrm>
            <a:off x="2364699" y="6629054"/>
            <a:ext cx="2122474" cy="329486"/>
          </a:xfrm>
          <a:prstGeom prst="rightArrow">
            <a:avLst/>
          </a:prstGeom>
          <a:solidFill>
            <a:srgbClr val="FCE734"/>
          </a:solidFill>
          <a:ln w="15875" cap="flat" cmpd="sng" algn="ctr">
            <a:noFill/>
            <a:prstDash val="solid"/>
            <a:miter lim="800000"/>
          </a:ln>
          <a:effectLst/>
        </p:spPr>
        <p:txBody>
          <a:bodyPr lIns="0" tIns="180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63"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２年目の取り組み</a:t>
            </a:r>
            <a:r>
              <a:rPr kumimoji="0" lang="en-US" altLang="ja-JP" sz="863"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863"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取り組み後</a:t>
            </a:r>
            <a:r>
              <a:rPr kumimoji="0" lang="en-US" altLang="ja-JP" sz="863"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a:t>
            </a:r>
            <a:r>
              <a:rPr kumimoji="0" lang="ja-JP" altLang="en-US" sz="863"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か月間</a:t>
            </a:r>
            <a:r>
              <a:rPr kumimoji="0" lang="en-US" altLang="ja-JP" sz="863"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0" lang="ja-JP" altLang="en-US" sz="863"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63"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1" name="角丸四角形 12">
            <a:extLst>
              <a:ext uri="{FF2B5EF4-FFF2-40B4-BE49-F238E27FC236}">
                <a16:creationId xmlns:a16="http://schemas.microsoft.com/office/drawing/2014/main" id="{2281B0DE-72AB-D50F-4862-D3278BF59C4B}"/>
              </a:ext>
            </a:extLst>
          </p:cNvPr>
          <p:cNvSpPr/>
          <p:nvPr/>
        </p:nvSpPr>
        <p:spPr>
          <a:xfrm>
            <a:off x="1817820" y="7680898"/>
            <a:ext cx="1073230" cy="297517"/>
          </a:xfrm>
          <a:prstGeom prst="roundRect">
            <a:avLst>
              <a:gd name="adj" fmla="val 0"/>
            </a:avLst>
          </a:prstGeom>
          <a:solidFill>
            <a:srgbClr val="FDF3B9">
              <a:lumMod val="40000"/>
              <a:lumOff val="60000"/>
            </a:srgbClr>
          </a:solidFill>
          <a:ln w="12700">
            <a:solidFill>
              <a:srgbClr val="FF7C80"/>
            </a:solidFill>
          </a:ln>
        </p:spPr>
        <p:txBody>
          <a:bodyPr lIns="36000" rIns="36000" bIns="0" anchor="ctr"/>
          <a:lstStyle/>
          <a:p>
            <a:pPr algn="ctr" defTabSz="493456">
              <a:defRPr/>
            </a:pPr>
            <a:r>
              <a:rPr kumimoji="0" lang="ja-JP" altLang="en-US" sz="863">
                <a:solidFill>
                  <a:srgbClr val="000000"/>
                </a:solidFill>
                <a:latin typeface="メイリオ" panose="020B0604030504040204" pitchFamily="50" charset="-128"/>
                <a:ea typeface="メイリオ" panose="020B0604030504040204" pitchFamily="50" charset="-128"/>
              </a:rPr>
              <a:t>取り組み開始</a:t>
            </a:r>
            <a:br>
              <a:rPr kumimoji="0" lang="en-US" altLang="ja-JP" sz="863">
                <a:solidFill>
                  <a:srgbClr val="000000"/>
                </a:solidFill>
                <a:latin typeface="メイリオ" panose="020B0604030504040204" pitchFamily="50" charset="-128"/>
                <a:ea typeface="メイリオ" panose="020B0604030504040204" pitchFamily="50" charset="-128"/>
              </a:rPr>
            </a:br>
            <a:r>
              <a:rPr kumimoji="0" lang="ja-JP" altLang="en-US" sz="863">
                <a:solidFill>
                  <a:srgbClr val="000000"/>
                </a:solidFill>
                <a:latin typeface="メイリオ" panose="020B0604030504040204" pitchFamily="50" charset="-128"/>
                <a:ea typeface="メイリオ" panose="020B0604030504040204" pitchFamily="50" charset="-128"/>
              </a:rPr>
              <a:t>（社会保険の適用）</a:t>
            </a:r>
          </a:p>
        </p:txBody>
      </p:sp>
      <p:cxnSp>
        <p:nvCxnSpPr>
          <p:cNvPr id="42" name="直線矢印コネクタ 41">
            <a:extLst>
              <a:ext uri="{FF2B5EF4-FFF2-40B4-BE49-F238E27FC236}">
                <a16:creationId xmlns:a16="http://schemas.microsoft.com/office/drawing/2014/main" id="{F56164D9-559F-5C22-21A7-44F8F1257834}"/>
              </a:ext>
            </a:extLst>
          </p:cNvPr>
          <p:cNvCxnSpPr>
            <a:cxnSpLocks/>
          </p:cNvCxnSpPr>
          <p:nvPr/>
        </p:nvCxnSpPr>
        <p:spPr>
          <a:xfrm>
            <a:off x="2334394" y="6688556"/>
            <a:ext cx="0" cy="597484"/>
          </a:xfrm>
          <a:prstGeom prst="straightConnector1">
            <a:avLst/>
          </a:prstGeom>
          <a:noFill/>
          <a:ln w="28575" cap="flat" cmpd="sng" algn="ctr">
            <a:solidFill>
              <a:srgbClr val="FF6600"/>
            </a:solidFill>
            <a:prstDash val="sysDot"/>
            <a:miter lim="800000"/>
          </a:ln>
          <a:effectLst/>
        </p:spPr>
      </p:cxnSp>
      <p:sp>
        <p:nvSpPr>
          <p:cNvPr id="43" name="二等辺三角形 42">
            <a:extLst>
              <a:ext uri="{FF2B5EF4-FFF2-40B4-BE49-F238E27FC236}">
                <a16:creationId xmlns:a16="http://schemas.microsoft.com/office/drawing/2014/main" id="{87858BA6-7C60-9315-1397-ACB58758AAB2}"/>
              </a:ext>
            </a:extLst>
          </p:cNvPr>
          <p:cNvSpPr/>
          <p:nvPr/>
        </p:nvSpPr>
        <p:spPr>
          <a:xfrm>
            <a:off x="1341418" y="8939657"/>
            <a:ext cx="153008" cy="125407"/>
          </a:xfrm>
          <a:prstGeom prst="triangle">
            <a:avLst/>
          </a:prstGeom>
          <a:solidFill>
            <a:srgbClr val="005CAF">
              <a:lumMod val="60000"/>
              <a:lumOff val="40000"/>
            </a:srgbClr>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4" name="二等辺三角形 43">
            <a:extLst>
              <a:ext uri="{FF2B5EF4-FFF2-40B4-BE49-F238E27FC236}">
                <a16:creationId xmlns:a16="http://schemas.microsoft.com/office/drawing/2014/main" id="{438F4924-1F5A-E2DC-94D1-0A159C5D3B84}"/>
              </a:ext>
            </a:extLst>
          </p:cNvPr>
          <p:cNvSpPr/>
          <p:nvPr/>
        </p:nvSpPr>
        <p:spPr>
          <a:xfrm>
            <a:off x="4226153" y="8929471"/>
            <a:ext cx="153008" cy="125407"/>
          </a:xfrm>
          <a:prstGeom prst="triangle">
            <a:avLst/>
          </a:prstGeom>
          <a:solidFill>
            <a:srgbClr val="FFCCCC"/>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6" name="テキスト ボックス 45">
            <a:extLst>
              <a:ext uri="{FF2B5EF4-FFF2-40B4-BE49-F238E27FC236}">
                <a16:creationId xmlns:a16="http://schemas.microsoft.com/office/drawing/2014/main" id="{1105BDE8-8D6E-233E-5185-7A7C2F439DDE}"/>
              </a:ext>
            </a:extLst>
          </p:cNvPr>
          <p:cNvSpPr txBox="1"/>
          <p:nvPr/>
        </p:nvSpPr>
        <p:spPr>
          <a:xfrm>
            <a:off x="4298179" y="8596665"/>
            <a:ext cx="940824" cy="158424"/>
          </a:xfrm>
          <a:prstGeom prst="rect">
            <a:avLst/>
          </a:prstGeom>
          <a:solidFill>
            <a:srgbClr val="FFCCCC"/>
          </a:solidFill>
          <a:ln>
            <a:noFill/>
          </a:ln>
        </p:spPr>
        <p:txBody>
          <a:bodyPr wrap="square" lIns="77712" tIns="38856" rIns="77712" bIns="0" rtlCol="0" anchor="ctr" anchorCtr="0">
            <a:noAutofit/>
          </a:bodyPr>
          <a:lstStyle/>
          <a:p>
            <a:pPr algn="ctr" defTabSz="457200"/>
            <a:r>
              <a:rPr kumimoji="0" lang="en-US" altLang="ja-JP" sz="756">
                <a:solidFill>
                  <a:srgbClr val="000000"/>
                </a:solidFill>
                <a:latin typeface="メイリオ" panose="020B0604030504040204" pitchFamily="50" charset="-128"/>
                <a:ea typeface="メイリオ" panose="020B0604030504040204" pitchFamily="50" charset="-128"/>
              </a:rPr>
              <a:t>6</a:t>
            </a:r>
            <a:r>
              <a:rPr kumimoji="0" lang="ja-JP" altLang="en-US" sz="756">
                <a:solidFill>
                  <a:srgbClr val="000000"/>
                </a:solidFill>
                <a:latin typeface="メイリオ" panose="020B0604030504040204" pitchFamily="50" charset="-128"/>
                <a:ea typeface="メイリオ" panose="020B0604030504040204" pitchFamily="50" charset="-128"/>
              </a:rPr>
              <a:t>カ月間雇用</a:t>
            </a:r>
          </a:p>
        </p:txBody>
      </p:sp>
      <p:sp>
        <p:nvSpPr>
          <p:cNvPr id="47" name="テキスト ボックス 46">
            <a:extLst>
              <a:ext uri="{FF2B5EF4-FFF2-40B4-BE49-F238E27FC236}">
                <a16:creationId xmlns:a16="http://schemas.microsoft.com/office/drawing/2014/main" id="{BEFEE26E-7262-36B1-CC70-082FB6AA3A11}"/>
              </a:ext>
            </a:extLst>
          </p:cNvPr>
          <p:cNvSpPr txBox="1"/>
          <p:nvPr/>
        </p:nvSpPr>
        <p:spPr>
          <a:xfrm>
            <a:off x="962675" y="8160757"/>
            <a:ext cx="6134546" cy="241733"/>
          </a:xfrm>
          <a:prstGeom prst="rect">
            <a:avLst/>
          </a:prstGeom>
          <a:noFill/>
        </p:spPr>
        <p:txBody>
          <a:bodyPr wrap="square">
            <a:spAutoFit/>
          </a:bodyPr>
          <a:lstStyle/>
          <a:p>
            <a:pPr marL="84301" defTabSz="1016665">
              <a:defRPr/>
            </a:pPr>
            <a:r>
              <a:rPr kumimoji="0" lang="ja-JP" altLang="en-US" sz="971"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本コースでは、複数年かけて週所定労働時間の延長等に取り組むことも可能としています。</a:t>
            </a:r>
            <a:endParaRPr kumimoji="0" lang="en-US" altLang="ja-JP" sz="971"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a:extLst>
              <a:ext uri="{FF2B5EF4-FFF2-40B4-BE49-F238E27FC236}">
                <a16:creationId xmlns:a16="http://schemas.microsoft.com/office/drawing/2014/main" id="{FB20FD8A-FCB8-0F89-EA17-F7439CD20A47}"/>
              </a:ext>
            </a:extLst>
          </p:cNvPr>
          <p:cNvSpPr txBox="1"/>
          <p:nvPr/>
        </p:nvSpPr>
        <p:spPr>
          <a:xfrm>
            <a:off x="2352391" y="6933917"/>
            <a:ext cx="1057830" cy="329486"/>
          </a:xfrm>
          <a:prstGeom prst="rect">
            <a:avLst/>
          </a:prstGeom>
          <a:solidFill>
            <a:srgbClr val="FEDFE1"/>
          </a:solidFill>
          <a:ln>
            <a:noFill/>
          </a:ln>
        </p:spPr>
        <p:txBody>
          <a:bodyPr wrap="square" lIns="77712" tIns="38856" rIns="77712" bIns="0" rtlCol="0" anchor="ctr" anchorCtr="0">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79"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6</a:t>
            </a:r>
            <a:r>
              <a:rPr kumimoji="0" lang="ja-JP" altLang="en-US" sz="1079"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か月雇用</a:t>
            </a:r>
          </a:p>
        </p:txBody>
      </p:sp>
      <p:sp>
        <p:nvSpPr>
          <p:cNvPr id="49" name="テキスト ボックス 48">
            <a:extLst>
              <a:ext uri="{FF2B5EF4-FFF2-40B4-BE49-F238E27FC236}">
                <a16:creationId xmlns:a16="http://schemas.microsoft.com/office/drawing/2014/main" id="{19C1DFDB-94F8-F005-9550-59EB997FCC85}"/>
              </a:ext>
            </a:extLst>
          </p:cNvPr>
          <p:cNvSpPr txBox="1"/>
          <p:nvPr/>
        </p:nvSpPr>
        <p:spPr>
          <a:xfrm>
            <a:off x="4479034" y="6933838"/>
            <a:ext cx="1057830" cy="329486"/>
          </a:xfrm>
          <a:prstGeom prst="rect">
            <a:avLst/>
          </a:prstGeom>
          <a:solidFill>
            <a:srgbClr val="FEDFE1"/>
          </a:solidFill>
          <a:ln>
            <a:noFill/>
          </a:ln>
        </p:spPr>
        <p:txBody>
          <a:bodyPr wrap="square" lIns="77712" tIns="38856" rIns="77712" bIns="0" rtlCol="0" anchor="ctr" anchorCtr="0">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079"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6</a:t>
            </a:r>
            <a:r>
              <a:rPr kumimoji="0" lang="ja-JP" altLang="en-US" sz="1079"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か月雇用</a:t>
            </a:r>
          </a:p>
        </p:txBody>
      </p:sp>
      <p:sp>
        <p:nvSpPr>
          <p:cNvPr id="50" name="二等辺三角形 49">
            <a:extLst>
              <a:ext uri="{FF2B5EF4-FFF2-40B4-BE49-F238E27FC236}">
                <a16:creationId xmlns:a16="http://schemas.microsoft.com/office/drawing/2014/main" id="{C3056B0F-ED29-FC0B-DBCF-34F8C8DFF011}"/>
              </a:ext>
            </a:extLst>
          </p:cNvPr>
          <p:cNvSpPr/>
          <p:nvPr/>
        </p:nvSpPr>
        <p:spPr>
          <a:xfrm>
            <a:off x="3781893" y="7330413"/>
            <a:ext cx="153008" cy="125407"/>
          </a:xfrm>
          <a:prstGeom prst="triangle">
            <a:avLst/>
          </a:prstGeom>
          <a:solidFill>
            <a:srgbClr val="005CAF">
              <a:lumMod val="60000"/>
              <a:lumOff val="40000"/>
            </a:srgbClr>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51" name="テキスト ボックス 50">
            <a:extLst>
              <a:ext uri="{FF2B5EF4-FFF2-40B4-BE49-F238E27FC236}">
                <a16:creationId xmlns:a16="http://schemas.microsoft.com/office/drawing/2014/main" id="{0A05AEAF-8118-2A9A-52BC-BA1E6E83BF95}"/>
              </a:ext>
            </a:extLst>
          </p:cNvPr>
          <p:cNvSpPr txBox="1"/>
          <p:nvPr/>
        </p:nvSpPr>
        <p:spPr>
          <a:xfrm>
            <a:off x="1132904" y="9119089"/>
            <a:ext cx="570036" cy="278762"/>
          </a:xfrm>
          <a:prstGeom prst="rect">
            <a:avLst/>
          </a:prstGeom>
          <a:noFill/>
          <a:ln>
            <a:noFill/>
          </a:ln>
        </p:spPr>
        <p:txBody>
          <a:bodyPr wrap="square" lIns="77712" tIns="38856" rIns="77712" bIns="38856" rtlCol="0" anchor="ctr" anchorCtr="0">
            <a:noAutofit/>
          </a:bodyPr>
          <a:lstStyle/>
          <a:p>
            <a:pPr algn="ctr" defTabSz="1016665">
              <a:spcAft>
                <a:spcPts val="324"/>
              </a:spcAft>
              <a:defRPr/>
            </a:pPr>
            <a:r>
              <a:rPr kumimoji="0" lang="ja-JP" altLang="en-US" sz="971">
                <a:solidFill>
                  <a:srgbClr val="000000"/>
                </a:solidFill>
                <a:latin typeface="メイリオ" panose="020B0604030504040204" pitchFamily="50" charset="-128"/>
                <a:ea typeface="メイリオ" panose="020B0604030504040204" pitchFamily="50" charset="-128"/>
              </a:rPr>
              <a:t>計画書</a:t>
            </a:r>
            <a:endParaRPr kumimoji="0" lang="en-US" altLang="ja-JP" sz="1079">
              <a:solidFill>
                <a:srgbClr val="000000"/>
              </a:solidFill>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44B60D8D-9A2F-AB89-BA8B-EEBFFB43F364}"/>
              </a:ext>
            </a:extLst>
          </p:cNvPr>
          <p:cNvSpPr txBox="1"/>
          <p:nvPr/>
        </p:nvSpPr>
        <p:spPr>
          <a:xfrm>
            <a:off x="2082960" y="9181731"/>
            <a:ext cx="699404" cy="292388"/>
          </a:xfrm>
          <a:prstGeom prst="rect">
            <a:avLst/>
          </a:prstGeom>
          <a:noFill/>
          <a:ln>
            <a:solidFill>
              <a:srgbClr val="005CAF"/>
            </a:solidFill>
            <a:prstDash val="solid"/>
          </a:ln>
        </p:spPr>
        <p:txBody>
          <a:bodyPr wrap="square" bIns="0" rtlCol="0" anchor="ctr">
            <a:spAutoFit/>
          </a:bodyPr>
          <a:lstStyle/>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時間延長</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（賃上げ）</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E0148835-8799-EE2C-D396-686E87A48462}"/>
              </a:ext>
            </a:extLst>
          </p:cNvPr>
          <p:cNvSpPr txBox="1"/>
          <p:nvPr/>
        </p:nvSpPr>
        <p:spPr>
          <a:xfrm>
            <a:off x="3004180" y="9181731"/>
            <a:ext cx="699404" cy="292388"/>
          </a:xfrm>
          <a:prstGeom prst="rect">
            <a:avLst/>
          </a:prstGeom>
          <a:noFill/>
          <a:ln>
            <a:solidFill>
              <a:srgbClr val="005CAF"/>
            </a:solidFill>
            <a:prstDash val="solid"/>
          </a:ln>
        </p:spPr>
        <p:txBody>
          <a:bodyPr wrap="square" bIns="0" rtlCol="0" anchor="ctr">
            <a:spAutoFit/>
          </a:bodyPr>
          <a:lstStyle/>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時間延長</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（賃上げ）</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372F9F12-4D08-48D8-6819-29573C97238E}"/>
              </a:ext>
            </a:extLst>
          </p:cNvPr>
          <p:cNvSpPr txBox="1"/>
          <p:nvPr/>
        </p:nvSpPr>
        <p:spPr>
          <a:xfrm>
            <a:off x="5370126" y="9181731"/>
            <a:ext cx="699404" cy="292388"/>
          </a:xfrm>
          <a:prstGeom prst="rect">
            <a:avLst/>
          </a:prstGeom>
          <a:noFill/>
          <a:ln>
            <a:solidFill>
              <a:srgbClr val="005CAF"/>
            </a:solidFill>
            <a:prstDash val="solid"/>
          </a:ln>
        </p:spPr>
        <p:txBody>
          <a:bodyPr wrap="square" bIns="0" rtlCol="0" anchor="ctr">
            <a:spAutoFit/>
          </a:bodyPr>
          <a:lstStyle/>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支給申請</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（１回目）</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56" name="角丸四角形 12">
            <a:extLst>
              <a:ext uri="{FF2B5EF4-FFF2-40B4-BE49-F238E27FC236}">
                <a16:creationId xmlns:a16="http://schemas.microsoft.com/office/drawing/2014/main" id="{D415671C-150D-E9F9-A969-BCD7E7C4FE57}"/>
              </a:ext>
            </a:extLst>
          </p:cNvPr>
          <p:cNvSpPr/>
          <p:nvPr/>
        </p:nvSpPr>
        <p:spPr>
          <a:xfrm>
            <a:off x="3831475" y="9175012"/>
            <a:ext cx="1049136" cy="305003"/>
          </a:xfrm>
          <a:prstGeom prst="roundRect">
            <a:avLst>
              <a:gd name="adj" fmla="val 0"/>
            </a:avLst>
          </a:prstGeom>
          <a:solidFill>
            <a:srgbClr val="FDF3B9">
              <a:lumMod val="40000"/>
              <a:lumOff val="60000"/>
            </a:srgbClr>
          </a:solidFill>
          <a:ln w="12700">
            <a:solidFill>
              <a:srgbClr val="FF7C80"/>
            </a:solidFill>
          </a:ln>
        </p:spPr>
        <p:txBody>
          <a:bodyPr anchor="ctr"/>
          <a:lstStyle/>
          <a:p>
            <a:pPr algn="ctr" defTabSz="493456">
              <a:defRPr/>
            </a:pPr>
            <a:r>
              <a:rPr kumimoji="0" lang="ja-JP" altLang="en-US" sz="863">
                <a:solidFill>
                  <a:srgbClr val="000000"/>
                </a:solidFill>
                <a:latin typeface="メイリオ" panose="020B0604030504040204" pitchFamily="50" charset="-128"/>
                <a:ea typeface="メイリオ" panose="020B0604030504040204" pitchFamily="50" charset="-128"/>
              </a:rPr>
              <a:t>時間延長</a:t>
            </a:r>
            <a:r>
              <a:rPr kumimoji="0" lang="en-US" altLang="ja-JP" sz="863">
                <a:solidFill>
                  <a:srgbClr val="000000"/>
                </a:solidFill>
                <a:latin typeface="メイリオ" panose="020B0604030504040204" pitchFamily="50" charset="-128"/>
                <a:ea typeface="メイリオ" panose="020B0604030504040204" pitchFamily="50" charset="-128"/>
              </a:rPr>
              <a:t>(</a:t>
            </a:r>
            <a:r>
              <a:rPr kumimoji="0" lang="ja-JP" altLang="en-US" sz="863">
                <a:solidFill>
                  <a:srgbClr val="000000"/>
                </a:solidFill>
                <a:latin typeface="メイリオ" panose="020B0604030504040204" pitchFamily="50" charset="-128"/>
                <a:ea typeface="メイリオ" panose="020B0604030504040204" pitchFamily="50" charset="-128"/>
              </a:rPr>
              <a:t>賃上げ</a:t>
            </a:r>
            <a:r>
              <a:rPr kumimoji="0" lang="en-US" altLang="ja-JP" sz="863">
                <a:solidFill>
                  <a:srgbClr val="000000"/>
                </a:solidFill>
                <a:latin typeface="メイリオ" panose="020B0604030504040204" pitchFamily="50" charset="-128"/>
                <a:ea typeface="メイリオ" panose="020B0604030504040204" pitchFamily="50" charset="-128"/>
              </a:rPr>
              <a:t>)</a:t>
            </a:r>
          </a:p>
          <a:p>
            <a:pPr algn="ctr" defTabSz="493456">
              <a:defRPr/>
            </a:pPr>
            <a:r>
              <a:rPr kumimoji="0" lang="ja-JP" altLang="en-US" sz="863" b="1">
                <a:solidFill>
                  <a:srgbClr val="000000"/>
                </a:solidFill>
                <a:latin typeface="メイリオ" panose="020B0604030504040204" pitchFamily="50" charset="-128"/>
                <a:ea typeface="メイリオ" panose="020B0604030504040204" pitchFamily="50" charset="-128"/>
              </a:rPr>
              <a:t>社会保険の適用</a:t>
            </a:r>
          </a:p>
        </p:txBody>
      </p:sp>
      <p:sp>
        <p:nvSpPr>
          <p:cNvPr id="57" name="二等辺三角形 56">
            <a:extLst>
              <a:ext uri="{FF2B5EF4-FFF2-40B4-BE49-F238E27FC236}">
                <a16:creationId xmlns:a16="http://schemas.microsoft.com/office/drawing/2014/main" id="{8A5081CD-E93F-2E2B-E554-9C89FCF936A9}"/>
              </a:ext>
            </a:extLst>
          </p:cNvPr>
          <p:cNvSpPr/>
          <p:nvPr/>
        </p:nvSpPr>
        <p:spPr>
          <a:xfrm>
            <a:off x="5610059" y="8916873"/>
            <a:ext cx="153008" cy="125407"/>
          </a:xfrm>
          <a:prstGeom prst="triangle">
            <a:avLst/>
          </a:prstGeom>
          <a:solidFill>
            <a:srgbClr val="005CAF">
              <a:lumMod val="60000"/>
              <a:lumOff val="40000"/>
            </a:srgbClr>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58" name="テキスト ボックス 179">
            <a:extLst>
              <a:ext uri="{FF2B5EF4-FFF2-40B4-BE49-F238E27FC236}">
                <a16:creationId xmlns:a16="http://schemas.microsoft.com/office/drawing/2014/main" id="{247D03E1-2430-6E18-256F-774294A6968D}"/>
              </a:ext>
            </a:extLst>
          </p:cNvPr>
          <p:cNvSpPr txBox="1"/>
          <p:nvPr/>
        </p:nvSpPr>
        <p:spPr>
          <a:xfrm>
            <a:off x="2332727" y="7358205"/>
            <a:ext cx="1037612" cy="297517"/>
          </a:xfrm>
          <a:prstGeom prst="rect">
            <a:avLst/>
          </a:prstGeom>
          <a:noFill/>
        </p:spPr>
        <p:txBody>
          <a:bodyPr wrap="square" rtlCol="0">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r">
              <a:lnSpc>
                <a:spcPts val="756"/>
              </a:lnSpc>
            </a:pPr>
            <a:r>
              <a:rPr lang="ja-JP" altLang="en-US" sz="648">
                <a:solidFill>
                  <a:srgbClr val="000000"/>
                </a:solidFill>
                <a:latin typeface="メイリオ" panose="020B0604030504040204" pitchFamily="50" charset="-128"/>
                <a:ea typeface="メイリオ" panose="020B0604030504040204" pitchFamily="50" charset="-128"/>
              </a:rPr>
              <a:t>支給対象期分</a:t>
            </a:r>
            <a:br>
              <a:rPr lang="en-US" altLang="ja-JP" sz="648">
                <a:solidFill>
                  <a:srgbClr val="000000"/>
                </a:solidFill>
                <a:latin typeface="メイリオ" panose="020B0604030504040204" pitchFamily="50" charset="-128"/>
                <a:ea typeface="メイリオ" panose="020B0604030504040204" pitchFamily="50" charset="-128"/>
              </a:rPr>
            </a:br>
            <a:r>
              <a:rPr lang="ja-JP" altLang="en-US" sz="648">
                <a:solidFill>
                  <a:srgbClr val="000000"/>
                </a:solidFill>
                <a:latin typeface="メイリオ" panose="020B0604030504040204" pitchFamily="50" charset="-128"/>
                <a:ea typeface="メイリオ" panose="020B0604030504040204" pitchFamily="50" charset="-128"/>
              </a:rPr>
              <a:t>賃金支払日</a:t>
            </a:r>
            <a:endParaRPr lang="en-US" altLang="ja-JP" sz="648">
              <a:solidFill>
                <a:srgbClr val="000000"/>
              </a:solidFill>
              <a:latin typeface="メイリオ" panose="020B0604030504040204" pitchFamily="50" charset="-128"/>
              <a:ea typeface="メイリオ" panose="020B0604030504040204" pitchFamily="50" charset="-128"/>
            </a:endParaRPr>
          </a:p>
        </p:txBody>
      </p:sp>
      <p:sp>
        <p:nvSpPr>
          <p:cNvPr id="59" name="二等辺三角形 58">
            <a:extLst>
              <a:ext uri="{FF2B5EF4-FFF2-40B4-BE49-F238E27FC236}">
                <a16:creationId xmlns:a16="http://schemas.microsoft.com/office/drawing/2014/main" id="{AAFAF763-F7ED-B64D-036C-2363A4BCEB6C}"/>
              </a:ext>
            </a:extLst>
          </p:cNvPr>
          <p:cNvSpPr/>
          <p:nvPr/>
        </p:nvSpPr>
        <p:spPr>
          <a:xfrm>
            <a:off x="3322370" y="7330321"/>
            <a:ext cx="159603" cy="130813"/>
          </a:xfrm>
          <a:prstGeom prst="triangle">
            <a:avLst/>
          </a:prstGeom>
          <a:solidFill>
            <a:srgbClr val="FFCCCC"/>
          </a:solidFill>
          <a:ln w="15875" cap="flat" cmpd="sng" algn="ctr">
            <a:noFill/>
            <a:prstDash val="solid"/>
            <a:miter lim="800000"/>
          </a:ln>
          <a:effectLst/>
        </p:spPr>
        <p:txBody>
          <a:bodyPr lIns="112085" tIns="121593" rIns="112085" bIns="0" rtlCol="0" anchor="ctr"/>
          <a:lstStyle>
            <a:defPPr>
              <a:defRPr lang="ja-JP"/>
            </a:defPPr>
            <a:lvl1pPr marL="0" algn="l" defTabSz="995549" rtl="0" eaLnBrk="1" latinLnBrk="0" hangingPunct="1">
              <a:defRPr kumimoji="1" sz="2000" kern="1200">
                <a:solidFill>
                  <a:schemeClr val="dk1"/>
                </a:solidFill>
                <a:latin typeface="+mn-lt"/>
                <a:ea typeface="+mn-ea"/>
                <a:cs typeface="+mn-cs"/>
              </a:defRPr>
            </a:lvl1pPr>
            <a:lvl2pPr marL="497774" algn="l" defTabSz="995549" rtl="0" eaLnBrk="1" latinLnBrk="0" hangingPunct="1">
              <a:defRPr kumimoji="1" sz="2000" kern="1200">
                <a:solidFill>
                  <a:schemeClr val="dk1"/>
                </a:solidFill>
                <a:latin typeface="+mn-lt"/>
                <a:ea typeface="+mn-ea"/>
                <a:cs typeface="+mn-cs"/>
              </a:defRPr>
            </a:lvl2pPr>
            <a:lvl3pPr marL="995549" algn="l" defTabSz="995549" rtl="0" eaLnBrk="1" latinLnBrk="0" hangingPunct="1">
              <a:defRPr kumimoji="1" sz="2000" kern="1200">
                <a:solidFill>
                  <a:schemeClr val="dk1"/>
                </a:solidFill>
                <a:latin typeface="+mn-lt"/>
                <a:ea typeface="+mn-ea"/>
                <a:cs typeface="+mn-cs"/>
              </a:defRPr>
            </a:lvl3pPr>
            <a:lvl4pPr marL="1493323" algn="l" defTabSz="995549" rtl="0" eaLnBrk="1" latinLnBrk="0" hangingPunct="1">
              <a:defRPr kumimoji="1" sz="2000" kern="1200">
                <a:solidFill>
                  <a:schemeClr val="dk1"/>
                </a:solidFill>
                <a:latin typeface="+mn-lt"/>
                <a:ea typeface="+mn-ea"/>
                <a:cs typeface="+mn-cs"/>
              </a:defRPr>
            </a:lvl4pPr>
            <a:lvl5pPr marL="1991097" algn="l" defTabSz="995549" rtl="0" eaLnBrk="1" latinLnBrk="0" hangingPunct="1">
              <a:defRPr kumimoji="1" sz="2000" kern="1200">
                <a:solidFill>
                  <a:schemeClr val="dk1"/>
                </a:solidFill>
                <a:latin typeface="+mn-lt"/>
                <a:ea typeface="+mn-ea"/>
                <a:cs typeface="+mn-cs"/>
              </a:defRPr>
            </a:lvl5pPr>
            <a:lvl6pPr marL="2488872" algn="l" defTabSz="995549" rtl="0" eaLnBrk="1" latinLnBrk="0" hangingPunct="1">
              <a:defRPr kumimoji="1" sz="2000" kern="1200">
                <a:solidFill>
                  <a:schemeClr val="dk1"/>
                </a:solidFill>
                <a:latin typeface="+mn-lt"/>
                <a:ea typeface="+mn-ea"/>
                <a:cs typeface="+mn-cs"/>
              </a:defRPr>
            </a:lvl6pPr>
            <a:lvl7pPr marL="2986646" algn="l" defTabSz="995549" rtl="0" eaLnBrk="1" latinLnBrk="0" hangingPunct="1">
              <a:defRPr kumimoji="1" sz="2000" kern="1200">
                <a:solidFill>
                  <a:schemeClr val="dk1"/>
                </a:solidFill>
                <a:latin typeface="+mn-lt"/>
                <a:ea typeface="+mn-ea"/>
                <a:cs typeface="+mn-cs"/>
              </a:defRPr>
            </a:lvl7pPr>
            <a:lvl8pPr marL="3484420" algn="l" defTabSz="995549" rtl="0" eaLnBrk="1" latinLnBrk="0" hangingPunct="1">
              <a:defRPr kumimoji="1" sz="2000" kern="1200">
                <a:solidFill>
                  <a:schemeClr val="dk1"/>
                </a:solidFill>
                <a:latin typeface="+mn-lt"/>
                <a:ea typeface="+mn-ea"/>
                <a:cs typeface="+mn-cs"/>
              </a:defRPr>
            </a:lvl8pPr>
            <a:lvl9pPr marL="3982194" algn="l" defTabSz="995549" rtl="0" eaLnBrk="1" latinLnBrk="0" hangingPunct="1">
              <a:defRPr kumimoji="1" sz="2000" kern="1200">
                <a:solidFill>
                  <a:schemeClr val="dk1"/>
                </a:solidFill>
                <a:latin typeface="+mn-lt"/>
                <a:ea typeface="+mn-ea"/>
                <a:cs typeface="+mn-cs"/>
              </a:defRPr>
            </a:lvl9pPr>
          </a:lstStyle>
          <a:p>
            <a:pPr marL="0" marR="0" lvl="0" indent="0" algn="ctr" defTabSz="995549" rtl="0" eaLnBrk="1" fontAlgn="auto" latinLnBrk="0" hangingPunct="1">
              <a:lnSpc>
                <a:spcPct val="100000"/>
              </a:lnSpc>
              <a:spcBef>
                <a:spcPts val="0"/>
              </a:spcBef>
              <a:spcAft>
                <a:spcPts val="0"/>
              </a:spcAft>
              <a:buClrTx/>
              <a:buSzTx/>
              <a:buFontTx/>
              <a:buNone/>
              <a:tabLst/>
              <a:defRPr/>
            </a:pPr>
            <a:endParaRPr kumimoji="1" lang="ja-JP" altLang="en-US" sz="1351" b="1" i="0" u="none" strike="noStrike" kern="120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60" name="テキスト ボックス 183">
            <a:extLst>
              <a:ext uri="{FF2B5EF4-FFF2-40B4-BE49-F238E27FC236}">
                <a16:creationId xmlns:a16="http://schemas.microsoft.com/office/drawing/2014/main" id="{79B58977-C91B-6E53-9002-631332D357D2}"/>
              </a:ext>
            </a:extLst>
          </p:cNvPr>
          <p:cNvSpPr txBox="1"/>
          <p:nvPr/>
        </p:nvSpPr>
        <p:spPr>
          <a:xfrm>
            <a:off x="4402558" y="7345362"/>
            <a:ext cx="1037612" cy="297517"/>
          </a:xfrm>
          <a:prstGeom prst="rect">
            <a:avLst/>
          </a:prstGeom>
          <a:noFill/>
        </p:spPr>
        <p:txBody>
          <a:bodyPr wrap="square" rtlCol="0">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r">
              <a:lnSpc>
                <a:spcPts val="756"/>
              </a:lnSpc>
            </a:pPr>
            <a:r>
              <a:rPr lang="ja-JP" altLang="en-US" sz="648">
                <a:solidFill>
                  <a:srgbClr val="000000"/>
                </a:solidFill>
                <a:latin typeface="メイリオ" panose="020B0604030504040204" pitchFamily="50" charset="-128"/>
                <a:ea typeface="メイリオ" panose="020B0604030504040204" pitchFamily="50" charset="-128"/>
              </a:rPr>
              <a:t>支給対象期分</a:t>
            </a:r>
            <a:br>
              <a:rPr lang="en-US" altLang="ja-JP" sz="648">
                <a:solidFill>
                  <a:srgbClr val="000000"/>
                </a:solidFill>
                <a:latin typeface="メイリオ" panose="020B0604030504040204" pitchFamily="50" charset="-128"/>
                <a:ea typeface="メイリオ" panose="020B0604030504040204" pitchFamily="50" charset="-128"/>
              </a:rPr>
            </a:br>
            <a:r>
              <a:rPr lang="ja-JP" altLang="en-US" sz="648">
                <a:solidFill>
                  <a:srgbClr val="000000"/>
                </a:solidFill>
                <a:latin typeface="メイリオ" panose="020B0604030504040204" pitchFamily="50" charset="-128"/>
                <a:ea typeface="メイリオ" panose="020B0604030504040204" pitchFamily="50" charset="-128"/>
              </a:rPr>
              <a:t>賃金支払日</a:t>
            </a:r>
            <a:endParaRPr lang="en-US" altLang="ja-JP" sz="648">
              <a:solidFill>
                <a:srgbClr val="000000"/>
              </a:solidFill>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1435AE4F-03E5-AED2-15D8-6177A082D075}"/>
              </a:ext>
            </a:extLst>
          </p:cNvPr>
          <p:cNvSpPr txBox="1"/>
          <p:nvPr/>
        </p:nvSpPr>
        <p:spPr>
          <a:xfrm>
            <a:off x="6217409" y="9181731"/>
            <a:ext cx="699404" cy="292388"/>
          </a:xfrm>
          <a:prstGeom prst="rect">
            <a:avLst/>
          </a:prstGeom>
          <a:noFill/>
          <a:ln>
            <a:solidFill>
              <a:srgbClr val="005CAF"/>
            </a:solidFill>
            <a:prstDash val="solid"/>
          </a:ln>
        </p:spPr>
        <p:txBody>
          <a:bodyPr wrap="square" bIns="0" rtlCol="0" anchor="ctr">
            <a:spAutoFit/>
          </a:bodyPr>
          <a:lstStyle/>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支給申請</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（２回目）</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62" name="二等辺三角形 61">
            <a:extLst>
              <a:ext uri="{FF2B5EF4-FFF2-40B4-BE49-F238E27FC236}">
                <a16:creationId xmlns:a16="http://schemas.microsoft.com/office/drawing/2014/main" id="{2ED39CF1-8C55-3D42-6F6C-A50AB0A4359B}"/>
              </a:ext>
            </a:extLst>
          </p:cNvPr>
          <p:cNvSpPr/>
          <p:nvPr/>
        </p:nvSpPr>
        <p:spPr>
          <a:xfrm>
            <a:off x="6459806" y="8910963"/>
            <a:ext cx="153008" cy="125407"/>
          </a:xfrm>
          <a:prstGeom prst="triangle">
            <a:avLst/>
          </a:prstGeom>
          <a:solidFill>
            <a:srgbClr val="005CAF">
              <a:lumMod val="60000"/>
              <a:lumOff val="40000"/>
            </a:srgbClr>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63" name="二等辺三角形 62">
            <a:extLst>
              <a:ext uri="{FF2B5EF4-FFF2-40B4-BE49-F238E27FC236}">
                <a16:creationId xmlns:a16="http://schemas.microsoft.com/office/drawing/2014/main" id="{CCCD2058-474E-D699-9471-5978B07C0FD0}"/>
              </a:ext>
            </a:extLst>
          </p:cNvPr>
          <p:cNvSpPr/>
          <p:nvPr/>
        </p:nvSpPr>
        <p:spPr>
          <a:xfrm>
            <a:off x="5146312" y="8908260"/>
            <a:ext cx="159603" cy="130813"/>
          </a:xfrm>
          <a:prstGeom prst="triangle">
            <a:avLst/>
          </a:prstGeom>
          <a:solidFill>
            <a:srgbClr val="FFCCCC"/>
          </a:solidFill>
          <a:ln w="15875" cap="flat" cmpd="sng" algn="ctr">
            <a:noFill/>
            <a:prstDash val="solid"/>
            <a:miter lim="800000"/>
          </a:ln>
          <a:effectLst/>
        </p:spPr>
        <p:txBody>
          <a:bodyPr lIns="112085" tIns="121593" rIns="112085" bIns="0" rtlCol="0" anchor="ctr"/>
          <a:lstStyle>
            <a:defPPr>
              <a:defRPr lang="ja-JP"/>
            </a:defPPr>
            <a:lvl1pPr marL="0" algn="l" defTabSz="995549" rtl="0" eaLnBrk="1" latinLnBrk="0" hangingPunct="1">
              <a:defRPr kumimoji="1" sz="2000" kern="1200">
                <a:solidFill>
                  <a:schemeClr val="dk1"/>
                </a:solidFill>
                <a:latin typeface="+mn-lt"/>
                <a:ea typeface="+mn-ea"/>
                <a:cs typeface="+mn-cs"/>
              </a:defRPr>
            </a:lvl1pPr>
            <a:lvl2pPr marL="497774" algn="l" defTabSz="995549" rtl="0" eaLnBrk="1" latinLnBrk="0" hangingPunct="1">
              <a:defRPr kumimoji="1" sz="2000" kern="1200">
                <a:solidFill>
                  <a:schemeClr val="dk1"/>
                </a:solidFill>
                <a:latin typeface="+mn-lt"/>
                <a:ea typeface="+mn-ea"/>
                <a:cs typeface="+mn-cs"/>
              </a:defRPr>
            </a:lvl2pPr>
            <a:lvl3pPr marL="995549" algn="l" defTabSz="995549" rtl="0" eaLnBrk="1" latinLnBrk="0" hangingPunct="1">
              <a:defRPr kumimoji="1" sz="2000" kern="1200">
                <a:solidFill>
                  <a:schemeClr val="dk1"/>
                </a:solidFill>
                <a:latin typeface="+mn-lt"/>
                <a:ea typeface="+mn-ea"/>
                <a:cs typeface="+mn-cs"/>
              </a:defRPr>
            </a:lvl3pPr>
            <a:lvl4pPr marL="1493323" algn="l" defTabSz="995549" rtl="0" eaLnBrk="1" latinLnBrk="0" hangingPunct="1">
              <a:defRPr kumimoji="1" sz="2000" kern="1200">
                <a:solidFill>
                  <a:schemeClr val="dk1"/>
                </a:solidFill>
                <a:latin typeface="+mn-lt"/>
                <a:ea typeface="+mn-ea"/>
                <a:cs typeface="+mn-cs"/>
              </a:defRPr>
            </a:lvl4pPr>
            <a:lvl5pPr marL="1991097" algn="l" defTabSz="995549" rtl="0" eaLnBrk="1" latinLnBrk="0" hangingPunct="1">
              <a:defRPr kumimoji="1" sz="2000" kern="1200">
                <a:solidFill>
                  <a:schemeClr val="dk1"/>
                </a:solidFill>
                <a:latin typeface="+mn-lt"/>
                <a:ea typeface="+mn-ea"/>
                <a:cs typeface="+mn-cs"/>
              </a:defRPr>
            </a:lvl5pPr>
            <a:lvl6pPr marL="2488872" algn="l" defTabSz="995549" rtl="0" eaLnBrk="1" latinLnBrk="0" hangingPunct="1">
              <a:defRPr kumimoji="1" sz="2000" kern="1200">
                <a:solidFill>
                  <a:schemeClr val="dk1"/>
                </a:solidFill>
                <a:latin typeface="+mn-lt"/>
                <a:ea typeface="+mn-ea"/>
                <a:cs typeface="+mn-cs"/>
              </a:defRPr>
            </a:lvl6pPr>
            <a:lvl7pPr marL="2986646" algn="l" defTabSz="995549" rtl="0" eaLnBrk="1" latinLnBrk="0" hangingPunct="1">
              <a:defRPr kumimoji="1" sz="2000" kern="1200">
                <a:solidFill>
                  <a:schemeClr val="dk1"/>
                </a:solidFill>
                <a:latin typeface="+mn-lt"/>
                <a:ea typeface="+mn-ea"/>
                <a:cs typeface="+mn-cs"/>
              </a:defRPr>
            </a:lvl7pPr>
            <a:lvl8pPr marL="3484420" algn="l" defTabSz="995549" rtl="0" eaLnBrk="1" latinLnBrk="0" hangingPunct="1">
              <a:defRPr kumimoji="1" sz="2000" kern="1200">
                <a:solidFill>
                  <a:schemeClr val="dk1"/>
                </a:solidFill>
                <a:latin typeface="+mn-lt"/>
                <a:ea typeface="+mn-ea"/>
                <a:cs typeface="+mn-cs"/>
              </a:defRPr>
            </a:lvl8pPr>
            <a:lvl9pPr marL="3982194" algn="l" defTabSz="995549" rtl="0" eaLnBrk="1" latinLnBrk="0" hangingPunct="1">
              <a:defRPr kumimoji="1" sz="2000" kern="1200">
                <a:solidFill>
                  <a:schemeClr val="dk1"/>
                </a:solidFill>
                <a:latin typeface="+mn-lt"/>
                <a:ea typeface="+mn-ea"/>
                <a:cs typeface="+mn-cs"/>
              </a:defRPr>
            </a:lvl9pPr>
          </a:lstStyle>
          <a:p>
            <a:pPr marL="0" marR="0" lvl="0" indent="0" algn="ctr" defTabSz="995549" rtl="0" eaLnBrk="1" fontAlgn="auto" latinLnBrk="0" hangingPunct="1">
              <a:lnSpc>
                <a:spcPct val="100000"/>
              </a:lnSpc>
              <a:spcBef>
                <a:spcPts val="0"/>
              </a:spcBef>
              <a:spcAft>
                <a:spcPts val="0"/>
              </a:spcAft>
              <a:buClrTx/>
              <a:buSzTx/>
              <a:buFontTx/>
              <a:buNone/>
              <a:tabLst/>
              <a:defRPr/>
            </a:pPr>
            <a:endParaRPr kumimoji="1" lang="ja-JP" altLang="en-US" sz="1351" b="1" i="0" u="none" strike="noStrike" kern="120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128" name="テキスト ボックス 179">
            <a:extLst>
              <a:ext uri="{FF2B5EF4-FFF2-40B4-BE49-F238E27FC236}">
                <a16:creationId xmlns:a16="http://schemas.microsoft.com/office/drawing/2014/main" id="{4E68BC8D-CD9F-2695-99E3-05AD679BEAE1}"/>
              </a:ext>
            </a:extLst>
          </p:cNvPr>
          <p:cNvSpPr txBox="1"/>
          <p:nvPr/>
        </p:nvSpPr>
        <p:spPr>
          <a:xfrm>
            <a:off x="4187188" y="8890359"/>
            <a:ext cx="1037612" cy="297517"/>
          </a:xfrm>
          <a:prstGeom prst="rect">
            <a:avLst/>
          </a:prstGeom>
          <a:noFill/>
        </p:spPr>
        <p:txBody>
          <a:bodyPr wrap="square" rtlCol="0">
            <a:spAutoFit/>
          </a:bodyPr>
          <a:lstStyle>
            <a:defPPr>
              <a:defRPr lang="ja-JP"/>
            </a:defPPr>
            <a:lvl1pPr marL="0" algn="l" defTabSz="995549" rtl="0" eaLnBrk="1" latinLnBrk="0" hangingPunct="1">
              <a:defRPr kumimoji="1" sz="2000" kern="1200">
                <a:solidFill>
                  <a:schemeClr val="tx1"/>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pPr algn="r">
              <a:lnSpc>
                <a:spcPts val="756"/>
              </a:lnSpc>
            </a:pPr>
            <a:r>
              <a:rPr lang="ja-JP" altLang="en-US" sz="648">
                <a:solidFill>
                  <a:srgbClr val="000000"/>
                </a:solidFill>
                <a:latin typeface="メイリオ" panose="020B0604030504040204" pitchFamily="50" charset="-128"/>
                <a:ea typeface="メイリオ" panose="020B0604030504040204" pitchFamily="50" charset="-128"/>
              </a:rPr>
              <a:t>支給対象期分</a:t>
            </a:r>
            <a:br>
              <a:rPr lang="en-US" altLang="ja-JP" sz="648">
                <a:solidFill>
                  <a:srgbClr val="000000"/>
                </a:solidFill>
                <a:latin typeface="メイリオ" panose="020B0604030504040204" pitchFamily="50" charset="-128"/>
                <a:ea typeface="メイリオ" panose="020B0604030504040204" pitchFamily="50" charset="-128"/>
              </a:rPr>
            </a:br>
            <a:r>
              <a:rPr lang="ja-JP" altLang="en-US" sz="648">
                <a:solidFill>
                  <a:srgbClr val="000000"/>
                </a:solidFill>
                <a:latin typeface="メイリオ" panose="020B0604030504040204" pitchFamily="50" charset="-128"/>
                <a:ea typeface="メイリオ" panose="020B0604030504040204" pitchFamily="50" charset="-128"/>
              </a:rPr>
              <a:t>賃金支払日</a:t>
            </a:r>
            <a:endParaRPr lang="en-US" altLang="ja-JP" sz="648">
              <a:solidFill>
                <a:srgbClr val="000000"/>
              </a:solidFill>
              <a:latin typeface="メイリオ" panose="020B0604030504040204" pitchFamily="50" charset="-128"/>
              <a:ea typeface="メイリオ" panose="020B0604030504040204" pitchFamily="50" charset="-128"/>
            </a:endParaRPr>
          </a:p>
        </p:txBody>
      </p:sp>
      <p:sp>
        <p:nvSpPr>
          <p:cNvPr id="129" name="テキスト ボックス 128">
            <a:extLst>
              <a:ext uri="{FF2B5EF4-FFF2-40B4-BE49-F238E27FC236}">
                <a16:creationId xmlns:a16="http://schemas.microsoft.com/office/drawing/2014/main" id="{52ECB0C4-5357-8983-41C3-DB4D956B9818}"/>
              </a:ext>
            </a:extLst>
          </p:cNvPr>
          <p:cNvSpPr txBox="1"/>
          <p:nvPr/>
        </p:nvSpPr>
        <p:spPr>
          <a:xfrm>
            <a:off x="2292862" y="8526122"/>
            <a:ext cx="1946108" cy="269905"/>
          </a:xfrm>
          <a:prstGeom prst="rect">
            <a:avLst/>
          </a:prstGeom>
          <a:noFill/>
        </p:spPr>
        <p:txBody>
          <a:bodyPr wrap="square" rtlCol="0">
            <a:noAutofit/>
          </a:bodyPr>
          <a:lstStyle/>
          <a:p>
            <a:pPr algn="ctr" defTabSz="457200"/>
            <a:r>
              <a:rPr kumimoji="0" lang="ja-JP" altLang="en-US" sz="648" b="1">
                <a:solidFill>
                  <a:srgbClr val="FF6600"/>
                </a:solidFill>
                <a:latin typeface="メイリオ" panose="020B0604030504040204" pitchFamily="50" charset="-128"/>
                <a:ea typeface="メイリオ" panose="020B0604030504040204" pitchFamily="50" charset="-128"/>
              </a:rPr>
              <a:t>キャリアアップ計画期間内に、</a:t>
            </a:r>
            <a:endParaRPr kumimoji="0" lang="en-US" altLang="ja-JP" sz="648" b="1">
              <a:solidFill>
                <a:srgbClr val="FF6600"/>
              </a:solidFill>
              <a:latin typeface="メイリオ" panose="020B0604030504040204" pitchFamily="50" charset="-128"/>
              <a:ea typeface="メイリオ" panose="020B0604030504040204" pitchFamily="50" charset="-128"/>
            </a:endParaRPr>
          </a:p>
          <a:p>
            <a:pPr algn="ctr" defTabSz="457200"/>
            <a:r>
              <a:rPr kumimoji="0" lang="ja-JP" altLang="en-US" sz="648" b="1">
                <a:solidFill>
                  <a:srgbClr val="FF6600"/>
                </a:solidFill>
                <a:latin typeface="メイリオ" panose="020B0604030504040204" pitchFamily="50" charset="-128"/>
                <a:ea typeface="メイリオ" panose="020B0604030504040204" pitchFamily="50" charset="-128"/>
              </a:rPr>
              <a:t>複数年かけて週所定労働時間の延長等を実施</a:t>
            </a:r>
          </a:p>
        </p:txBody>
      </p:sp>
      <p:cxnSp>
        <p:nvCxnSpPr>
          <p:cNvPr id="130" name="直線矢印コネクタ 129">
            <a:extLst>
              <a:ext uri="{FF2B5EF4-FFF2-40B4-BE49-F238E27FC236}">
                <a16:creationId xmlns:a16="http://schemas.microsoft.com/office/drawing/2014/main" id="{36DE22DE-F714-DEF0-0787-9D3373E45607}"/>
              </a:ext>
            </a:extLst>
          </p:cNvPr>
          <p:cNvCxnSpPr>
            <a:cxnSpLocks/>
          </p:cNvCxnSpPr>
          <p:nvPr/>
        </p:nvCxnSpPr>
        <p:spPr>
          <a:xfrm>
            <a:off x="2161545" y="8799403"/>
            <a:ext cx="4301375" cy="0"/>
          </a:xfrm>
          <a:prstGeom prst="straightConnector1">
            <a:avLst/>
          </a:prstGeom>
          <a:noFill/>
          <a:ln w="15875" cap="flat" cmpd="sng" algn="ctr">
            <a:solidFill>
              <a:srgbClr val="FF6600"/>
            </a:solidFill>
            <a:prstDash val="solid"/>
            <a:miter lim="800000"/>
            <a:headEnd type="triangle"/>
            <a:tailEnd type="triangle"/>
          </a:ln>
          <a:effectLst/>
        </p:spPr>
      </p:cxnSp>
      <p:sp>
        <p:nvSpPr>
          <p:cNvPr id="132" name="矢印: 五方向 131">
            <a:extLst>
              <a:ext uri="{FF2B5EF4-FFF2-40B4-BE49-F238E27FC236}">
                <a16:creationId xmlns:a16="http://schemas.microsoft.com/office/drawing/2014/main" id="{2681B986-BA09-E862-0FD8-4B09BBB1576D}"/>
              </a:ext>
            </a:extLst>
          </p:cNvPr>
          <p:cNvSpPr/>
          <p:nvPr/>
        </p:nvSpPr>
        <p:spPr>
          <a:xfrm>
            <a:off x="302069" y="6748014"/>
            <a:ext cx="693073" cy="1249290"/>
          </a:xfrm>
          <a:prstGeom prst="homePlate">
            <a:avLst>
              <a:gd name="adj" fmla="val 22158"/>
            </a:avLst>
          </a:prstGeom>
          <a:solidFill>
            <a:srgbClr val="E1F1FF"/>
          </a:solidFill>
          <a:ln w="12700" cap="flat" cmpd="sng" algn="ctr">
            <a:noFill/>
            <a:prstDash val="solid"/>
            <a:miter lim="800000"/>
          </a:ln>
          <a:effectLst/>
        </p:spPr>
        <p:txBody>
          <a:bodyPr vert="eaVert"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基本的な流れ</a:t>
            </a:r>
            <a:endParaRPr kumimoji="0" lang="ja-JP" altLang="en-US" sz="700" b="1" i="0" u="none" strike="noStrike" kern="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133" name="矢印: 五方向 132">
            <a:extLst>
              <a:ext uri="{FF2B5EF4-FFF2-40B4-BE49-F238E27FC236}">
                <a16:creationId xmlns:a16="http://schemas.microsoft.com/office/drawing/2014/main" id="{E986FF69-1C97-B677-79C7-443D21FC1850}"/>
              </a:ext>
            </a:extLst>
          </p:cNvPr>
          <p:cNvSpPr/>
          <p:nvPr/>
        </p:nvSpPr>
        <p:spPr>
          <a:xfrm>
            <a:off x="316437" y="8164953"/>
            <a:ext cx="693080" cy="1289416"/>
          </a:xfrm>
          <a:prstGeom prst="homePlate">
            <a:avLst>
              <a:gd name="adj" fmla="val 22158"/>
            </a:avLst>
          </a:prstGeom>
          <a:solidFill>
            <a:srgbClr val="E1F1FF"/>
          </a:solidFill>
          <a:ln w="12700" cap="flat" cmpd="sng" algn="ctr">
            <a:noFill/>
            <a:prstDash val="solid"/>
            <a:miter lim="800000"/>
          </a:ln>
          <a:effectLst/>
        </p:spPr>
        <p:txBody>
          <a:bodyPr vert="eaVert" lIns="91440" tIns="45720" rIns="91440" bIns="45720" rtlCol="0" anchor="ctr"/>
          <a:lstStyle/>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002060"/>
                </a:solidFill>
                <a:effectLst/>
                <a:uLnTx/>
                <a:uFillTx/>
                <a:latin typeface="Meiryo UI"/>
                <a:ea typeface="Meiryo UI"/>
              </a:rPr>
              <a:t>複数年かけて</a:t>
            </a:r>
            <a:br>
              <a:rPr lang="en-US" altLang="ja-JP" sz="900" b="1" i="0" u="none" strike="noStrike" kern="0" cap="none" spc="0" normalizeH="0" baseline="0" noProof="0">
                <a:ln>
                  <a:noFill/>
                </a:ln>
                <a:effectLst/>
                <a:uLnTx/>
                <a:uFillTx/>
                <a:latin typeface="Meiryo UI" panose="020B0604030504040204" pitchFamily="50" charset="-128"/>
                <a:ea typeface="Meiryo UI" panose="020B0604030504040204" pitchFamily="50" charset="-128"/>
              </a:rPr>
            </a:br>
            <a:r>
              <a:rPr kumimoji="0" lang="ja-JP" altLang="en-US" sz="900" b="1" i="0" u="none" strike="noStrike" kern="0" cap="none" spc="0" normalizeH="0" baseline="0" noProof="0">
                <a:ln>
                  <a:noFill/>
                </a:ln>
                <a:solidFill>
                  <a:srgbClr val="002060"/>
                </a:solidFill>
                <a:effectLst/>
                <a:uLnTx/>
                <a:uFillTx/>
                <a:latin typeface="Meiryo UI"/>
                <a:ea typeface="Meiryo UI"/>
              </a:rPr>
              <a:t>週労働時間の延長等に</a:t>
            </a:r>
            <a:endParaRPr kumimoji="0" lang="en-US" altLang="ja-JP" sz="900" b="1" i="0" u="none" strike="noStrike" kern="0" cap="none" spc="0" normalizeH="0" baseline="0" noProof="0">
              <a:ln>
                <a:noFill/>
              </a:ln>
              <a:solidFill>
                <a:srgbClr val="002060"/>
              </a:solidFill>
              <a:effectLst/>
              <a:uLnTx/>
              <a:uFillTx/>
              <a:latin typeface="Meiryo UI"/>
              <a:ea typeface="Meiryo UI"/>
            </a:endParaRPr>
          </a:p>
          <a:p>
            <a:pPr marL="0" marR="0" lvl="0" indent="0" algn="ctr" defTabSz="493456"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002060"/>
                </a:solidFill>
                <a:effectLst/>
                <a:uLnTx/>
                <a:uFillTx/>
                <a:latin typeface="Meiryo UI"/>
                <a:ea typeface="Meiryo UI"/>
              </a:rPr>
              <a:t>取り組む場合の流れ</a:t>
            </a:r>
            <a:endParaRPr kumimoji="0" lang="ja-JP" altLang="en-US" sz="500" b="1" i="0" u="none" strike="noStrike" kern="0" cap="none" spc="0" normalizeH="0" baseline="0" noProof="0">
              <a:ln>
                <a:noFill/>
              </a:ln>
              <a:solidFill>
                <a:srgbClr val="002060"/>
              </a:solidFill>
              <a:effectLst/>
              <a:uLnTx/>
              <a:uFillTx/>
              <a:latin typeface="Meiryo UI"/>
              <a:ea typeface="Meiryo UI"/>
            </a:endParaRPr>
          </a:p>
        </p:txBody>
      </p:sp>
      <p:sp>
        <p:nvSpPr>
          <p:cNvPr id="134" name="矢印: 右 133">
            <a:extLst>
              <a:ext uri="{FF2B5EF4-FFF2-40B4-BE49-F238E27FC236}">
                <a16:creationId xmlns:a16="http://schemas.microsoft.com/office/drawing/2014/main" id="{81D6229C-71E7-B9D9-EE9B-206567AEAC92}"/>
              </a:ext>
            </a:extLst>
          </p:cNvPr>
          <p:cNvSpPr/>
          <p:nvPr/>
        </p:nvSpPr>
        <p:spPr>
          <a:xfrm>
            <a:off x="4302775" y="8298764"/>
            <a:ext cx="2122474" cy="329486"/>
          </a:xfrm>
          <a:prstGeom prst="rightArrow">
            <a:avLst/>
          </a:prstGeom>
          <a:solidFill>
            <a:srgbClr val="FCE734"/>
          </a:solidFill>
          <a:ln w="15875" cap="flat" cmpd="sng" algn="ctr">
            <a:noFill/>
            <a:prstDash val="solid"/>
            <a:miter lim="800000"/>
          </a:ln>
          <a:effectLst/>
        </p:spPr>
        <p:txBody>
          <a:bodyPr lIns="0" tIns="180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２年目の取り組み</a:t>
            </a:r>
            <a:r>
              <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取り組み後</a:t>
            </a:r>
            <a:r>
              <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12</a:t>
            </a: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か月間</a:t>
            </a:r>
            <a:r>
              <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800"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cxnSp>
        <p:nvCxnSpPr>
          <p:cNvPr id="135" name="直線矢印コネクタ 134">
            <a:extLst>
              <a:ext uri="{FF2B5EF4-FFF2-40B4-BE49-F238E27FC236}">
                <a16:creationId xmlns:a16="http://schemas.microsoft.com/office/drawing/2014/main" id="{CE6F21EA-4BD2-1215-B30B-1B541C9D8658}"/>
              </a:ext>
            </a:extLst>
          </p:cNvPr>
          <p:cNvCxnSpPr>
            <a:cxnSpLocks/>
          </p:cNvCxnSpPr>
          <p:nvPr/>
        </p:nvCxnSpPr>
        <p:spPr>
          <a:xfrm>
            <a:off x="1132904" y="7333901"/>
            <a:ext cx="5559207" cy="0"/>
          </a:xfrm>
          <a:prstGeom prst="straightConnector1">
            <a:avLst/>
          </a:prstGeom>
          <a:noFill/>
          <a:ln w="31750" cap="flat" cmpd="sng" algn="ctr">
            <a:solidFill>
              <a:srgbClr val="000000">
                <a:lumMod val="50000"/>
                <a:lumOff val="50000"/>
              </a:srgbClr>
            </a:solidFill>
            <a:prstDash val="solid"/>
            <a:miter lim="800000"/>
            <a:tailEnd type="triangle"/>
          </a:ln>
          <a:effectLst/>
        </p:spPr>
      </p:cxnSp>
      <p:cxnSp>
        <p:nvCxnSpPr>
          <p:cNvPr id="136" name="直線矢印コネクタ 135">
            <a:extLst>
              <a:ext uri="{FF2B5EF4-FFF2-40B4-BE49-F238E27FC236}">
                <a16:creationId xmlns:a16="http://schemas.microsoft.com/office/drawing/2014/main" id="{08E3AEAE-275F-A37A-E3D2-5CB68BB283E0}"/>
              </a:ext>
            </a:extLst>
          </p:cNvPr>
          <p:cNvCxnSpPr>
            <a:cxnSpLocks/>
          </p:cNvCxnSpPr>
          <p:nvPr/>
        </p:nvCxnSpPr>
        <p:spPr>
          <a:xfrm>
            <a:off x="1132904" y="8908260"/>
            <a:ext cx="5559207" cy="0"/>
          </a:xfrm>
          <a:prstGeom prst="straightConnector1">
            <a:avLst/>
          </a:prstGeom>
          <a:noFill/>
          <a:ln w="31750" cap="flat" cmpd="sng" algn="ctr">
            <a:solidFill>
              <a:srgbClr val="000000">
                <a:lumMod val="50000"/>
                <a:lumOff val="50000"/>
              </a:srgbClr>
            </a:solidFill>
            <a:prstDash val="solid"/>
            <a:miter lim="800000"/>
            <a:tailEnd type="triangle"/>
          </a:ln>
          <a:effectLst/>
        </p:spPr>
      </p:cxnSp>
      <p:sp>
        <p:nvSpPr>
          <p:cNvPr id="137" name="テキスト ボックス 136">
            <a:extLst>
              <a:ext uri="{FF2B5EF4-FFF2-40B4-BE49-F238E27FC236}">
                <a16:creationId xmlns:a16="http://schemas.microsoft.com/office/drawing/2014/main" id="{D798B20D-9B8B-22A2-B9D5-243BCFB57DE7}"/>
              </a:ext>
            </a:extLst>
          </p:cNvPr>
          <p:cNvSpPr txBox="1"/>
          <p:nvPr/>
        </p:nvSpPr>
        <p:spPr>
          <a:xfrm>
            <a:off x="3517496" y="7684638"/>
            <a:ext cx="699404" cy="292388"/>
          </a:xfrm>
          <a:prstGeom prst="rect">
            <a:avLst/>
          </a:prstGeom>
          <a:noFill/>
          <a:ln>
            <a:solidFill>
              <a:srgbClr val="005CAF"/>
            </a:solidFill>
            <a:prstDash val="solid"/>
          </a:ln>
        </p:spPr>
        <p:txBody>
          <a:bodyPr wrap="square" bIns="0" rtlCol="0" anchor="ctr">
            <a:spAutoFit/>
          </a:bodyPr>
          <a:lstStyle/>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支給申請</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（１回目）</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cxnSp>
        <p:nvCxnSpPr>
          <p:cNvPr id="138" name="直線コネクタ 137">
            <a:extLst>
              <a:ext uri="{FF2B5EF4-FFF2-40B4-BE49-F238E27FC236}">
                <a16:creationId xmlns:a16="http://schemas.microsoft.com/office/drawing/2014/main" id="{264A07F8-D81F-2ADF-5486-84431B3F7FBD}"/>
              </a:ext>
            </a:extLst>
          </p:cNvPr>
          <p:cNvCxnSpPr/>
          <p:nvPr/>
        </p:nvCxnSpPr>
        <p:spPr>
          <a:xfrm>
            <a:off x="3402171" y="7471596"/>
            <a:ext cx="0" cy="116436"/>
          </a:xfrm>
          <a:prstGeom prst="line">
            <a:avLst/>
          </a:prstGeom>
          <a:noFill/>
          <a:ln w="6350" cap="flat" cmpd="sng" algn="ctr">
            <a:solidFill>
              <a:srgbClr val="005CAF"/>
            </a:solidFill>
            <a:prstDash val="solid"/>
            <a:miter lim="800000"/>
          </a:ln>
          <a:effectLst/>
        </p:spPr>
      </p:cxnSp>
      <p:cxnSp>
        <p:nvCxnSpPr>
          <p:cNvPr id="139" name="直線コネクタ 138">
            <a:extLst>
              <a:ext uri="{FF2B5EF4-FFF2-40B4-BE49-F238E27FC236}">
                <a16:creationId xmlns:a16="http://schemas.microsoft.com/office/drawing/2014/main" id="{D1F7396C-58E9-8585-0266-0EA800475B98}"/>
              </a:ext>
            </a:extLst>
          </p:cNvPr>
          <p:cNvCxnSpPr>
            <a:cxnSpLocks/>
            <a:endCxn id="137" idx="0"/>
          </p:cNvCxnSpPr>
          <p:nvPr/>
        </p:nvCxnSpPr>
        <p:spPr>
          <a:xfrm>
            <a:off x="3867198" y="7464043"/>
            <a:ext cx="0" cy="220595"/>
          </a:xfrm>
          <a:prstGeom prst="line">
            <a:avLst/>
          </a:prstGeom>
          <a:noFill/>
          <a:ln w="6350" cap="flat" cmpd="sng" algn="ctr">
            <a:solidFill>
              <a:srgbClr val="005CAF"/>
            </a:solidFill>
            <a:prstDash val="solid"/>
            <a:miter lim="800000"/>
          </a:ln>
          <a:effectLst/>
        </p:spPr>
      </p:cxnSp>
      <p:cxnSp>
        <p:nvCxnSpPr>
          <p:cNvPr id="140" name="直線コネクタ 139">
            <a:extLst>
              <a:ext uri="{FF2B5EF4-FFF2-40B4-BE49-F238E27FC236}">
                <a16:creationId xmlns:a16="http://schemas.microsoft.com/office/drawing/2014/main" id="{4CFF3018-92A4-BB1E-6843-EF71E9111B62}"/>
              </a:ext>
            </a:extLst>
          </p:cNvPr>
          <p:cNvCxnSpPr/>
          <p:nvPr/>
        </p:nvCxnSpPr>
        <p:spPr>
          <a:xfrm>
            <a:off x="3402171" y="7587756"/>
            <a:ext cx="465027" cy="0"/>
          </a:xfrm>
          <a:prstGeom prst="line">
            <a:avLst/>
          </a:prstGeom>
          <a:noFill/>
          <a:ln w="6350" cap="flat" cmpd="sng" algn="ctr">
            <a:solidFill>
              <a:srgbClr val="005CAF"/>
            </a:solidFill>
            <a:prstDash val="solid"/>
            <a:miter lim="800000"/>
          </a:ln>
          <a:effectLst/>
        </p:spPr>
      </p:cxnSp>
      <p:sp>
        <p:nvSpPr>
          <p:cNvPr id="141" name="二等辺三角形 140">
            <a:extLst>
              <a:ext uri="{FF2B5EF4-FFF2-40B4-BE49-F238E27FC236}">
                <a16:creationId xmlns:a16="http://schemas.microsoft.com/office/drawing/2014/main" id="{2FFAC7B2-E135-68FA-06B4-CAADEDEEE4D9}"/>
              </a:ext>
            </a:extLst>
          </p:cNvPr>
          <p:cNvSpPr/>
          <p:nvPr/>
        </p:nvSpPr>
        <p:spPr>
          <a:xfrm>
            <a:off x="5858500" y="7330413"/>
            <a:ext cx="153008" cy="125407"/>
          </a:xfrm>
          <a:prstGeom prst="triangle">
            <a:avLst/>
          </a:prstGeom>
          <a:solidFill>
            <a:srgbClr val="005CAF">
              <a:lumMod val="60000"/>
              <a:lumOff val="40000"/>
            </a:srgbClr>
          </a:solidFill>
          <a:ln w="15875" cap="flat" cmpd="sng" algn="ctr">
            <a:noFill/>
            <a:prstDash val="solid"/>
            <a:miter lim="800000"/>
          </a:ln>
          <a:effectLst/>
        </p:spPr>
        <p:txBody>
          <a:bodyPr lIns="107452" tIns="116567" rIns="107452"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95" b="1" i="0" u="none" strike="noStrike" kern="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142" name="二等辺三角形 141">
            <a:extLst>
              <a:ext uri="{FF2B5EF4-FFF2-40B4-BE49-F238E27FC236}">
                <a16:creationId xmlns:a16="http://schemas.microsoft.com/office/drawing/2014/main" id="{A5B14E7F-82B4-7909-645D-6CEABF4F2258}"/>
              </a:ext>
            </a:extLst>
          </p:cNvPr>
          <p:cNvSpPr/>
          <p:nvPr/>
        </p:nvSpPr>
        <p:spPr>
          <a:xfrm>
            <a:off x="5398977" y="7330321"/>
            <a:ext cx="159603" cy="130813"/>
          </a:xfrm>
          <a:prstGeom prst="triangle">
            <a:avLst/>
          </a:prstGeom>
          <a:solidFill>
            <a:srgbClr val="FFCCCC"/>
          </a:solidFill>
          <a:ln w="15875" cap="flat" cmpd="sng" algn="ctr">
            <a:noFill/>
            <a:prstDash val="solid"/>
            <a:miter lim="800000"/>
          </a:ln>
          <a:effectLst/>
        </p:spPr>
        <p:txBody>
          <a:bodyPr lIns="112085" tIns="121593" rIns="112085" bIns="0" rtlCol="0" anchor="ctr"/>
          <a:lstStyle>
            <a:defPPr>
              <a:defRPr lang="ja-JP"/>
            </a:defPPr>
            <a:lvl1pPr marL="0" algn="l" defTabSz="995549" rtl="0" eaLnBrk="1" latinLnBrk="0" hangingPunct="1">
              <a:defRPr kumimoji="1" sz="2000" kern="1200">
                <a:solidFill>
                  <a:schemeClr val="dk1"/>
                </a:solidFill>
                <a:latin typeface="+mn-lt"/>
                <a:ea typeface="+mn-ea"/>
                <a:cs typeface="+mn-cs"/>
              </a:defRPr>
            </a:lvl1pPr>
            <a:lvl2pPr marL="497774" algn="l" defTabSz="995549" rtl="0" eaLnBrk="1" latinLnBrk="0" hangingPunct="1">
              <a:defRPr kumimoji="1" sz="2000" kern="1200">
                <a:solidFill>
                  <a:schemeClr val="dk1"/>
                </a:solidFill>
                <a:latin typeface="+mn-lt"/>
                <a:ea typeface="+mn-ea"/>
                <a:cs typeface="+mn-cs"/>
              </a:defRPr>
            </a:lvl2pPr>
            <a:lvl3pPr marL="995549" algn="l" defTabSz="995549" rtl="0" eaLnBrk="1" latinLnBrk="0" hangingPunct="1">
              <a:defRPr kumimoji="1" sz="2000" kern="1200">
                <a:solidFill>
                  <a:schemeClr val="dk1"/>
                </a:solidFill>
                <a:latin typeface="+mn-lt"/>
                <a:ea typeface="+mn-ea"/>
                <a:cs typeface="+mn-cs"/>
              </a:defRPr>
            </a:lvl3pPr>
            <a:lvl4pPr marL="1493323" algn="l" defTabSz="995549" rtl="0" eaLnBrk="1" latinLnBrk="0" hangingPunct="1">
              <a:defRPr kumimoji="1" sz="2000" kern="1200">
                <a:solidFill>
                  <a:schemeClr val="dk1"/>
                </a:solidFill>
                <a:latin typeface="+mn-lt"/>
                <a:ea typeface="+mn-ea"/>
                <a:cs typeface="+mn-cs"/>
              </a:defRPr>
            </a:lvl4pPr>
            <a:lvl5pPr marL="1991097" algn="l" defTabSz="995549" rtl="0" eaLnBrk="1" latinLnBrk="0" hangingPunct="1">
              <a:defRPr kumimoji="1" sz="2000" kern="1200">
                <a:solidFill>
                  <a:schemeClr val="dk1"/>
                </a:solidFill>
                <a:latin typeface="+mn-lt"/>
                <a:ea typeface="+mn-ea"/>
                <a:cs typeface="+mn-cs"/>
              </a:defRPr>
            </a:lvl5pPr>
            <a:lvl6pPr marL="2488872" algn="l" defTabSz="995549" rtl="0" eaLnBrk="1" latinLnBrk="0" hangingPunct="1">
              <a:defRPr kumimoji="1" sz="2000" kern="1200">
                <a:solidFill>
                  <a:schemeClr val="dk1"/>
                </a:solidFill>
                <a:latin typeface="+mn-lt"/>
                <a:ea typeface="+mn-ea"/>
                <a:cs typeface="+mn-cs"/>
              </a:defRPr>
            </a:lvl6pPr>
            <a:lvl7pPr marL="2986646" algn="l" defTabSz="995549" rtl="0" eaLnBrk="1" latinLnBrk="0" hangingPunct="1">
              <a:defRPr kumimoji="1" sz="2000" kern="1200">
                <a:solidFill>
                  <a:schemeClr val="dk1"/>
                </a:solidFill>
                <a:latin typeface="+mn-lt"/>
                <a:ea typeface="+mn-ea"/>
                <a:cs typeface="+mn-cs"/>
              </a:defRPr>
            </a:lvl7pPr>
            <a:lvl8pPr marL="3484420" algn="l" defTabSz="995549" rtl="0" eaLnBrk="1" latinLnBrk="0" hangingPunct="1">
              <a:defRPr kumimoji="1" sz="2000" kern="1200">
                <a:solidFill>
                  <a:schemeClr val="dk1"/>
                </a:solidFill>
                <a:latin typeface="+mn-lt"/>
                <a:ea typeface="+mn-ea"/>
                <a:cs typeface="+mn-cs"/>
              </a:defRPr>
            </a:lvl8pPr>
            <a:lvl9pPr marL="3982194" algn="l" defTabSz="995549" rtl="0" eaLnBrk="1" latinLnBrk="0" hangingPunct="1">
              <a:defRPr kumimoji="1" sz="2000" kern="1200">
                <a:solidFill>
                  <a:schemeClr val="dk1"/>
                </a:solidFill>
                <a:latin typeface="+mn-lt"/>
                <a:ea typeface="+mn-ea"/>
                <a:cs typeface="+mn-cs"/>
              </a:defRPr>
            </a:lvl9pPr>
          </a:lstStyle>
          <a:p>
            <a:pPr marL="0" marR="0" lvl="0" indent="0" algn="ctr" defTabSz="995549" rtl="0" eaLnBrk="1" fontAlgn="auto" latinLnBrk="0" hangingPunct="1">
              <a:lnSpc>
                <a:spcPct val="100000"/>
              </a:lnSpc>
              <a:spcBef>
                <a:spcPts val="0"/>
              </a:spcBef>
              <a:spcAft>
                <a:spcPts val="0"/>
              </a:spcAft>
              <a:buClrTx/>
              <a:buSzTx/>
              <a:buFontTx/>
              <a:buNone/>
              <a:tabLst/>
              <a:defRPr/>
            </a:pPr>
            <a:endParaRPr kumimoji="1" lang="ja-JP" altLang="en-US" sz="1351" b="1" i="0" u="none" strike="noStrike" kern="1200" cap="none" spc="0" normalizeH="0" baseline="0" noProof="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143" name="テキスト ボックス 142">
            <a:extLst>
              <a:ext uri="{FF2B5EF4-FFF2-40B4-BE49-F238E27FC236}">
                <a16:creationId xmlns:a16="http://schemas.microsoft.com/office/drawing/2014/main" id="{0B4CFFED-D581-2040-F5F0-655EE9244065}"/>
              </a:ext>
            </a:extLst>
          </p:cNvPr>
          <p:cNvSpPr txBox="1"/>
          <p:nvPr/>
        </p:nvSpPr>
        <p:spPr>
          <a:xfrm>
            <a:off x="5594103" y="7684638"/>
            <a:ext cx="699404" cy="292388"/>
          </a:xfrm>
          <a:prstGeom prst="rect">
            <a:avLst/>
          </a:prstGeom>
          <a:noFill/>
          <a:ln>
            <a:solidFill>
              <a:srgbClr val="005CAF"/>
            </a:solidFill>
            <a:prstDash val="solid"/>
          </a:ln>
        </p:spPr>
        <p:txBody>
          <a:bodyPr wrap="square" bIns="0" rtlCol="0" anchor="ctr">
            <a:spAutoFit/>
          </a:bodyPr>
          <a:lstStyle/>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支給申請</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ctr" defTabSz="493469"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（２回目）</a:t>
            </a:r>
            <a:endParaRPr kumimoji="0" lang="en-US" altLang="ja-JP" sz="8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grpSp>
        <p:nvGrpSpPr>
          <p:cNvPr id="145" name="グループ化 144">
            <a:extLst>
              <a:ext uri="{FF2B5EF4-FFF2-40B4-BE49-F238E27FC236}">
                <a16:creationId xmlns:a16="http://schemas.microsoft.com/office/drawing/2014/main" id="{FF9BAD92-EC06-A253-C62F-6EB3291492A8}"/>
              </a:ext>
            </a:extLst>
          </p:cNvPr>
          <p:cNvGrpSpPr/>
          <p:nvPr/>
        </p:nvGrpSpPr>
        <p:grpSpPr>
          <a:xfrm>
            <a:off x="5333376" y="7425491"/>
            <a:ext cx="773352" cy="261081"/>
            <a:chOff x="5589753" y="7111913"/>
            <a:chExt cx="773352" cy="261081"/>
          </a:xfrm>
        </p:grpSpPr>
        <p:sp>
          <p:nvSpPr>
            <p:cNvPr id="146" name="テキスト ボックス 145">
              <a:extLst>
                <a:ext uri="{FF2B5EF4-FFF2-40B4-BE49-F238E27FC236}">
                  <a16:creationId xmlns:a16="http://schemas.microsoft.com/office/drawing/2014/main" id="{2ECB09BD-2589-8F55-DBB5-3705C09C18F3}"/>
                </a:ext>
              </a:extLst>
            </p:cNvPr>
            <p:cNvSpPr txBox="1"/>
            <p:nvPr/>
          </p:nvSpPr>
          <p:spPr>
            <a:xfrm>
              <a:off x="5589753" y="7111913"/>
              <a:ext cx="773352" cy="208647"/>
            </a:xfrm>
            <a:prstGeom prst="rect">
              <a:avLst/>
            </a:prstGeom>
            <a:noFill/>
          </p:spPr>
          <p:txBody>
            <a:bodyPr wrap="square" rtlCol="0">
              <a:spAutoFit/>
            </a:bodyPr>
            <a:lstStyle/>
            <a:p>
              <a:pPr marL="0" marR="0" lvl="0" indent="0" defTabSz="493469" eaLnBrk="1" fontAlgn="auto" latinLnBrk="0" hangingPunct="1">
                <a:lnSpc>
                  <a:spcPct val="100000"/>
                </a:lnSpc>
                <a:spcBef>
                  <a:spcPts val="0"/>
                </a:spcBef>
                <a:spcAft>
                  <a:spcPts val="0"/>
                </a:spcAft>
                <a:buClrTx/>
                <a:buSzTx/>
                <a:buFontTx/>
                <a:buNone/>
                <a:tabLst/>
                <a:defRPr/>
              </a:pPr>
              <a:r>
                <a:rPr kumimoji="0" lang="ja-JP" altLang="en-US" sz="756"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a:t>
              </a:r>
              <a:r>
                <a:rPr kumimoji="0" lang="en-US" altLang="ja-JP" sz="648"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2</a:t>
              </a:r>
              <a:r>
                <a:rPr kumimoji="0" lang="ja-JP" altLang="en-US" sz="648"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か月以内</a:t>
              </a:r>
            </a:p>
          </p:txBody>
        </p:sp>
        <p:cxnSp>
          <p:nvCxnSpPr>
            <p:cNvPr id="147" name="直線コネクタ 146">
              <a:extLst>
                <a:ext uri="{FF2B5EF4-FFF2-40B4-BE49-F238E27FC236}">
                  <a16:creationId xmlns:a16="http://schemas.microsoft.com/office/drawing/2014/main" id="{51148729-81CF-F160-0924-BD1B9C7577DF}"/>
                </a:ext>
              </a:extLst>
            </p:cNvPr>
            <p:cNvCxnSpPr/>
            <p:nvPr/>
          </p:nvCxnSpPr>
          <p:spPr>
            <a:xfrm>
              <a:off x="5735155" y="7158018"/>
              <a:ext cx="0" cy="116436"/>
            </a:xfrm>
            <a:prstGeom prst="line">
              <a:avLst/>
            </a:prstGeom>
            <a:noFill/>
            <a:ln w="6350" cap="flat" cmpd="sng" algn="ctr">
              <a:solidFill>
                <a:srgbClr val="005CAF"/>
              </a:solidFill>
              <a:prstDash val="solid"/>
              <a:miter lim="800000"/>
            </a:ln>
            <a:effectLst/>
          </p:spPr>
        </p:cxnSp>
        <p:cxnSp>
          <p:nvCxnSpPr>
            <p:cNvPr id="148" name="直線コネクタ 147">
              <a:extLst>
                <a:ext uri="{FF2B5EF4-FFF2-40B4-BE49-F238E27FC236}">
                  <a16:creationId xmlns:a16="http://schemas.microsoft.com/office/drawing/2014/main" id="{F86B570F-5D54-E7BF-FDCF-A8897EC46C0C}"/>
                </a:ext>
              </a:extLst>
            </p:cNvPr>
            <p:cNvCxnSpPr>
              <a:cxnSpLocks/>
            </p:cNvCxnSpPr>
            <p:nvPr/>
          </p:nvCxnSpPr>
          <p:spPr>
            <a:xfrm>
              <a:off x="6200182" y="7152399"/>
              <a:ext cx="0" cy="220595"/>
            </a:xfrm>
            <a:prstGeom prst="line">
              <a:avLst/>
            </a:prstGeom>
            <a:noFill/>
            <a:ln w="6350" cap="flat" cmpd="sng" algn="ctr">
              <a:solidFill>
                <a:srgbClr val="005CAF"/>
              </a:solidFill>
              <a:prstDash val="solid"/>
              <a:miter lim="800000"/>
            </a:ln>
            <a:effectLst/>
          </p:spPr>
        </p:cxnSp>
        <p:cxnSp>
          <p:nvCxnSpPr>
            <p:cNvPr id="149" name="直線コネクタ 148">
              <a:extLst>
                <a:ext uri="{FF2B5EF4-FFF2-40B4-BE49-F238E27FC236}">
                  <a16:creationId xmlns:a16="http://schemas.microsoft.com/office/drawing/2014/main" id="{4EA45A7B-644D-2421-043A-A094F42DF582}"/>
                </a:ext>
              </a:extLst>
            </p:cNvPr>
            <p:cNvCxnSpPr/>
            <p:nvPr/>
          </p:nvCxnSpPr>
          <p:spPr>
            <a:xfrm>
              <a:off x="5735155" y="7274178"/>
              <a:ext cx="465027" cy="0"/>
            </a:xfrm>
            <a:prstGeom prst="line">
              <a:avLst/>
            </a:prstGeom>
            <a:noFill/>
            <a:ln w="6350" cap="flat" cmpd="sng" algn="ctr">
              <a:solidFill>
                <a:srgbClr val="005CAF"/>
              </a:solidFill>
              <a:prstDash val="solid"/>
              <a:miter lim="800000"/>
            </a:ln>
            <a:effectLst/>
          </p:spPr>
        </p:cxnSp>
      </p:grpSp>
      <p:grpSp>
        <p:nvGrpSpPr>
          <p:cNvPr id="150" name="グループ化 149">
            <a:extLst>
              <a:ext uri="{FF2B5EF4-FFF2-40B4-BE49-F238E27FC236}">
                <a16:creationId xmlns:a16="http://schemas.microsoft.com/office/drawing/2014/main" id="{76C1D30A-F496-E37B-BDDB-2AB152DBA74C}"/>
              </a:ext>
            </a:extLst>
          </p:cNvPr>
          <p:cNvGrpSpPr/>
          <p:nvPr/>
        </p:nvGrpSpPr>
        <p:grpSpPr>
          <a:xfrm>
            <a:off x="5076134" y="8989370"/>
            <a:ext cx="773352" cy="192362"/>
            <a:chOff x="5589753" y="7021513"/>
            <a:chExt cx="773352" cy="349531"/>
          </a:xfrm>
        </p:grpSpPr>
        <p:sp>
          <p:nvSpPr>
            <p:cNvPr id="151" name="テキスト ボックス 150">
              <a:extLst>
                <a:ext uri="{FF2B5EF4-FFF2-40B4-BE49-F238E27FC236}">
                  <a16:creationId xmlns:a16="http://schemas.microsoft.com/office/drawing/2014/main" id="{27BE04A8-C4A6-C865-7AF5-F370BAA85DBF}"/>
                </a:ext>
              </a:extLst>
            </p:cNvPr>
            <p:cNvSpPr txBox="1"/>
            <p:nvPr/>
          </p:nvSpPr>
          <p:spPr>
            <a:xfrm>
              <a:off x="5589753" y="7021513"/>
              <a:ext cx="773352" cy="208648"/>
            </a:xfrm>
            <a:prstGeom prst="rect">
              <a:avLst/>
            </a:prstGeom>
            <a:noFill/>
          </p:spPr>
          <p:txBody>
            <a:bodyPr wrap="square" rtlCol="0">
              <a:spAutoFit/>
            </a:bodyPr>
            <a:lstStyle/>
            <a:p>
              <a:pPr marL="0" marR="0" lvl="0" indent="0" defTabSz="493469" eaLnBrk="1" fontAlgn="auto" latinLnBrk="0" hangingPunct="1">
                <a:lnSpc>
                  <a:spcPct val="100000"/>
                </a:lnSpc>
                <a:spcBef>
                  <a:spcPts val="0"/>
                </a:spcBef>
                <a:spcAft>
                  <a:spcPts val="0"/>
                </a:spcAft>
                <a:buClrTx/>
                <a:buSzTx/>
                <a:buFontTx/>
                <a:buNone/>
                <a:tabLst/>
                <a:defRPr/>
              </a:pPr>
              <a:r>
                <a:rPr kumimoji="0" lang="ja-JP" altLang="en-US" sz="756"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a:t>
              </a:r>
              <a:r>
                <a:rPr kumimoji="0" lang="en-US" altLang="ja-JP" sz="648"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2</a:t>
              </a:r>
              <a:r>
                <a:rPr kumimoji="0" lang="ja-JP" altLang="en-US" sz="648" b="1"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rPr>
                <a:t>か月以内</a:t>
              </a:r>
            </a:p>
          </p:txBody>
        </p:sp>
        <p:cxnSp>
          <p:nvCxnSpPr>
            <p:cNvPr id="152" name="直線コネクタ 151">
              <a:extLst>
                <a:ext uri="{FF2B5EF4-FFF2-40B4-BE49-F238E27FC236}">
                  <a16:creationId xmlns:a16="http://schemas.microsoft.com/office/drawing/2014/main" id="{58BAE16F-718B-DBD0-6122-75DE3D951CAF}"/>
                </a:ext>
              </a:extLst>
            </p:cNvPr>
            <p:cNvCxnSpPr/>
            <p:nvPr/>
          </p:nvCxnSpPr>
          <p:spPr>
            <a:xfrm>
              <a:off x="5735155" y="7158018"/>
              <a:ext cx="0" cy="116436"/>
            </a:xfrm>
            <a:prstGeom prst="line">
              <a:avLst/>
            </a:prstGeom>
            <a:noFill/>
            <a:ln w="6350" cap="flat" cmpd="sng" algn="ctr">
              <a:solidFill>
                <a:srgbClr val="005CAF"/>
              </a:solidFill>
              <a:prstDash val="solid"/>
              <a:miter lim="800000"/>
            </a:ln>
            <a:effectLst/>
          </p:spPr>
        </p:cxnSp>
        <p:cxnSp>
          <p:nvCxnSpPr>
            <p:cNvPr id="153" name="直線コネクタ 152">
              <a:extLst>
                <a:ext uri="{FF2B5EF4-FFF2-40B4-BE49-F238E27FC236}">
                  <a16:creationId xmlns:a16="http://schemas.microsoft.com/office/drawing/2014/main" id="{5A4A8449-010E-1D0A-A2DC-B2B30CB4FE63}"/>
                </a:ext>
              </a:extLst>
            </p:cNvPr>
            <p:cNvCxnSpPr>
              <a:cxnSpLocks/>
            </p:cNvCxnSpPr>
            <p:nvPr/>
          </p:nvCxnSpPr>
          <p:spPr>
            <a:xfrm>
              <a:off x="6200182" y="7150465"/>
              <a:ext cx="0" cy="220595"/>
            </a:xfrm>
            <a:prstGeom prst="line">
              <a:avLst/>
            </a:prstGeom>
            <a:noFill/>
            <a:ln w="6350" cap="flat" cmpd="sng" algn="ctr">
              <a:solidFill>
                <a:srgbClr val="005CAF"/>
              </a:solidFill>
              <a:prstDash val="solid"/>
              <a:miter lim="800000"/>
            </a:ln>
            <a:effectLst/>
          </p:spPr>
        </p:cxnSp>
        <p:cxnSp>
          <p:nvCxnSpPr>
            <p:cNvPr id="154" name="直線コネクタ 153">
              <a:extLst>
                <a:ext uri="{FF2B5EF4-FFF2-40B4-BE49-F238E27FC236}">
                  <a16:creationId xmlns:a16="http://schemas.microsoft.com/office/drawing/2014/main" id="{9A9C6CA1-AC69-7FEB-A9BE-921D86C83C28}"/>
                </a:ext>
              </a:extLst>
            </p:cNvPr>
            <p:cNvCxnSpPr/>
            <p:nvPr/>
          </p:nvCxnSpPr>
          <p:spPr>
            <a:xfrm>
              <a:off x="5735155" y="7274178"/>
              <a:ext cx="465027" cy="0"/>
            </a:xfrm>
            <a:prstGeom prst="line">
              <a:avLst/>
            </a:prstGeom>
            <a:noFill/>
            <a:ln w="6350" cap="flat" cmpd="sng" algn="ctr">
              <a:solidFill>
                <a:srgbClr val="005CAF"/>
              </a:solidFill>
              <a:prstDash val="solid"/>
              <a:miter lim="800000"/>
            </a:ln>
            <a:effectLst/>
          </p:spPr>
        </p:cxnSp>
      </p:grpSp>
      <p:cxnSp>
        <p:nvCxnSpPr>
          <p:cNvPr id="155" name="直線矢印コネクタ 154">
            <a:extLst>
              <a:ext uri="{FF2B5EF4-FFF2-40B4-BE49-F238E27FC236}">
                <a16:creationId xmlns:a16="http://schemas.microsoft.com/office/drawing/2014/main" id="{F05B7AE1-5DEB-BB3C-FBB5-D095CDBF49F2}"/>
              </a:ext>
            </a:extLst>
          </p:cNvPr>
          <p:cNvCxnSpPr>
            <a:cxnSpLocks/>
          </p:cNvCxnSpPr>
          <p:nvPr/>
        </p:nvCxnSpPr>
        <p:spPr>
          <a:xfrm>
            <a:off x="4298178" y="8359784"/>
            <a:ext cx="0" cy="497174"/>
          </a:xfrm>
          <a:prstGeom prst="straightConnector1">
            <a:avLst/>
          </a:prstGeom>
          <a:noFill/>
          <a:ln w="28575" cap="flat" cmpd="sng" algn="ctr">
            <a:solidFill>
              <a:srgbClr val="FF6600"/>
            </a:solidFill>
            <a:prstDash val="sysDot"/>
            <a:miter lim="800000"/>
          </a:ln>
          <a:effectLst/>
        </p:spPr>
      </p:cxnSp>
    </p:spTree>
    <p:extLst>
      <p:ext uri="{BB962C8B-B14F-4D97-AF65-F5344CB8AC3E}">
        <p14:creationId xmlns:p14="http://schemas.microsoft.com/office/powerpoint/2010/main" val="18732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表 3">
            <a:extLst>
              <a:ext uri="{FF2B5EF4-FFF2-40B4-BE49-F238E27FC236}">
                <a16:creationId xmlns:a16="http://schemas.microsoft.com/office/drawing/2014/main" id="{31EE9DD1-2838-4F6D-9160-C4E1A7C1EFCC}"/>
              </a:ext>
            </a:extLst>
          </p:cNvPr>
          <p:cNvGraphicFramePr>
            <a:graphicFrameLocks noGrp="1"/>
          </p:cNvGraphicFramePr>
          <p:nvPr>
            <p:extLst>
              <p:ext uri="{D42A27DB-BD31-4B8C-83A1-F6EECF244321}">
                <p14:modId xmlns:p14="http://schemas.microsoft.com/office/powerpoint/2010/main" val="1567279349"/>
              </p:ext>
            </p:extLst>
          </p:nvPr>
        </p:nvGraphicFramePr>
        <p:xfrm>
          <a:off x="467322" y="1190645"/>
          <a:ext cx="6326653" cy="5494920"/>
        </p:xfrm>
        <a:graphic>
          <a:graphicData uri="http://schemas.openxmlformats.org/drawingml/2006/table">
            <a:tbl>
              <a:tblPr firstRow="1" bandRow="1">
                <a:tableStyleId>{5C22544A-7EE6-4342-B048-85BDC9FD1C3A}</a:tableStyleId>
              </a:tblPr>
              <a:tblGrid>
                <a:gridCol w="251809">
                  <a:extLst>
                    <a:ext uri="{9D8B030D-6E8A-4147-A177-3AD203B41FA5}">
                      <a16:colId xmlns:a16="http://schemas.microsoft.com/office/drawing/2014/main" val="2126308871"/>
                    </a:ext>
                  </a:extLst>
                </a:gridCol>
                <a:gridCol w="6074844">
                  <a:extLst>
                    <a:ext uri="{9D8B030D-6E8A-4147-A177-3AD203B41FA5}">
                      <a16:colId xmlns:a16="http://schemas.microsoft.com/office/drawing/2014/main" val="2470637547"/>
                    </a:ext>
                  </a:extLst>
                </a:gridCol>
              </a:tblGrid>
              <a:tr h="681969">
                <a:tc>
                  <a:txBody>
                    <a:bodyPr/>
                    <a:lstStyle/>
                    <a:p>
                      <a:pPr marL="0" marR="0" lvl="0" indent="0" algn="l" defTabSz="995549" rtl="0" eaLnBrk="1" fontAlgn="auto" latinLnBrk="0" hangingPunct="1">
                        <a:lnSpc>
                          <a:spcPts val="1700"/>
                        </a:lnSpc>
                        <a:spcBef>
                          <a:spcPts val="0"/>
                        </a:spcBef>
                        <a:spcAft>
                          <a:spcPts val="0"/>
                        </a:spcAft>
                        <a:buClrTx/>
                        <a:buSzTx/>
                        <a:buFontTx/>
                        <a:buNone/>
                        <a:tabLst/>
                        <a:defRPr/>
                      </a:pPr>
                      <a:r>
                        <a:rPr kumimoji="1" lang="ja-JP" altLang="en-US" sz="1050" b="0">
                          <a:solidFill>
                            <a:schemeClr val="tx1"/>
                          </a:solidFill>
                          <a:latin typeface="メイリオ" panose="020B0604030504040204" pitchFamily="50" charset="-128"/>
                          <a:ea typeface="メイリオ" panose="020B0604030504040204" pitchFamily="50" charset="-128"/>
                        </a:rPr>
                        <a:t>①</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ts val="1700"/>
                        </a:lnSpc>
                        <a:spcBef>
                          <a:spcPts val="0"/>
                        </a:spcBef>
                        <a:spcAft>
                          <a:spcPts val="0"/>
                        </a:spcAft>
                      </a:pPr>
                      <a:r>
                        <a:rPr lang="ja-JP" altLang="en-US" sz="1050" b="0">
                          <a:solidFill>
                            <a:schemeClr val="tx1"/>
                          </a:solidFill>
                          <a:latin typeface="メイリオ" panose="020B0604030504040204" pitchFamily="50" charset="-128"/>
                          <a:ea typeface="メイリオ" panose="020B0604030504040204" pitchFamily="50" charset="-128"/>
                        </a:rPr>
                        <a:t>週所定労働時間を延長等した日または新たに社会保険の被保険者とした日のいずれか早い方の日の前日から起算して６か月前の日から継続して、支給対象事業主に雇用されている有期雇用労働者等</a:t>
                      </a:r>
                      <a:endParaRPr lang="en-US" altLang="ja-JP" sz="1050" b="0">
                        <a:solidFill>
                          <a:schemeClr val="tx1"/>
                        </a:solidFill>
                        <a:latin typeface="メイリオ" panose="020B0604030504040204" pitchFamily="50" charset="-128"/>
                        <a:ea typeface="メイリオ" panose="020B0604030504040204" pitchFamily="50" charset="-128"/>
                      </a:endParaRPr>
                    </a:p>
                    <a:p>
                      <a:pPr>
                        <a:lnSpc>
                          <a:spcPts val="1700"/>
                        </a:lnSpc>
                        <a:spcBef>
                          <a:spcPts val="0"/>
                        </a:spcBef>
                        <a:spcAft>
                          <a:spcPts val="0"/>
                        </a:spcAft>
                      </a:pPr>
                      <a:r>
                        <a:rPr kumimoji="1" lang="ja-JP" altLang="en-US" sz="1050" b="0" u="none">
                          <a:solidFill>
                            <a:schemeClr val="tx1"/>
                          </a:solidFill>
                          <a:latin typeface="メイリオ" panose="020B0604030504040204" pitchFamily="50" charset="-128"/>
                          <a:ea typeface="メイリオ" panose="020B0604030504040204" pitchFamily="50" charset="-128"/>
                        </a:rPr>
                        <a:t>ただし、複数年かけて週所定労働時間の延長等を行う場合は、週所定労働時間の延長等をした最初の日の前日から起算して６か月前の日から継続して、支給対象事業主に雇用されている有期雇用労働者等</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09132912"/>
                  </a:ext>
                </a:extLst>
              </a:tr>
              <a:tr h="2385537">
                <a:tc>
                  <a:txBody>
                    <a:bodyPr/>
                    <a:lstStyle/>
                    <a:p>
                      <a:pPr algn="just">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②</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lnSpc>
                          <a:spcPts val="1300"/>
                        </a:lnSpc>
                        <a:spcBef>
                          <a:spcPts val="200"/>
                        </a:spcBef>
                        <a:spcAft>
                          <a:spcPts val="200"/>
                        </a:spcAft>
                      </a:pPr>
                      <a:r>
                        <a:rPr kumimoji="1" lang="ja-JP" altLang="en-US" sz="1050" b="0" u="none">
                          <a:solidFill>
                            <a:schemeClr val="tx1"/>
                          </a:solidFill>
                          <a:latin typeface="メイリオ" panose="020B0604030504040204" pitchFamily="50" charset="-128"/>
                          <a:ea typeface="メイリオ" panose="020B0604030504040204" pitchFamily="50" charset="-128"/>
                        </a:rPr>
                        <a:t>新たに社会保険の適用を受ける日の前日から起算して１か月前の日から３か月が経過するまでの</a:t>
                      </a:r>
                      <a:br>
                        <a:rPr kumimoji="1" lang="en-US" altLang="ja-JP" sz="1050" b="0" u="none">
                          <a:solidFill>
                            <a:schemeClr val="tx1"/>
                          </a:solidFill>
                          <a:latin typeface="メイリオ" panose="020B0604030504040204" pitchFamily="50" charset="-128"/>
                          <a:ea typeface="メイリオ" panose="020B0604030504040204" pitchFamily="50" charset="-128"/>
                        </a:rPr>
                      </a:br>
                      <a:r>
                        <a:rPr kumimoji="1" lang="ja-JP" altLang="en-US" sz="1050" b="0" u="none">
                          <a:solidFill>
                            <a:schemeClr val="tx1"/>
                          </a:solidFill>
                          <a:latin typeface="メイリオ" panose="020B0604030504040204" pitchFamily="50" charset="-128"/>
                          <a:ea typeface="メイリオ" panose="020B0604030504040204" pitchFamily="50" charset="-128"/>
                        </a:rPr>
                        <a:t>間に、週所定労働時間の５時間以上の延長</a:t>
                      </a:r>
                      <a:r>
                        <a:rPr lang="en-US" altLang="ja-JP" sz="1050" b="0" baseline="30000">
                          <a:solidFill>
                            <a:schemeClr val="tx1"/>
                          </a:solidFill>
                          <a:latin typeface="メイリオ" panose="020B0604030504040204" pitchFamily="50" charset="-128"/>
                          <a:ea typeface="メイリオ" panose="020B0604030504040204" pitchFamily="50" charset="-128"/>
                        </a:rPr>
                        <a:t>※</a:t>
                      </a:r>
                      <a:r>
                        <a:rPr lang="ja-JP" altLang="en-US" sz="1050" b="0" baseline="30000">
                          <a:solidFill>
                            <a:schemeClr val="tx1"/>
                          </a:solidFill>
                          <a:latin typeface="メイリオ" panose="020B0604030504040204" pitchFamily="50" charset="-128"/>
                          <a:ea typeface="メイリオ" panose="020B0604030504040204" pitchFamily="50" charset="-128"/>
                        </a:rPr>
                        <a:t>１</a:t>
                      </a:r>
                      <a:r>
                        <a:rPr kumimoji="1" lang="ja-JP" altLang="en-US" sz="1050" b="0" u="none">
                          <a:solidFill>
                            <a:schemeClr val="tx1"/>
                          </a:solidFill>
                          <a:latin typeface="メイリオ" panose="020B0604030504040204" pitchFamily="50" charset="-128"/>
                          <a:ea typeface="メイリオ" panose="020B0604030504040204" pitchFamily="50" charset="-128"/>
                        </a:rPr>
                        <a:t>または２時間以上５時間未満の延長および基本　　　給の増額</a:t>
                      </a:r>
                      <a:r>
                        <a:rPr lang="en-US" altLang="ja-JP" sz="1050" b="0" baseline="30000">
                          <a:solidFill>
                            <a:schemeClr val="tx1"/>
                          </a:solidFill>
                          <a:latin typeface="メイリオ" panose="020B0604030504040204" pitchFamily="50" charset="-128"/>
                          <a:ea typeface="メイリオ" panose="020B0604030504040204" pitchFamily="50" charset="-128"/>
                        </a:rPr>
                        <a:t>※</a:t>
                      </a:r>
                      <a:r>
                        <a:rPr lang="ja-JP" altLang="en-US" sz="1050" b="0" baseline="30000">
                          <a:solidFill>
                            <a:schemeClr val="tx1"/>
                          </a:solidFill>
                          <a:latin typeface="メイリオ" panose="020B0604030504040204" pitchFamily="50" charset="-128"/>
                          <a:ea typeface="メイリオ" panose="020B0604030504040204" pitchFamily="50" charset="-128"/>
                        </a:rPr>
                        <a:t>２</a:t>
                      </a:r>
                      <a:r>
                        <a:rPr kumimoji="1" lang="ja-JP" altLang="en-US" sz="1050" b="0" u="none">
                          <a:solidFill>
                            <a:schemeClr val="tx1"/>
                          </a:solidFill>
                          <a:latin typeface="メイリオ" panose="020B0604030504040204" pitchFamily="50" charset="-128"/>
                          <a:ea typeface="メイリオ" panose="020B0604030504040204" pitchFamily="50" charset="-128"/>
                        </a:rPr>
                        <a:t>が講じられ（左記取組を複数年かけて行う場合も含む</a:t>
                      </a:r>
                      <a:r>
                        <a:rPr lang="en-US" altLang="ja-JP" sz="1050" b="0" baseline="30000">
                          <a:solidFill>
                            <a:schemeClr val="tx1"/>
                          </a:solidFill>
                          <a:latin typeface="メイリオ" panose="020B0604030504040204" pitchFamily="50" charset="-128"/>
                          <a:ea typeface="メイリオ" panose="020B0604030504040204" pitchFamily="50" charset="-128"/>
                        </a:rPr>
                        <a:t>※3</a:t>
                      </a:r>
                      <a:r>
                        <a:rPr kumimoji="1" lang="ja-JP" altLang="en-US" sz="1050" b="0" u="none">
                          <a:solidFill>
                            <a:schemeClr val="tx1"/>
                          </a:solidFill>
                          <a:latin typeface="メイリオ" panose="020B0604030504040204" pitchFamily="50" charset="-128"/>
                          <a:ea typeface="メイリオ" panose="020B0604030504040204" pitchFamily="50" charset="-128"/>
                        </a:rPr>
                        <a:t>）、新たに社会保険の被保険者要件を満たすこととなった労働者</a:t>
                      </a:r>
                      <a:br>
                        <a:rPr kumimoji="1" lang="en-US" altLang="ja-JP" sz="1050" b="0" u="none">
                          <a:solidFill>
                            <a:schemeClr val="tx1"/>
                          </a:solidFill>
                          <a:latin typeface="メイリオ" panose="020B0604030504040204" pitchFamily="50" charset="-128"/>
                          <a:ea typeface="メイリオ" panose="020B0604030504040204" pitchFamily="50" charset="-128"/>
                        </a:rPr>
                      </a:br>
                      <a:br>
                        <a:rPr kumimoji="1" lang="en-US" altLang="ja-JP" sz="1050" b="0" u="none">
                          <a:solidFill>
                            <a:schemeClr val="tx1"/>
                          </a:solidFill>
                          <a:latin typeface="メイリオ" panose="020B0604030504040204" pitchFamily="50" charset="-128"/>
                          <a:ea typeface="メイリオ" panose="020B0604030504040204" pitchFamily="50" charset="-128"/>
                        </a:rPr>
                      </a:br>
                      <a:r>
                        <a:rPr kumimoji="1" lang="ja-JP" altLang="en-US" sz="1050" b="0" u="none">
                          <a:solidFill>
                            <a:schemeClr val="tx1"/>
                          </a:solidFill>
                          <a:latin typeface="メイリオ" panose="020B0604030504040204" pitchFamily="50" charset="-128"/>
                          <a:ea typeface="メイリオ" panose="020B0604030504040204" pitchFamily="50" charset="-128"/>
                        </a:rPr>
                        <a:t>ただし、２年目の取組を行う場合は、第１期支給対象期における週所定労働時間の延長等後から第２期支給対象期の開始日までに、次のいずれかの措置を講じられた労働者</a:t>
                      </a:r>
                    </a:p>
                    <a:p>
                      <a:pPr marL="0" indent="0" algn="just">
                        <a:lnSpc>
                          <a:spcPts val="1300"/>
                        </a:lnSpc>
                        <a:spcBef>
                          <a:spcPts val="200"/>
                        </a:spcBef>
                        <a:spcAft>
                          <a:spcPts val="200"/>
                        </a:spcAft>
                      </a:pPr>
                      <a:r>
                        <a:rPr kumimoji="1" lang="ja-JP" altLang="en-US" sz="1050" b="0" u="none">
                          <a:solidFill>
                            <a:schemeClr val="tx1"/>
                          </a:solidFill>
                          <a:latin typeface="メイリオ" panose="020B0604030504040204" pitchFamily="50" charset="-128"/>
                          <a:ea typeface="メイリオ" panose="020B0604030504040204" pitchFamily="50" charset="-128"/>
                        </a:rPr>
                        <a:t>　ａ ２時間以上の週所定労働時間の延長の措置</a:t>
                      </a:r>
                      <a:r>
                        <a:rPr lang="en-US" altLang="ja-JP" sz="1050" b="0" baseline="30000">
                          <a:solidFill>
                            <a:schemeClr val="tx1"/>
                          </a:solidFill>
                          <a:latin typeface="メイリオ" panose="020B0604030504040204" pitchFamily="50" charset="-128"/>
                          <a:ea typeface="メイリオ" panose="020B0604030504040204" pitchFamily="50" charset="-128"/>
                        </a:rPr>
                        <a:t>※4</a:t>
                      </a:r>
                      <a:endParaRPr kumimoji="1" lang="ja-JP" altLang="en-US" sz="1050" b="0" u="none" strike="dblStrike" baseline="0">
                        <a:solidFill>
                          <a:schemeClr val="tx1"/>
                        </a:solidFill>
                        <a:latin typeface="メイリオ" panose="020B0604030504040204" pitchFamily="50" charset="-128"/>
                        <a:ea typeface="メイリオ" panose="020B0604030504040204" pitchFamily="50" charset="-128"/>
                      </a:endParaRPr>
                    </a:p>
                    <a:p>
                      <a:pPr marL="0" indent="0" algn="just">
                        <a:lnSpc>
                          <a:spcPts val="1300"/>
                        </a:lnSpc>
                        <a:spcBef>
                          <a:spcPts val="200"/>
                        </a:spcBef>
                        <a:spcAft>
                          <a:spcPts val="200"/>
                        </a:spcAft>
                      </a:pPr>
                      <a:r>
                        <a:rPr kumimoji="1" lang="ja-JP" altLang="en-US" sz="1050" b="0" u="none">
                          <a:solidFill>
                            <a:schemeClr val="tx1"/>
                          </a:solidFill>
                          <a:latin typeface="メイリオ" panose="020B0604030504040204" pitchFamily="50" charset="-128"/>
                          <a:ea typeface="メイリオ" panose="020B0604030504040204" pitchFamily="50" charset="-128"/>
                        </a:rPr>
                        <a:t>　ｂ 基本給を５％以上増額</a:t>
                      </a:r>
                      <a:r>
                        <a:rPr lang="en-US" altLang="ja-JP" sz="1050" b="0" baseline="30000">
                          <a:solidFill>
                            <a:schemeClr val="tx1"/>
                          </a:solidFill>
                          <a:latin typeface="メイリオ" panose="020B0604030504040204" pitchFamily="50" charset="-128"/>
                          <a:ea typeface="メイリオ" panose="020B0604030504040204" pitchFamily="50" charset="-128"/>
                        </a:rPr>
                        <a:t>※4</a:t>
                      </a:r>
                      <a:endParaRPr kumimoji="1" lang="ja-JP" altLang="en-US" sz="1050" b="0" u="none">
                        <a:solidFill>
                          <a:schemeClr val="tx1"/>
                        </a:solidFill>
                        <a:latin typeface="メイリオ" panose="020B0604030504040204" pitchFamily="50" charset="-128"/>
                        <a:ea typeface="メイリオ" panose="020B0604030504040204" pitchFamily="50" charset="-128"/>
                      </a:endParaRPr>
                    </a:p>
                    <a:p>
                      <a:pPr marL="0" indent="0" algn="just">
                        <a:lnSpc>
                          <a:spcPts val="1300"/>
                        </a:lnSpc>
                        <a:spcBef>
                          <a:spcPts val="200"/>
                        </a:spcBef>
                        <a:spcAft>
                          <a:spcPts val="200"/>
                        </a:spcAft>
                      </a:pPr>
                      <a:r>
                        <a:rPr kumimoji="1" lang="ja-JP" altLang="en-US" sz="1050" b="0" u="none">
                          <a:solidFill>
                            <a:schemeClr val="tx1"/>
                          </a:solidFill>
                          <a:latin typeface="メイリオ" panose="020B0604030504040204" pitchFamily="50" charset="-128"/>
                          <a:ea typeface="メイリオ" panose="020B0604030504040204" pitchFamily="50" charset="-128"/>
                        </a:rPr>
                        <a:t>　ｃ 昇給、賞与もしくは退職金制度のいずれかの制度の新たな適用</a:t>
                      </a:r>
                      <a:r>
                        <a:rPr kumimoji="1" lang="en-US" altLang="ja-JP" sz="1050" b="0" i="0" u="none" strike="noStrike" kern="1200" cap="none" spc="0" normalizeH="0" baseline="30000" noProof="0">
                          <a:ln>
                            <a:noFill/>
                          </a:ln>
                          <a:solidFill>
                            <a:schemeClr val="tx1"/>
                          </a:solidFill>
                          <a:effectLst/>
                          <a:uLnTx/>
                          <a:uFillTx/>
                          <a:latin typeface="メイリオ" panose="020B0604030504040204" pitchFamily="50" charset="-128"/>
                          <a:ea typeface="メイリオ" panose="020B0604030504040204" pitchFamily="50" charset="-128"/>
                          <a:cs typeface="+mn-cs"/>
                        </a:rPr>
                        <a:t>※5</a:t>
                      </a:r>
                      <a:endParaRPr lang="ja-JP" altLang="en-US" sz="11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7249555"/>
                  </a:ext>
                </a:extLst>
              </a:tr>
              <a:tr h="673437">
                <a:tc>
                  <a:txBody>
                    <a:bodyPr/>
                    <a:lstStyle/>
                    <a:p>
                      <a:pPr>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③</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700"/>
                        </a:lnSpc>
                        <a:spcBef>
                          <a:spcPts val="0"/>
                        </a:spcBef>
                        <a:spcAft>
                          <a:spcPts val="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rPr>
                        <a:t>社会保険の適用日の前日から起算して過去６か月間、社会保険の適用要件を満たしていなかった者であって、かつ支給対象事業主の事業所において過去２年以内に社会保険に加入していなかった者</a:t>
                      </a:r>
                      <a:endParaRPr kumimoji="1" lang="ja-JP" altLang="en-US" sz="1050" b="0" u="none">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478980"/>
                  </a:ext>
                </a:extLst>
              </a:tr>
              <a:tr h="673437">
                <a:tc>
                  <a:txBody>
                    <a:bodyPr/>
                    <a:lstStyle/>
                    <a:p>
                      <a:pPr>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④</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700"/>
                        </a:lnSpc>
                        <a:spcBef>
                          <a:spcPts val="0"/>
                        </a:spcBef>
                        <a:spcAft>
                          <a:spcPts val="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rPr>
                        <a:t>週所定労働時間の延長等を行った事業所の事業主、または取締役の３親等以内の親族</a:t>
                      </a:r>
                      <a:r>
                        <a:rPr lang="en-US" altLang="ja-JP" sz="1050" b="0" baseline="30000">
                          <a:solidFill>
                            <a:schemeClr val="tx1"/>
                          </a:solidFill>
                          <a:latin typeface="メイリオ" panose="020B0604030504040204" pitchFamily="50" charset="-128"/>
                          <a:ea typeface="メイリオ" panose="020B0604030504040204" pitchFamily="50" charset="-128"/>
                        </a:rPr>
                        <a:t>※6</a:t>
                      </a:r>
                      <a:r>
                        <a:rPr lang="ja-JP" altLang="en-US" sz="1050" b="0">
                          <a:solidFill>
                            <a:schemeClr val="tx1"/>
                          </a:solidFill>
                          <a:latin typeface="メイリオ" panose="020B0604030504040204" pitchFamily="50" charset="-128"/>
                          <a:ea typeface="メイリオ" panose="020B0604030504040204" pitchFamily="50" charset="-128"/>
                        </a:rPr>
                        <a:t>以外の者</a:t>
                      </a:r>
                      <a:endParaRPr lang="en-US" altLang="ja-JP"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0654213"/>
                  </a:ext>
                </a:extLst>
              </a:tr>
              <a:tr h="605539">
                <a:tc>
                  <a:txBody>
                    <a:bodyPr/>
                    <a:lstStyle/>
                    <a:p>
                      <a:pPr>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⑤</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700"/>
                        </a:lnSpc>
                        <a:spcBef>
                          <a:spcPts val="0"/>
                        </a:spcBef>
                        <a:spcAft>
                          <a:spcPts val="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rPr>
                        <a:t>支給申請日において離職</a:t>
                      </a:r>
                      <a:r>
                        <a:rPr lang="en-US" altLang="ja-JP" sz="1050" b="0" baseline="30000">
                          <a:solidFill>
                            <a:schemeClr val="tx1"/>
                          </a:solidFill>
                          <a:latin typeface="メイリオ" panose="020B0604030504040204" pitchFamily="50" charset="-128"/>
                          <a:ea typeface="メイリオ" panose="020B0604030504040204" pitchFamily="50" charset="-128"/>
                        </a:rPr>
                        <a:t>※7</a:t>
                      </a:r>
                      <a:r>
                        <a:rPr lang="ja-JP" altLang="en-US" sz="1050" b="0">
                          <a:solidFill>
                            <a:schemeClr val="tx1"/>
                          </a:solidFill>
                          <a:latin typeface="メイリオ" panose="020B0604030504040204" pitchFamily="50" charset="-128"/>
                          <a:ea typeface="メイリオ" panose="020B0604030504040204" pitchFamily="50" charset="-128"/>
                        </a:rPr>
                        <a:t>していない者</a:t>
                      </a:r>
                      <a:endParaRPr kumimoji="1" lang="ja-JP" altLang="en-US" sz="1050" b="0" u="none">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567482"/>
                  </a:ext>
                </a:extLst>
              </a:tr>
            </a:tbl>
          </a:graphicData>
        </a:graphic>
      </p:graphicFrame>
      <p:sp>
        <p:nvSpPr>
          <p:cNvPr id="41" name="テキスト ボックス 40">
            <a:extLst>
              <a:ext uri="{FF2B5EF4-FFF2-40B4-BE49-F238E27FC236}">
                <a16:creationId xmlns:a16="http://schemas.microsoft.com/office/drawing/2014/main" id="{7DCA363F-373C-492A-BC00-B99282E15FCD}"/>
              </a:ext>
            </a:extLst>
          </p:cNvPr>
          <p:cNvSpPr txBox="1"/>
          <p:nvPr/>
        </p:nvSpPr>
        <p:spPr>
          <a:xfrm>
            <a:off x="414450" y="6892433"/>
            <a:ext cx="6372000" cy="3004042"/>
          </a:xfrm>
          <a:prstGeom prst="rect">
            <a:avLst/>
          </a:prstGeom>
          <a:noFill/>
        </p:spPr>
        <p:txBody>
          <a:bodyPr wrap="square" lIns="99555" tIns="49777" rIns="99555" bIns="49777" rtlCol="0">
            <a:noAutofit/>
          </a:bodyPr>
          <a:lstStyle/>
          <a:p>
            <a:pPr>
              <a:lnSpc>
                <a:spcPts val="1500"/>
              </a:lnSpc>
              <a:spcBef>
                <a:spcPts val="200"/>
              </a:spcBef>
            </a:pPr>
            <a:r>
              <a:rPr lang="en-US" altLang="ja-JP" sz="90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１　</a:t>
            </a:r>
            <a:r>
              <a:rPr lang="ja-JP" altLang="en-US" sz="900" u="sng">
                <a:solidFill>
                  <a:srgbClr val="C00000"/>
                </a:solidFill>
                <a:latin typeface="メイリオ" panose="020B0604030504040204" pitchFamily="50" charset="-128"/>
                <a:ea typeface="メイリオ" panose="020B0604030504040204" pitchFamily="50" charset="-128"/>
              </a:rPr>
              <a:t>延長前</a:t>
            </a:r>
            <a:r>
              <a:rPr lang="ja-JP" altLang="en-US" sz="900" u="sng">
                <a:latin typeface="メイリオ" panose="020B0604030504040204" pitchFamily="50" charset="-128"/>
                <a:ea typeface="メイリオ" panose="020B0604030504040204" pitchFamily="50" charset="-128"/>
              </a:rPr>
              <a:t>６か月の週当たりの</a:t>
            </a:r>
            <a:r>
              <a:rPr lang="ja-JP" altLang="en-US" sz="900" u="sng">
                <a:solidFill>
                  <a:srgbClr val="C00000"/>
                </a:solidFill>
                <a:latin typeface="メイリオ" panose="020B0604030504040204" pitchFamily="50" charset="-128"/>
                <a:ea typeface="メイリオ" panose="020B0604030504040204" pitchFamily="50" charset="-128"/>
              </a:rPr>
              <a:t>平均実労働時間</a:t>
            </a:r>
            <a:r>
              <a:rPr lang="ja-JP" altLang="en-US" sz="900" u="sng">
                <a:latin typeface="メイリオ" panose="020B0604030504040204" pitchFamily="50" charset="-128"/>
                <a:ea typeface="メイリオ" panose="020B0604030504040204" pitchFamily="50" charset="-128"/>
              </a:rPr>
              <a:t>と</a:t>
            </a:r>
            <a:r>
              <a:rPr lang="ja-JP" altLang="en-US" sz="900" u="sng">
                <a:solidFill>
                  <a:srgbClr val="C00000"/>
                </a:solidFill>
                <a:latin typeface="メイリオ" panose="020B0604030504040204" pitchFamily="50" charset="-128"/>
                <a:ea typeface="メイリオ" panose="020B0604030504040204" pitchFamily="50" charset="-128"/>
              </a:rPr>
              <a:t>延長後</a:t>
            </a:r>
            <a:r>
              <a:rPr lang="ja-JP" altLang="en-US" sz="900" u="sng">
                <a:latin typeface="メイリオ" panose="020B0604030504040204" pitchFamily="50" charset="-128"/>
                <a:ea typeface="メイリオ" panose="020B0604030504040204" pitchFamily="50" charset="-128"/>
              </a:rPr>
              <a:t>６か月の</a:t>
            </a:r>
            <a:r>
              <a:rPr lang="ja-JP" altLang="en-US" sz="900" u="sng">
                <a:solidFill>
                  <a:srgbClr val="C00000"/>
                </a:solidFill>
                <a:latin typeface="メイリオ" panose="020B0604030504040204" pitchFamily="50" charset="-128"/>
                <a:ea typeface="メイリオ" panose="020B0604030504040204" pitchFamily="50" charset="-128"/>
              </a:rPr>
              <a:t>週所定労働時間</a:t>
            </a:r>
            <a:r>
              <a:rPr lang="ja-JP" altLang="en-US" sz="900" u="sng">
                <a:latin typeface="メイリオ" panose="020B0604030504040204" pitchFamily="50" charset="-128"/>
                <a:ea typeface="メイリオ" panose="020B0604030504040204" pitchFamily="50" charset="-128"/>
              </a:rPr>
              <a:t>を比較する。他、延長前後６か月の</a:t>
            </a:r>
            <a:br>
              <a:rPr lang="en-US" altLang="ja-JP" sz="900" u="sng">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　　</a:t>
            </a:r>
            <a:r>
              <a:rPr lang="ja-JP" altLang="en-US" sz="900" u="sng">
                <a:latin typeface="メイリオ" panose="020B0604030504040204" pitchFamily="50" charset="-128"/>
                <a:ea typeface="メイリオ" panose="020B0604030504040204" pitchFamily="50" charset="-128"/>
              </a:rPr>
              <a:t>週所定労働時間の差、週当たりの平均実労働時間の差でいずれも規定する時間数を満たす場合も差し支えない。</a:t>
            </a:r>
            <a:endParaRPr lang="en-US" altLang="ja-JP" sz="900" u="sng">
              <a:latin typeface="メイリオ" panose="020B0604030504040204" pitchFamily="50" charset="-128"/>
              <a:ea typeface="メイリオ" panose="020B0604030504040204" pitchFamily="50" charset="-128"/>
            </a:endParaRPr>
          </a:p>
          <a:p>
            <a:pPr>
              <a:lnSpc>
                <a:spcPts val="1500"/>
              </a:lnSpc>
              <a:spcBef>
                <a:spcPts val="200"/>
              </a:spcBef>
            </a:pPr>
            <a:r>
              <a:rPr lang="en-US" altLang="ja-JP" sz="90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２　</a:t>
            </a:r>
            <a:endParaRPr lang="en-US" altLang="ja-JP" sz="900">
              <a:latin typeface="メイリオ" panose="020B0604030504040204" pitchFamily="50" charset="-128"/>
              <a:ea typeface="メイリオ" panose="020B0604030504040204" pitchFamily="50" charset="-128"/>
            </a:endParaRPr>
          </a:p>
          <a:p>
            <a:pPr>
              <a:lnSpc>
                <a:spcPts val="1500"/>
              </a:lnSpc>
              <a:spcBef>
                <a:spcPts val="200"/>
              </a:spcBef>
            </a:pPr>
            <a:endParaRPr lang="en-US" altLang="ja-JP" sz="900">
              <a:latin typeface="メイリオ" panose="020B0604030504040204" pitchFamily="50" charset="-128"/>
              <a:ea typeface="メイリオ" panose="020B0604030504040204" pitchFamily="50" charset="-128"/>
            </a:endParaRPr>
          </a:p>
          <a:p>
            <a:pPr>
              <a:lnSpc>
                <a:spcPts val="1500"/>
              </a:lnSpc>
              <a:spcBef>
                <a:spcPts val="200"/>
              </a:spcBef>
            </a:pPr>
            <a:r>
              <a:rPr lang="en-US" altLang="ja-JP" sz="900">
                <a:latin typeface="メイリオ" panose="020B0604030504040204" pitchFamily="50" charset="-128"/>
                <a:ea typeface="メイリオ" panose="020B0604030504040204" pitchFamily="50" charset="-128"/>
              </a:rPr>
              <a:t>※3</a:t>
            </a:r>
            <a:r>
              <a:rPr lang="ja-JP" altLang="en-US" sz="900">
                <a:latin typeface="メイリオ" panose="020B0604030504040204" pitchFamily="50" charset="-128"/>
                <a:ea typeface="メイリオ" panose="020B0604030504040204" pitchFamily="50" charset="-128"/>
              </a:rPr>
              <a:t>　複数年かけて行う取組においては、社会保険適用後の労働時間延長等の取組は除く。</a:t>
            </a:r>
            <a:endParaRPr lang="en-US" altLang="ja-JP" sz="900">
              <a:latin typeface="メイリオ" panose="020B0604030504040204" pitchFamily="50" charset="-128"/>
              <a:ea typeface="メイリオ" panose="020B0604030504040204" pitchFamily="50" charset="-128"/>
            </a:endParaRPr>
          </a:p>
          <a:p>
            <a:pPr>
              <a:lnSpc>
                <a:spcPts val="1500"/>
              </a:lnSpc>
              <a:spcBef>
                <a:spcPts val="200"/>
              </a:spcBef>
            </a:pPr>
            <a:r>
              <a:rPr lang="en-US" altLang="ja-JP" sz="900">
                <a:latin typeface="メイリオ" panose="020B0604030504040204" pitchFamily="50" charset="-128"/>
                <a:ea typeface="メイリオ" panose="020B0604030504040204" pitchFamily="50" charset="-128"/>
              </a:rPr>
              <a:t>※4</a:t>
            </a:r>
            <a:r>
              <a:rPr lang="ja-JP" altLang="en-US" sz="900">
                <a:latin typeface="メイリオ" panose="020B0604030504040204" pitchFamily="50" charset="-128"/>
                <a:ea typeface="メイリオ" panose="020B0604030504040204" pitchFamily="50" charset="-128"/>
              </a:rPr>
              <a:t>　労働時間等延長等時に雇用契約書・労働条件通知書等に記載のある週所定労働時間又は基本給と、</a:t>
            </a:r>
            <a:br>
              <a:rPr lang="en-US" altLang="ja-JP"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　  第２期支給対象期間の週所定労働時間又は基本給を比較する。</a:t>
            </a:r>
            <a:endParaRPr lang="en-US" altLang="ja-JP" sz="900">
              <a:latin typeface="メイリオ" panose="020B0604030504040204" pitchFamily="50" charset="-128"/>
              <a:ea typeface="メイリオ" panose="020B0604030504040204" pitchFamily="50" charset="-128"/>
            </a:endParaRPr>
          </a:p>
          <a:p>
            <a:pPr>
              <a:lnSpc>
                <a:spcPts val="1500"/>
              </a:lnSpc>
              <a:spcBef>
                <a:spcPts val="200"/>
              </a:spcBef>
            </a:pPr>
            <a:r>
              <a:rPr lang="en-US" altLang="ja-JP" sz="900">
                <a:latin typeface="メイリオ" panose="020B0604030504040204" pitchFamily="50" charset="-128"/>
                <a:ea typeface="メイリオ" panose="020B0604030504040204" pitchFamily="50" charset="-128"/>
              </a:rPr>
              <a:t>※5</a:t>
            </a:r>
            <a:r>
              <a:rPr lang="ja-JP" altLang="en-US" sz="900">
                <a:latin typeface="メイリオ" panose="020B0604030504040204" pitchFamily="50" charset="-128"/>
                <a:ea typeface="メイリオ" panose="020B0604030504040204" pitchFamily="50" charset="-128"/>
              </a:rPr>
              <a:t>　同一の事業主に雇用される有期雇用労働者等に適用される就業規則等に、昇給、賞与若しくは退職金制度の実施が</a:t>
            </a:r>
            <a:br>
              <a:rPr lang="en-US" altLang="ja-JP"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　規定され、有期雇用労働者等に当該就業規則等が適用されていること。また、昇給、賞与若しくは退職金制度について</a:t>
            </a:r>
            <a:br>
              <a:rPr lang="en-US" altLang="ja-JP"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　は、有期雇用労働者等に適用する制度として相当な水準の待遇を備えた制度であること。</a:t>
            </a:r>
            <a:endParaRPr lang="en-US" altLang="ja-JP" sz="900">
              <a:latin typeface="メイリオ" panose="020B0604030504040204" pitchFamily="50" charset="-128"/>
              <a:ea typeface="メイリオ" panose="020B0604030504040204" pitchFamily="50" charset="-128"/>
            </a:endParaRPr>
          </a:p>
          <a:p>
            <a:pPr>
              <a:lnSpc>
                <a:spcPts val="1500"/>
              </a:lnSpc>
              <a:spcBef>
                <a:spcPts val="200"/>
              </a:spcBef>
            </a:pPr>
            <a:r>
              <a:rPr lang="en-US" altLang="ja-JP" sz="900">
                <a:latin typeface="メイリオ" panose="020B0604030504040204" pitchFamily="50" charset="-128"/>
                <a:ea typeface="メイリオ" panose="020B0604030504040204" pitchFamily="50" charset="-128"/>
              </a:rPr>
              <a:t>※6</a:t>
            </a:r>
            <a:r>
              <a:rPr lang="ja-JP" altLang="en-US" sz="900">
                <a:latin typeface="メイリオ" panose="020B0604030504040204" pitchFamily="50" charset="-128"/>
                <a:ea typeface="メイリオ" panose="020B0604030504040204" pitchFamily="50" charset="-128"/>
              </a:rPr>
              <a:t>　民法（明治</a:t>
            </a:r>
            <a:r>
              <a:rPr lang="en-US" altLang="ja-JP" sz="900">
                <a:latin typeface="メイリオ" panose="020B0604030504040204" pitchFamily="50" charset="-128"/>
                <a:ea typeface="メイリオ" panose="020B0604030504040204" pitchFamily="50" charset="-128"/>
              </a:rPr>
              <a:t>29</a:t>
            </a:r>
            <a:r>
              <a:rPr lang="ja-JP" altLang="en-US" sz="900">
                <a:latin typeface="メイリオ" panose="020B0604030504040204" pitchFamily="50" charset="-128"/>
                <a:ea typeface="メイリオ" panose="020B0604030504040204" pitchFamily="50" charset="-128"/>
              </a:rPr>
              <a:t>年法律第</a:t>
            </a:r>
            <a:r>
              <a:rPr lang="en-US" altLang="ja-JP" sz="900">
                <a:latin typeface="メイリオ" panose="020B0604030504040204" pitchFamily="50" charset="-128"/>
                <a:ea typeface="メイリオ" panose="020B0604030504040204" pitchFamily="50" charset="-128"/>
              </a:rPr>
              <a:t>89</a:t>
            </a:r>
            <a:r>
              <a:rPr lang="ja-JP" altLang="en-US" sz="900">
                <a:latin typeface="メイリオ" panose="020B0604030504040204" pitchFamily="50" charset="-128"/>
                <a:ea typeface="メイリオ" panose="020B0604030504040204" pitchFamily="50" charset="-128"/>
              </a:rPr>
              <a:t>号）第</a:t>
            </a:r>
            <a:r>
              <a:rPr lang="en-US" altLang="ja-JP" sz="900">
                <a:latin typeface="メイリオ" panose="020B0604030504040204" pitchFamily="50" charset="-128"/>
                <a:ea typeface="メイリオ" panose="020B0604030504040204" pitchFamily="50" charset="-128"/>
              </a:rPr>
              <a:t>725</a:t>
            </a:r>
            <a:r>
              <a:rPr lang="ja-JP" altLang="en-US" sz="900">
                <a:latin typeface="メイリオ" panose="020B0604030504040204" pitchFamily="50" charset="-128"/>
                <a:ea typeface="メイリオ" panose="020B0604030504040204" pitchFamily="50" charset="-128"/>
              </a:rPr>
              <a:t>条第１号に規定する血族のうち３親等以内の者、同条第２号に規定する配偶者</a:t>
            </a:r>
            <a:br>
              <a:rPr lang="en-US" altLang="ja-JP"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　　および同条第３号に規定する姻族をいう。</a:t>
            </a:r>
          </a:p>
          <a:p>
            <a:pPr>
              <a:lnSpc>
                <a:spcPts val="1500"/>
              </a:lnSpc>
              <a:spcBef>
                <a:spcPts val="200"/>
              </a:spcBef>
            </a:pPr>
            <a:r>
              <a:rPr lang="en-US" altLang="ja-JP" sz="900">
                <a:latin typeface="メイリオ" panose="020B0604030504040204" pitchFamily="50" charset="-128"/>
                <a:ea typeface="メイリオ" panose="020B0604030504040204" pitchFamily="50" charset="-128"/>
              </a:rPr>
              <a:t>※7</a:t>
            </a:r>
            <a:r>
              <a:rPr lang="ja-JP" altLang="en-US" sz="900">
                <a:latin typeface="メイリオ" panose="020B0604030504040204" pitchFamily="50" charset="-128"/>
                <a:ea typeface="メイリオ" panose="020B0604030504040204" pitchFamily="50" charset="-128"/>
              </a:rPr>
              <a:t>　本人の都合による離職および天災その他やむを得ない理由のために事業の継続が困難となったこと、または本人の</a:t>
            </a:r>
            <a:br>
              <a:rPr lang="en-US" altLang="ja-JP" sz="900">
                <a:latin typeface="メイリオ" panose="020B0604030504040204" pitchFamily="50" charset="-128"/>
                <a:ea typeface="メイリオ" panose="020B0604030504040204" pitchFamily="50" charset="-128"/>
              </a:rPr>
            </a:br>
            <a:r>
              <a:rPr lang="ja-JP" altLang="en-US" sz="900">
                <a:latin typeface="メイリオ" panose="020B0604030504040204" pitchFamily="50" charset="-128"/>
                <a:ea typeface="メイリオ" panose="020B0604030504040204" pitchFamily="50" charset="-128"/>
              </a:rPr>
              <a:t>　　責めに帰すべき理由による解雇を除く。</a:t>
            </a:r>
            <a:endParaRPr lang="en-US" altLang="ja-JP" sz="900">
              <a:latin typeface="メイリオ" panose="020B0604030504040204" pitchFamily="50" charset="-128"/>
              <a:ea typeface="メイリオ" panose="020B0604030504040204" pitchFamily="50" charset="-128"/>
            </a:endParaRPr>
          </a:p>
        </p:txBody>
      </p:sp>
      <p:sp>
        <p:nvSpPr>
          <p:cNvPr id="42" name="角丸四角形 18">
            <a:extLst>
              <a:ext uri="{FF2B5EF4-FFF2-40B4-BE49-F238E27FC236}">
                <a16:creationId xmlns:a16="http://schemas.microsoft.com/office/drawing/2014/main" id="{16D9CAE9-3055-461A-9D14-1C30F679C6B4}"/>
              </a:ext>
            </a:extLst>
          </p:cNvPr>
          <p:cNvSpPr/>
          <p:nvPr/>
        </p:nvSpPr>
        <p:spPr>
          <a:xfrm>
            <a:off x="4536554" y="2815012"/>
            <a:ext cx="2431487" cy="1980220"/>
          </a:xfrm>
          <a:prstGeom prst="roundRect">
            <a:avLst>
              <a:gd name="adj" fmla="val 7688"/>
            </a:avLst>
          </a:prstGeom>
          <a:no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graphicFrame>
        <p:nvGraphicFramePr>
          <p:cNvPr id="2" name="表 13">
            <a:extLst>
              <a:ext uri="{FF2B5EF4-FFF2-40B4-BE49-F238E27FC236}">
                <a16:creationId xmlns:a16="http://schemas.microsoft.com/office/drawing/2014/main" id="{57246020-4FFB-196D-2F21-F3E5C00CF40D}"/>
              </a:ext>
            </a:extLst>
          </p:cNvPr>
          <p:cNvGraphicFramePr>
            <a:graphicFrameLocks noGrp="1"/>
          </p:cNvGraphicFramePr>
          <p:nvPr>
            <p:extLst>
              <p:ext uri="{D42A27DB-BD31-4B8C-83A1-F6EECF244321}">
                <p14:modId xmlns:p14="http://schemas.microsoft.com/office/powerpoint/2010/main" val="998622866"/>
              </p:ext>
            </p:extLst>
          </p:nvPr>
        </p:nvGraphicFramePr>
        <p:xfrm>
          <a:off x="779667" y="7356675"/>
          <a:ext cx="5992030" cy="346320"/>
        </p:xfrm>
        <a:graphic>
          <a:graphicData uri="http://schemas.openxmlformats.org/drawingml/2006/table">
            <a:tbl>
              <a:tblPr firstRow="1" bandRow="1">
                <a:tableStyleId>{5940675A-B579-460E-94D1-54222C63F5DA}</a:tableStyleId>
              </a:tblPr>
              <a:tblGrid>
                <a:gridCol w="1883209">
                  <a:extLst>
                    <a:ext uri="{9D8B030D-6E8A-4147-A177-3AD203B41FA5}">
                      <a16:colId xmlns:a16="http://schemas.microsoft.com/office/drawing/2014/main" val="1822439204"/>
                    </a:ext>
                  </a:extLst>
                </a:gridCol>
                <a:gridCol w="1369607">
                  <a:extLst>
                    <a:ext uri="{9D8B030D-6E8A-4147-A177-3AD203B41FA5}">
                      <a16:colId xmlns:a16="http://schemas.microsoft.com/office/drawing/2014/main" val="3275517770"/>
                    </a:ext>
                  </a:extLst>
                </a:gridCol>
                <a:gridCol w="1369607">
                  <a:extLst>
                    <a:ext uri="{9D8B030D-6E8A-4147-A177-3AD203B41FA5}">
                      <a16:colId xmlns:a16="http://schemas.microsoft.com/office/drawing/2014/main" val="6114265"/>
                    </a:ext>
                  </a:extLst>
                </a:gridCol>
                <a:gridCol w="1369607">
                  <a:extLst>
                    <a:ext uri="{9D8B030D-6E8A-4147-A177-3AD203B41FA5}">
                      <a16:colId xmlns:a16="http://schemas.microsoft.com/office/drawing/2014/main" val="4060292963"/>
                    </a:ext>
                  </a:extLst>
                </a:gridCol>
              </a:tblGrid>
              <a:tr h="171697">
                <a:tc>
                  <a:txBody>
                    <a:bodyPr/>
                    <a:lstStyle/>
                    <a:p>
                      <a:pPr algn="ctr"/>
                      <a:r>
                        <a:rPr kumimoji="1" lang="ja-JP" altLang="en-US" sz="900" b="0">
                          <a:latin typeface="メイリオ" panose="020B0604030504040204" pitchFamily="50" charset="-128"/>
                          <a:ea typeface="メイリオ" panose="020B0604030504040204" pitchFamily="50" charset="-128"/>
                        </a:rPr>
                        <a:t>週所定労働時間の延長時間数</a:t>
                      </a:r>
                    </a:p>
                  </a:txBody>
                  <a:tcPr marL="0" marR="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ja-JP" altLang="en-US" sz="900" b="0">
                          <a:latin typeface="メイリオ" panose="020B0604030504040204" pitchFamily="50" charset="-128"/>
                          <a:ea typeface="メイリオ" panose="020B0604030504040204" pitchFamily="50" charset="-128"/>
                        </a:rPr>
                        <a:t>２時間以上３時間未満</a:t>
                      </a:r>
                      <a:endParaRPr kumimoji="1" lang="ja-JP" altLang="en-US" sz="900" b="0">
                        <a:latin typeface="メイリオ" panose="020B0604030504040204" pitchFamily="50" charset="-128"/>
                        <a:ea typeface="メイリオ" panose="020B0604030504040204" pitchFamily="50" charset="-128"/>
                      </a:endParaRPr>
                    </a:p>
                  </a:txBody>
                  <a:tcPr marL="0" marR="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ja-JP" altLang="en-US" sz="900" b="0">
                          <a:latin typeface="メイリオ" panose="020B0604030504040204" pitchFamily="50" charset="-128"/>
                          <a:ea typeface="メイリオ" panose="020B0604030504040204" pitchFamily="50" charset="-128"/>
                        </a:rPr>
                        <a:t>３時間以上４時間未満</a:t>
                      </a:r>
                      <a:endParaRPr kumimoji="1" lang="ja-JP" altLang="en-US" sz="900" b="0">
                        <a:latin typeface="メイリオ" panose="020B0604030504040204" pitchFamily="50" charset="-128"/>
                        <a:ea typeface="メイリオ" panose="020B0604030504040204" pitchFamily="50" charset="-128"/>
                      </a:endParaRPr>
                    </a:p>
                  </a:txBody>
                  <a:tcPr marL="0" marR="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ja-JP" altLang="en-US" sz="900" b="0">
                          <a:latin typeface="メイリオ" panose="020B0604030504040204" pitchFamily="50" charset="-128"/>
                          <a:ea typeface="メイリオ" panose="020B0604030504040204" pitchFamily="50" charset="-128"/>
                        </a:rPr>
                        <a:t>４時間以上５時間未満</a:t>
                      </a:r>
                      <a:endParaRPr kumimoji="1" lang="ja-JP" altLang="en-US" sz="900" b="0">
                        <a:latin typeface="メイリオ" panose="020B0604030504040204" pitchFamily="50" charset="-128"/>
                        <a:ea typeface="メイリオ" panose="020B0604030504040204" pitchFamily="50" charset="-128"/>
                      </a:endParaRPr>
                    </a:p>
                  </a:txBody>
                  <a:tcPr marL="0" marR="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601184"/>
                  </a:ext>
                </a:extLst>
              </a:tr>
              <a:tr h="171697">
                <a:tc>
                  <a:txBody>
                    <a:bodyPr/>
                    <a:lstStyle/>
                    <a:p>
                      <a:pPr algn="ctr"/>
                      <a:r>
                        <a:rPr lang="ja-JP" altLang="en-US" sz="900" b="0">
                          <a:latin typeface="メイリオ" panose="020B0604030504040204" pitchFamily="50" charset="-128"/>
                          <a:ea typeface="メイリオ" panose="020B0604030504040204" pitchFamily="50" charset="-128"/>
                        </a:rPr>
                        <a:t>別途必要となる基本給の増額率</a:t>
                      </a:r>
                      <a:endParaRPr kumimoji="1" lang="ja-JP" altLang="en-US" sz="900" b="0">
                        <a:latin typeface="メイリオ" panose="020B0604030504040204" pitchFamily="50" charset="-128"/>
                        <a:ea typeface="メイリオ" panose="020B0604030504040204" pitchFamily="50" charset="-128"/>
                      </a:endParaRPr>
                    </a:p>
                  </a:txBody>
                  <a:tcPr marL="0" marR="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ja-JP" sz="900" b="0">
                          <a:latin typeface="メイリオ" panose="020B0604030504040204" pitchFamily="50" charset="-128"/>
                          <a:ea typeface="メイリオ" panose="020B0604030504040204" pitchFamily="50" charset="-128"/>
                        </a:rPr>
                        <a:t>15</a:t>
                      </a:r>
                      <a:r>
                        <a:rPr lang="ja-JP" altLang="en-US" sz="900" b="0">
                          <a:latin typeface="メイリオ" panose="020B0604030504040204" pitchFamily="50" charset="-128"/>
                          <a:ea typeface="メイリオ" panose="020B0604030504040204" pitchFamily="50" charset="-128"/>
                        </a:rPr>
                        <a:t>％以上</a:t>
                      </a:r>
                      <a:endParaRPr kumimoji="1" lang="ja-JP" altLang="en-US" sz="900" b="0">
                        <a:latin typeface="メイリオ" panose="020B0604030504040204" pitchFamily="50" charset="-128"/>
                        <a:ea typeface="メイリオ" panose="020B0604030504040204" pitchFamily="50" charset="-128"/>
                      </a:endParaRPr>
                    </a:p>
                  </a:txBody>
                  <a:tcPr marL="0" marR="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altLang="ja-JP" sz="900" b="0">
                          <a:latin typeface="メイリオ" panose="020B0604030504040204" pitchFamily="50" charset="-128"/>
                          <a:ea typeface="メイリオ" panose="020B0604030504040204" pitchFamily="50" charset="-128"/>
                        </a:rPr>
                        <a:t>10</a:t>
                      </a:r>
                      <a:r>
                        <a:rPr lang="ja-JP" altLang="en-US" sz="900" b="0">
                          <a:latin typeface="メイリオ" panose="020B0604030504040204" pitchFamily="50" charset="-128"/>
                          <a:ea typeface="メイリオ" panose="020B0604030504040204" pitchFamily="50" charset="-128"/>
                        </a:rPr>
                        <a:t>％以上</a:t>
                      </a:r>
                      <a:endParaRPr kumimoji="1" lang="ja-JP" altLang="en-US" sz="900" b="0">
                        <a:latin typeface="メイリオ" panose="020B0604030504040204" pitchFamily="50" charset="-128"/>
                        <a:ea typeface="メイリオ" panose="020B0604030504040204" pitchFamily="50" charset="-128"/>
                      </a:endParaRPr>
                    </a:p>
                  </a:txBody>
                  <a:tcPr marL="0" marR="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ja-JP" altLang="en-US" sz="900" b="0">
                          <a:latin typeface="メイリオ" panose="020B0604030504040204" pitchFamily="50" charset="-128"/>
                          <a:ea typeface="メイリオ" panose="020B0604030504040204" pitchFamily="50" charset="-128"/>
                        </a:rPr>
                        <a:t>５％以上</a:t>
                      </a:r>
                      <a:endParaRPr kumimoji="1" lang="ja-JP" altLang="en-US" sz="900" b="0">
                        <a:latin typeface="メイリオ" panose="020B0604030504040204" pitchFamily="50" charset="-128"/>
                        <a:ea typeface="メイリオ" panose="020B0604030504040204" pitchFamily="50" charset="-128"/>
                      </a:endParaRPr>
                    </a:p>
                  </a:txBody>
                  <a:tcPr marL="0" marR="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716344"/>
                  </a:ext>
                </a:extLst>
              </a:tr>
            </a:tbl>
          </a:graphicData>
        </a:graphic>
      </p:graphicFrame>
      <p:sp>
        <p:nvSpPr>
          <p:cNvPr id="3" name="テキスト ボックス 2">
            <a:extLst>
              <a:ext uri="{FF2B5EF4-FFF2-40B4-BE49-F238E27FC236}">
                <a16:creationId xmlns:a16="http://schemas.microsoft.com/office/drawing/2014/main" id="{8CC14171-9094-B24D-8738-58F994958825}"/>
              </a:ext>
            </a:extLst>
          </p:cNvPr>
          <p:cNvSpPr txBox="1"/>
          <p:nvPr/>
        </p:nvSpPr>
        <p:spPr>
          <a:xfrm>
            <a:off x="461621" y="880886"/>
            <a:ext cx="4725443" cy="259045"/>
          </a:xfrm>
          <a:prstGeom prst="rect">
            <a:avLst/>
          </a:prstGeom>
          <a:noFill/>
        </p:spPr>
        <p:txBody>
          <a:bodyPr wrap="square">
            <a:spAutoFit/>
          </a:bodyPr>
          <a:lstStyle/>
          <a:p>
            <a:pPr marL="0" marR="0" lvl="0" indent="0" algn="just" defTabSz="995549" rtl="0" eaLnBrk="1" fontAlgn="auto" latinLnBrk="0" hangingPunct="1">
              <a:lnSpc>
                <a:spcPts val="1300"/>
              </a:lnSpc>
              <a:spcBef>
                <a:spcPts val="200"/>
              </a:spcBef>
              <a:spcAft>
                <a:spcPts val="20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rPr>
              <a:t>次の</a:t>
            </a:r>
            <a:r>
              <a:rPr lang="ja-JP" altLang="en-US" sz="1050" b="1">
                <a:solidFill>
                  <a:srgbClr val="C00000"/>
                </a:solidFill>
                <a:latin typeface="メイリオ" panose="020B0604030504040204" pitchFamily="50" charset="-128"/>
                <a:ea typeface="メイリオ" panose="020B0604030504040204" pitchFamily="50" charset="-128"/>
              </a:rPr>
              <a:t>いずれにも</a:t>
            </a:r>
            <a:r>
              <a:rPr lang="ja-JP" altLang="en-US" sz="1050" b="0">
                <a:solidFill>
                  <a:schemeClr val="tx1"/>
                </a:solidFill>
                <a:latin typeface="メイリオ" panose="020B0604030504040204" pitchFamily="50" charset="-128"/>
                <a:ea typeface="メイリオ" panose="020B0604030504040204" pitchFamily="50" charset="-128"/>
              </a:rPr>
              <a:t>該当</a:t>
            </a:r>
            <a:r>
              <a:rPr lang="ja-JP" altLang="en-US" sz="1050" b="0">
                <a:latin typeface="メイリオ" panose="020B0604030504040204" pitchFamily="50" charset="-128"/>
                <a:ea typeface="メイリオ" panose="020B0604030504040204" pitchFamily="50" charset="-128"/>
              </a:rPr>
              <a:t>する労働者である</a:t>
            </a:r>
            <a:r>
              <a:rPr lang="ja-JP" altLang="en-US" sz="1050" b="0">
                <a:solidFill>
                  <a:schemeClr val="tx1"/>
                </a:solidFill>
                <a:latin typeface="メイリオ" panose="020B0604030504040204" pitchFamily="50" charset="-128"/>
                <a:ea typeface="メイリオ" panose="020B0604030504040204" pitchFamily="50" charset="-128"/>
              </a:rPr>
              <a:t>こと。</a:t>
            </a:r>
            <a:endParaRPr lang="en-US" altLang="ja-JP" sz="1050" b="0">
              <a:solidFill>
                <a:schemeClr val="tx1"/>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F1BB27EC-CCED-0B22-2E03-3703721768ED}"/>
              </a:ext>
            </a:extLst>
          </p:cNvPr>
          <p:cNvSpPr>
            <a:spLocks noGrp="1"/>
          </p:cNvSpPr>
          <p:nvPr>
            <p:ph type="sldNum" sz="quarter" idx="12"/>
          </p:nvPr>
        </p:nvSpPr>
        <p:spPr>
          <a:xfrm>
            <a:off x="-1164016" y="9729049"/>
            <a:ext cx="1680210" cy="550138"/>
          </a:xfrm>
        </p:spPr>
        <p:txBody>
          <a:bodyPr/>
          <a:lstStyle/>
          <a:p>
            <a:fld id="{5257D7FA-C634-4D74-AC8F-65C7EB806FB4}" type="slidenum">
              <a:rPr lang="ja-JP" altLang="en-US" sz="1600" smtClean="0">
                <a:latin typeface="Meiryo UI" panose="020B0604030504040204" pitchFamily="50" charset="-128"/>
                <a:ea typeface="Meiryo UI" panose="020B0604030504040204" pitchFamily="50" charset="-128"/>
              </a:rPr>
              <a:pPr/>
              <a:t>3</a:t>
            </a:fld>
            <a:endParaRPr lang="ja-JP" altLang="en-US" sz="160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686D891-B57C-C5BC-C510-2BAA2F7C3A09}"/>
              </a:ext>
            </a:extLst>
          </p:cNvPr>
          <p:cNvSpPr txBox="1"/>
          <p:nvPr/>
        </p:nvSpPr>
        <p:spPr>
          <a:xfrm>
            <a:off x="792070" y="235737"/>
            <a:ext cx="5971705" cy="446802"/>
          </a:xfrm>
          <a:prstGeom prst="rect">
            <a:avLst/>
          </a:prstGeom>
          <a:noFill/>
        </p:spPr>
        <p:txBody>
          <a:bodyPr wrap="square" rtlCol="0">
            <a:noAutofit/>
          </a:bodyPr>
          <a:lstStyle/>
          <a:p>
            <a:pPr defTabSz="982566">
              <a:defRPr/>
            </a:pPr>
            <a:r>
              <a:rPr lang="ja-JP" altLang="en-US" sz="1800" b="1" spc="100">
                <a:solidFill>
                  <a:srgbClr val="003399"/>
                </a:solidFill>
                <a:latin typeface="メイリオ" panose="020B0604030504040204" pitchFamily="50" charset="-128"/>
                <a:ea typeface="メイリオ" panose="020B0604030504040204" pitchFamily="50" charset="-128"/>
              </a:rPr>
              <a:t>対象となる労働者について</a:t>
            </a:r>
            <a:endParaRPr lang="ja-JP" altLang="en-US" sz="1800" b="1" spc="100">
              <a:solidFill>
                <a:srgbClr val="003399"/>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5" name="グループ化 14">
            <a:extLst>
              <a:ext uri="{FF2B5EF4-FFF2-40B4-BE49-F238E27FC236}">
                <a16:creationId xmlns:a16="http://schemas.microsoft.com/office/drawing/2014/main" id="{53E3D17A-6A8C-F849-5EAB-9BC98782915A}"/>
              </a:ext>
            </a:extLst>
          </p:cNvPr>
          <p:cNvGrpSpPr/>
          <p:nvPr/>
        </p:nvGrpSpPr>
        <p:grpSpPr>
          <a:xfrm>
            <a:off x="114482" y="114264"/>
            <a:ext cx="6732000" cy="541925"/>
            <a:chOff x="533985" y="2858152"/>
            <a:chExt cx="6138849" cy="479074"/>
          </a:xfrm>
        </p:grpSpPr>
        <p:sp>
          <p:nvSpPr>
            <p:cNvPr id="16" name="フローチャート: 処理 15">
              <a:extLst>
                <a:ext uri="{FF2B5EF4-FFF2-40B4-BE49-F238E27FC236}">
                  <a16:creationId xmlns:a16="http://schemas.microsoft.com/office/drawing/2014/main" id="{53B7C21D-B759-A384-A696-59EC9F1C269B}"/>
                </a:ext>
              </a:extLst>
            </p:cNvPr>
            <p:cNvSpPr/>
            <p:nvPr/>
          </p:nvSpPr>
          <p:spPr>
            <a:xfrm>
              <a:off x="533985" y="2858152"/>
              <a:ext cx="512137" cy="479074"/>
            </a:xfrm>
            <a:prstGeom prst="flowChartProcess">
              <a:avLst/>
            </a:prstGeom>
            <a:solidFill>
              <a:srgbClr val="003399"/>
            </a:solidFill>
            <a:ln w="25400" cap="flat" cmpd="sng" algn="ctr">
              <a:noFill/>
              <a:prstDash val="solid"/>
            </a:ln>
            <a:effectLst/>
          </p:spPr>
          <p:txBody>
            <a:bodyPr lIns="99555" tIns="108000" rIns="99555"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33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a:extLst>
                <a:ext uri="{FF2B5EF4-FFF2-40B4-BE49-F238E27FC236}">
                  <a16:creationId xmlns:a16="http://schemas.microsoft.com/office/drawing/2014/main" id="{3D509A1A-A04F-AC0A-6B98-D804AACEF49F}"/>
                </a:ext>
              </a:extLst>
            </p:cNvPr>
            <p:cNvCxnSpPr>
              <a:cxnSpLocks/>
            </p:cNvCxnSpPr>
            <p:nvPr/>
          </p:nvCxnSpPr>
          <p:spPr>
            <a:xfrm>
              <a:off x="533985" y="3330315"/>
              <a:ext cx="6138849" cy="6910"/>
            </a:xfrm>
            <a:prstGeom prst="line">
              <a:avLst/>
            </a:prstGeom>
            <a:noFill/>
            <a:ln w="57150" cap="flat" cmpd="sng" algn="ctr">
              <a:solidFill>
                <a:srgbClr val="003399"/>
              </a:solidFill>
              <a:prstDash val="solid"/>
            </a:ln>
            <a:effectLst/>
          </p:spPr>
        </p:cxnSp>
      </p:grpSp>
    </p:spTree>
    <p:extLst>
      <p:ext uri="{BB962C8B-B14F-4D97-AF65-F5344CB8AC3E}">
        <p14:creationId xmlns:p14="http://schemas.microsoft.com/office/powerpoint/2010/main" val="223457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表 3">
            <a:extLst>
              <a:ext uri="{FF2B5EF4-FFF2-40B4-BE49-F238E27FC236}">
                <a16:creationId xmlns:a16="http://schemas.microsoft.com/office/drawing/2014/main" id="{31EE9DD1-2838-4F6D-9160-C4E1A7C1EFCC}"/>
              </a:ext>
            </a:extLst>
          </p:cNvPr>
          <p:cNvGraphicFramePr>
            <a:graphicFrameLocks noGrp="1"/>
          </p:cNvGraphicFramePr>
          <p:nvPr>
            <p:extLst>
              <p:ext uri="{D42A27DB-BD31-4B8C-83A1-F6EECF244321}">
                <p14:modId xmlns:p14="http://schemas.microsoft.com/office/powerpoint/2010/main" val="2481487911"/>
              </p:ext>
            </p:extLst>
          </p:nvPr>
        </p:nvGraphicFramePr>
        <p:xfrm>
          <a:off x="437122" y="1328428"/>
          <a:ext cx="6326653" cy="7010772"/>
        </p:xfrm>
        <a:graphic>
          <a:graphicData uri="http://schemas.openxmlformats.org/drawingml/2006/table">
            <a:tbl>
              <a:tblPr firstRow="1" bandRow="1">
                <a:tableStyleId>{5C22544A-7EE6-4342-B048-85BDC9FD1C3A}</a:tableStyleId>
              </a:tblPr>
              <a:tblGrid>
                <a:gridCol w="251809">
                  <a:extLst>
                    <a:ext uri="{9D8B030D-6E8A-4147-A177-3AD203B41FA5}">
                      <a16:colId xmlns:a16="http://schemas.microsoft.com/office/drawing/2014/main" val="2126308871"/>
                    </a:ext>
                  </a:extLst>
                </a:gridCol>
                <a:gridCol w="6074844">
                  <a:extLst>
                    <a:ext uri="{9D8B030D-6E8A-4147-A177-3AD203B41FA5}">
                      <a16:colId xmlns:a16="http://schemas.microsoft.com/office/drawing/2014/main" val="2470637547"/>
                    </a:ext>
                  </a:extLst>
                </a:gridCol>
              </a:tblGrid>
              <a:tr h="664738">
                <a:tc>
                  <a:txBody>
                    <a:bodyPr/>
                    <a:lstStyle/>
                    <a:p>
                      <a:pPr marL="0" marR="0" lvl="0" indent="0" algn="l" defTabSz="995549" rtl="0" eaLnBrk="1" fontAlgn="auto" latinLnBrk="0" hangingPunct="1">
                        <a:lnSpc>
                          <a:spcPts val="1700"/>
                        </a:lnSpc>
                        <a:spcBef>
                          <a:spcPts val="0"/>
                        </a:spcBef>
                        <a:spcAft>
                          <a:spcPts val="0"/>
                        </a:spcAft>
                        <a:buClrTx/>
                        <a:buSzTx/>
                        <a:buFontTx/>
                        <a:buNone/>
                        <a:tabLst/>
                        <a:defRPr/>
                      </a:pPr>
                      <a:r>
                        <a:rPr kumimoji="1" lang="ja-JP" altLang="en-US" sz="1050" b="0">
                          <a:solidFill>
                            <a:schemeClr val="tx1"/>
                          </a:solidFill>
                          <a:latin typeface="メイリオ" panose="020B0604030504040204" pitchFamily="50" charset="-128"/>
                          <a:ea typeface="メイリオ" panose="020B0604030504040204" pitchFamily="50" charset="-128"/>
                        </a:rPr>
                        <a:t>①</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700"/>
                        </a:lnSpc>
                        <a:spcBef>
                          <a:spcPts val="200"/>
                        </a:spcBef>
                        <a:spcAft>
                          <a:spcPts val="20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rPr>
                        <a:t>新たに社会保険の被保険者とした対象労働者を、各支給対象期の期間以上継続して雇用し、当該労働者に対して同支給対象期分</a:t>
                      </a:r>
                      <a:r>
                        <a:rPr lang="en-US" altLang="ja-JP" sz="1050" b="0" baseline="30000">
                          <a:solidFill>
                            <a:schemeClr val="tx1"/>
                          </a:solidFill>
                          <a:latin typeface="メイリオ" panose="020B0604030504040204" pitchFamily="50" charset="-128"/>
                          <a:ea typeface="メイリオ" panose="020B0604030504040204" pitchFamily="50" charset="-128"/>
                        </a:rPr>
                        <a:t>※1</a:t>
                      </a:r>
                      <a:r>
                        <a:rPr lang="ja-JP" altLang="en-US" sz="1050" b="0">
                          <a:solidFill>
                            <a:schemeClr val="tx1"/>
                          </a:solidFill>
                          <a:latin typeface="メイリオ" panose="020B0604030504040204" pitchFamily="50" charset="-128"/>
                          <a:ea typeface="メイリオ" panose="020B0604030504040204" pitchFamily="50" charset="-128"/>
                        </a:rPr>
                        <a:t>の賃金を支給した事業主。</a:t>
                      </a:r>
                      <a:endParaRPr kumimoji="1" lang="ja-JP" altLang="en-US" sz="1050" b="0" u="none">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09132912"/>
                  </a:ext>
                </a:extLst>
              </a:tr>
              <a:tr h="1507636">
                <a:tc>
                  <a:txBody>
                    <a:bodyPr/>
                    <a:lstStyle/>
                    <a:p>
                      <a:pPr algn="l">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②</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300"/>
                        </a:lnSpc>
                        <a:spcBef>
                          <a:spcPts val="200"/>
                        </a:spcBef>
                        <a:spcAft>
                          <a:spcPts val="200"/>
                        </a:spcAft>
                        <a:buClrTx/>
                        <a:buSzTx/>
                        <a:buFontTx/>
                        <a:buNone/>
                        <a:tabLst/>
                        <a:defRPr/>
                      </a:pPr>
                      <a:r>
                        <a:rPr lang="ja-JP" altLang="en-US" sz="1100" b="0">
                          <a:solidFill>
                            <a:schemeClr val="tx1"/>
                          </a:solidFill>
                          <a:latin typeface="メイリオ" panose="020B0604030504040204" pitchFamily="50" charset="-128"/>
                          <a:ea typeface="メイリオ" panose="020B0604030504040204" pitchFamily="50" charset="-128"/>
                        </a:rPr>
                        <a:t>新たに社会保険の被保険者とした対象労働者について、基本給および定額で支給されている諸手当を次に掲げるそれぞれの場合に合理的な理由なく減額していない事業主</a:t>
                      </a:r>
                      <a:br>
                        <a:rPr lang="en-US" altLang="ja-JP" sz="1100" b="0">
                          <a:solidFill>
                            <a:schemeClr val="tx1"/>
                          </a:solidFill>
                          <a:latin typeface="メイリオ" panose="020B0604030504040204" pitchFamily="50" charset="-128"/>
                          <a:ea typeface="メイリオ" panose="020B0604030504040204" pitchFamily="50" charset="-128"/>
                        </a:rPr>
                      </a:br>
                      <a:r>
                        <a:rPr lang="en-US" altLang="ja-JP" sz="1100" b="0">
                          <a:solidFill>
                            <a:schemeClr val="tx1"/>
                          </a:solidFill>
                          <a:latin typeface="メイリオ" panose="020B0604030504040204" pitchFamily="50" charset="-128"/>
                          <a:ea typeface="メイリオ" panose="020B0604030504040204" pitchFamily="50" charset="-128"/>
                        </a:rPr>
                        <a:t>ⅰ</a:t>
                      </a:r>
                      <a:r>
                        <a:rPr lang="ja-JP" altLang="en-US" sz="1100" b="0">
                          <a:solidFill>
                            <a:schemeClr val="tx1"/>
                          </a:solidFill>
                          <a:latin typeface="メイリオ" panose="020B0604030504040204" pitchFamily="50" charset="-128"/>
                          <a:ea typeface="メイリオ" panose="020B0604030504040204" pitchFamily="50" charset="-128"/>
                        </a:rPr>
                        <a:t>）１年目の取組を実施した場合は、週所定労働時間の延長等前後６か月とで比較する。</a:t>
                      </a:r>
                      <a:endParaRPr lang="en-US" altLang="ja-JP" sz="1100" b="0">
                        <a:solidFill>
                          <a:schemeClr val="tx1"/>
                        </a:solidFill>
                        <a:latin typeface="メイリオ" panose="020B0604030504040204" pitchFamily="50" charset="-128"/>
                        <a:ea typeface="メイリオ" panose="020B0604030504040204" pitchFamily="50" charset="-128"/>
                      </a:endParaRPr>
                    </a:p>
                    <a:p>
                      <a:pPr marL="0" marR="0" lvl="0" indent="0" algn="l" defTabSz="995549" rtl="0" eaLnBrk="1" fontAlgn="auto" latinLnBrk="0" hangingPunct="1">
                        <a:lnSpc>
                          <a:spcPts val="1300"/>
                        </a:lnSpc>
                        <a:spcBef>
                          <a:spcPts val="200"/>
                        </a:spcBef>
                        <a:spcAft>
                          <a:spcPts val="200"/>
                        </a:spcAft>
                        <a:buClrTx/>
                        <a:buSzTx/>
                        <a:buFontTx/>
                        <a:buNone/>
                        <a:tabLst/>
                        <a:defRPr/>
                      </a:pPr>
                      <a:r>
                        <a:rPr lang="en-US" altLang="ja-JP" sz="1100" b="0">
                          <a:solidFill>
                            <a:schemeClr val="tx1"/>
                          </a:solidFill>
                          <a:latin typeface="メイリオ" panose="020B0604030504040204" pitchFamily="50" charset="-128"/>
                          <a:ea typeface="メイリオ" panose="020B0604030504040204" pitchFamily="50" charset="-128"/>
                        </a:rPr>
                        <a:t>ⅱ</a:t>
                      </a:r>
                      <a:r>
                        <a:rPr lang="ja-JP" altLang="en-US" sz="1100" b="0">
                          <a:solidFill>
                            <a:schemeClr val="tx1"/>
                          </a:solidFill>
                          <a:latin typeface="メイリオ" panose="020B0604030504040204" pitchFamily="50" charset="-128"/>
                          <a:ea typeface="メイリオ" panose="020B0604030504040204" pitchFamily="50" charset="-128"/>
                        </a:rPr>
                        <a:t>）１年目の取組（複数年かけて週所定労働時間の延長等に取組む場合）を実施した場合は、週所定労働時間の延長等を行った最初の日前６か月と社会保険適用後６か月とで比較する。</a:t>
                      </a:r>
                      <a:endParaRPr lang="en-US" altLang="ja-JP" sz="1100" b="0">
                        <a:solidFill>
                          <a:schemeClr val="tx1"/>
                        </a:solidFill>
                        <a:latin typeface="メイリオ" panose="020B0604030504040204" pitchFamily="50" charset="-128"/>
                        <a:ea typeface="メイリオ" panose="020B0604030504040204" pitchFamily="50" charset="-128"/>
                      </a:endParaRPr>
                    </a:p>
                    <a:p>
                      <a:pPr marL="0" marR="0" lvl="0" indent="0" algn="l" defTabSz="995549" rtl="0" eaLnBrk="1" fontAlgn="auto" latinLnBrk="0" hangingPunct="1">
                        <a:lnSpc>
                          <a:spcPts val="1300"/>
                        </a:lnSpc>
                        <a:spcBef>
                          <a:spcPts val="200"/>
                        </a:spcBef>
                        <a:spcAft>
                          <a:spcPts val="200"/>
                        </a:spcAft>
                        <a:buClrTx/>
                        <a:buSzTx/>
                        <a:buFontTx/>
                        <a:buNone/>
                        <a:tabLst/>
                        <a:defRPr/>
                      </a:pPr>
                      <a:r>
                        <a:rPr lang="en-US" altLang="ja-JP" sz="1100" b="0">
                          <a:solidFill>
                            <a:schemeClr val="tx1"/>
                          </a:solidFill>
                          <a:latin typeface="メイリオ" panose="020B0604030504040204" pitchFamily="50" charset="-128"/>
                          <a:ea typeface="メイリオ" panose="020B0604030504040204" pitchFamily="50" charset="-128"/>
                        </a:rPr>
                        <a:t>ⅲ</a:t>
                      </a:r>
                      <a:r>
                        <a:rPr lang="ja-JP" altLang="en-US" sz="1100" b="0">
                          <a:solidFill>
                            <a:schemeClr val="tx1"/>
                          </a:solidFill>
                          <a:latin typeface="メイリオ" panose="020B0604030504040204" pitchFamily="50" charset="-128"/>
                          <a:ea typeface="メイリオ" panose="020B0604030504040204" pitchFamily="50" charset="-128"/>
                        </a:rPr>
                        <a:t>）２年目の取組を実施した場合は、週所定労働時間の延長等後６か月と第２期支給対象期の６か月とで比較する。</a:t>
                      </a:r>
                      <a:endParaRPr lang="en-US" altLang="ja-JP" sz="1100" b="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7249555"/>
                  </a:ext>
                </a:extLst>
              </a:tr>
              <a:tr h="638234">
                <a:tc>
                  <a:txBody>
                    <a:bodyPr/>
                    <a:lstStyle/>
                    <a:p>
                      <a:pPr algn="l">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③</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lnSpc>
                          <a:spcPts val="1300"/>
                        </a:lnSpc>
                        <a:spcBef>
                          <a:spcPts val="200"/>
                        </a:spcBef>
                        <a:spcAft>
                          <a:spcPts val="200"/>
                        </a:spcAft>
                      </a:pPr>
                      <a:r>
                        <a:rPr lang="ja-JP" altLang="en-US" sz="1050" b="0">
                          <a:solidFill>
                            <a:schemeClr val="tx1"/>
                          </a:solidFill>
                          <a:latin typeface="メイリオ" panose="020B0604030504040204" pitchFamily="50" charset="-128"/>
                          <a:ea typeface="メイリオ" panose="020B0604030504040204" pitchFamily="50" charset="-128"/>
                        </a:rPr>
                        <a:t>新たに社会保険の被保険者とした対象労働者について、社会保険の被保険者要件を満たすこととなった日以降の全ての期間、雇用保険および社会保険の被保険者として適用させている事業主</a:t>
                      </a:r>
                      <a:endParaRPr kumimoji="1" lang="ja-JP" altLang="en-US" sz="1050" b="0" u="none">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478980"/>
                  </a:ext>
                </a:extLst>
              </a:tr>
              <a:tr h="587796">
                <a:tc>
                  <a:txBody>
                    <a:bodyPr/>
                    <a:lstStyle/>
                    <a:p>
                      <a:pPr algn="l">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④</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300"/>
                        </a:lnSpc>
                        <a:spcBef>
                          <a:spcPts val="0"/>
                        </a:spcBef>
                        <a:spcAft>
                          <a:spcPts val="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rPr>
                        <a:t>新たに社会保険の被保険者とした対象労働者について、週所定労働時間および社会保険加入状況を明確にした雇用契約書等を作成および交付している事業主</a:t>
                      </a:r>
                      <a:endParaRPr lang="en-US" altLang="ja-JP"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0654213"/>
                  </a:ext>
                </a:extLst>
              </a:tr>
              <a:tr h="840019">
                <a:tc>
                  <a:txBody>
                    <a:bodyPr/>
                    <a:lstStyle/>
                    <a:p>
                      <a:pPr algn="l">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⑤</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300"/>
                        </a:lnSpc>
                        <a:spcBef>
                          <a:spcPts val="0"/>
                        </a:spcBef>
                        <a:spcAft>
                          <a:spcPts val="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保険適用時処遇改善コースの併用メニュー（３期目）または労働時間延長メニューの対象労働者に限り、短時間労働者労働時間延長支援コースへ切り替えての申請を可能とするが、この切替えを行う場合は、当該対象労働者に係る併用メニュー（３期目）または労働時間延長メニューの支給申請が提出されていない事業主</a:t>
                      </a:r>
                      <a:endParaRPr lang="en-US" altLang="ja-JP"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6552304"/>
                  </a:ext>
                </a:extLst>
              </a:tr>
              <a:tr h="590238">
                <a:tc>
                  <a:txBody>
                    <a:bodyPr/>
                    <a:lstStyle/>
                    <a:p>
                      <a:pPr algn="l">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⑥</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700"/>
                        </a:lnSpc>
                        <a:spcBef>
                          <a:spcPts val="0"/>
                        </a:spcBef>
                        <a:spcAft>
                          <a:spcPts val="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rPr>
                        <a:t>雇用する有期雇用労働者等について、週所定労働時間を５時間以上延長または２時間以上５時間未満延長</a:t>
                      </a:r>
                      <a:r>
                        <a:rPr lang="en-US" altLang="ja-JP" sz="1050" b="0" baseline="30000">
                          <a:solidFill>
                            <a:schemeClr val="tx1"/>
                          </a:solidFill>
                          <a:latin typeface="メイリオ" panose="020B0604030504040204" pitchFamily="50" charset="-128"/>
                          <a:ea typeface="メイリオ" panose="020B0604030504040204" pitchFamily="50" charset="-128"/>
                        </a:rPr>
                        <a:t>※2</a:t>
                      </a:r>
                      <a:r>
                        <a:rPr lang="ja-JP" altLang="en-US" sz="1050" b="0">
                          <a:solidFill>
                            <a:schemeClr val="tx1"/>
                          </a:solidFill>
                          <a:latin typeface="メイリオ" panose="020B0604030504040204" pitchFamily="50" charset="-128"/>
                          <a:ea typeface="メイリオ" panose="020B0604030504040204" pitchFamily="50" charset="-128"/>
                        </a:rPr>
                        <a:t>するとともに基本給を増額した事業主</a:t>
                      </a:r>
                      <a:r>
                        <a:rPr lang="en-US" altLang="ja-JP" sz="1050" b="0" baseline="30000">
                          <a:solidFill>
                            <a:schemeClr val="tx1"/>
                          </a:solidFill>
                          <a:latin typeface="メイリオ" panose="020B0604030504040204" pitchFamily="50" charset="-128"/>
                          <a:ea typeface="メイリオ" panose="020B0604030504040204" pitchFamily="50" charset="-128"/>
                        </a:rPr>
                        <a:t>※3</a:t>
                      </a:r>
                      <a:endParaRPr kumimoji="1" lang="ja-JP" altLang="en-US" sz="1050" b="0" u="none" baseline="3000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567482"/>
                  </a:ext>
                </a:extLst>
              </a:tr>
              <a:tr h="1081241">
                <a:tc>
                  <a:txBody>
                    <a:bodyPr/>
                    <a:lstStyle/>
                    <a:p>
                      <a:pPr algn="l">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⑦</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indent="0" algn="l">
                        <a:lnSpc>
                          <a:spcPts val="1300"/>
                        </a:lnSpc>
                        <a:spcBef>
                          <a:spcPts val="200"/>
                        </a:spcBef>
                        <a:spcAft>
                          <a:spcPts val="200"/>
                        </a:spcAft>
                      </a:pPr>
                      <a:r>
                        <a:rPr lang="ja-JP" altLang="en-US" sz="1050" b="0">
                          <a:solidFill>
                            <a:schemeClr val="tx1"/>
                          </a:solidFill>
                          <a:latin typeface="メイリオ" panose="020B0604030504040204" pitchFamily="50" charset="-128"/>
                          <a:ea typeface="メイリオ" panose="020B0604030504040204" pitchFamily="50" charset="-128"/>
                        </a:rPr>
                        <a:t>社会保険の適用拡大、基本給の増額または労働時間の延長等によって、対象労働者が新たに社会保険の被保険者要件を満たし、当該者を新たに社会保険の被保険者とする場合であって、適用日の１か月前の日から起算して３か月が経過する日の前日までの間に、⑥の措置を講じた事業主</a:t>
                      </a:r>
                      <a:endParaRPr lang="en-US" altLang="ja-JP" sz="1050" b="0">
                        <a:solidFill>
                          <a:schemeClr val="tx1"/>
                        </a:solidFill>
                        <a:latin typeface="メイリオ" panose="020B0604030504040204" pitchFamily="50" charset="-128"/>
                        <a:ea typeface="メイリオ" panose="020B0604030504040204" pitchFamily="50" charset="-128"/>
                      </a:endParaRPr>
                    </a:p>
                    <a:p>
                      <a:pPr marL="0" indent="0" algn="l">
                        <a:lnSpc>
                          <a:spcPts val="1300"/>
                        </a:lnSpc>
                        <a:spcBef>
                          <a:spcPts val="200"/>
                        </a:spcBef>
                        <a:spcAft>
                          <a:spcPts val="200"/>
                        </a:spcAft>
                      </a:pPr>
                      <a:r>
                        <a:rPr lang="ja-JP" altLang="en-US" sz="1050" b="0">
                          <a:solidFill>
                            <a:schemeClr val="tx1"/>
                          </a:solidFill>
                          <a:latin typeface="メイリオ" panose="020B0604030504040204" pitchFamily="50" charset="-128"/>
                          <a:ea typeface="メイリオ" panose="020B0604030504040204" pitchFamily="50" charset="-128"/>
                        </a:rPr>
                        <a:t>または上記⑥の措置を講じ、それによって、新たに社会保険の被保険者としての要件を満たした対象労働者を、その被保険者とした事業主</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47564347"/>
                  </a:ext>
                </a:extLst>
              </a:tr>
              <a:tr h="1100870">
                <a:tc>
                  <a:txBody>
                    <a:bodyPr/>
                    <a:lstStyle/>
                    <a:p>
                      <a:pPr algn="l">
                        <a:lnSpc>
                          <a:spcPts val="1700"/>
                        </a:lnSpc>
                      </a:pPr>
                      <a:r>
                        <a:rPr kumimoji="1" lang="ja-JP" altLang="en-US" sz="1050" b="0">
                          <a:solidFill>
                            <a:schemeClr val="tx1"/>
                          </a:solidFill>
                          <a:latin typeface="メイリオ" panose="020B0604030504040204" pitchFamily="50" charset="-128"/>
                          <a:ea typeface="メイリオ" panose="020B0604030504040204" pitchFamily="50" charset="-128"/>
                        </a:rPr>
                        <a:t>⑧</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300"/>
                        </a:lnSpc>
                        <a:spcBef>
                          <a:spcPts val="200"/>
                        </a:spcBef>
                        <a:spcAft>
                          <a:spcPts val="20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rPr>
                        <a:t>⑥</a:t>
                      </a:r>
                      <a:r>
                        <a:rPr kumimoji="1" lang="ja-JP" altLang="en-US" sz="1050" b="0" u="none">
                          <a:solidFill>
                            <a:schemeClr val="tx1"/>
                          </a:solidFill>
                          <a:latin typeface="メイリオ" panose="020B0604030504040204" pitchFamily="50" charset="-128"/>
                          <a:ea typeface="メイリオ" panose="020B0604030504040204" pitchFamily="50" charset="-128"/>
                        </a:rPr>
                        <a:t>の取組後、第２期支給対象期の開始日までに、対象労働者に対して、次のａからｃまでのいずれかの措置を講じた事業者</a:t>
                      </a:r>
                      <a:br>
                        <a:rPr kumimoji="1" lang="en-US" altLang="ja-JP" sz="1050" b="0" u="none">
                          <a:solidFill>
                            <a:schemeClr val="tx1"/>
                          </a:solidFill>
                          <a:latin typeface="メイリオ" panose="020B0604030504040204" pitchFamily="50" charset="-128"/>
                          <a:ea typeface="メイリオ" panose="020B0604030504040204" pitchFamily="50" charset="-128"/>
                        </a:rPr>
                      </a:br>
                      <a:r>
                        <a:rPr kumimoji="1" lang="en-US" altLang="ja-JP" sz="1050" b="0" u="none">
                          <a:solidFill>
                            <a:schemeClr val="tx1"/>
                          </a:solidFill>
                          <a:latin typeface="メイリオ" panose="020B0604030504040204" pitchFamily="50" charset="-128"/>
                          <a:ea typeface="メイリオ" panose="020B0604030504040204" pitchFamily="50" charset="-128"/>
                        </a:rPr>
                        <a:t>a</a:t>
                      </a:r>
                      <a:r>
                        <a:rPr kumimoji="1" lang="ja-JP" altLang="en-US" sz="1050" b="0" u="none">
                          <a:solidFill>
                            <a:schemeClr val="tx1"/>
                          </a:solidFill>
                          <a:latin typeface="メイリオ" panose="020B0604030504040204" pitchFamily="50" charset="-128"/>
                          <a:ea typeface="メイリオ" panose="020B0604030504040204" pitchFamily="50" charset="-128"/>
                        </a:rPr>
                        <a:t>　週所定労働時間を２時間以上延長する</a:t>
                      </a:r>
                      <a:r>
                        <a:rPr lang="en-US" altLang="ja-JP" sz="1050" b="0" baseline="30000">
                          <a:solidFill>
                            <a:schemeClr val="tx1"/>
                          </a:solidFill>
                          <a:latin typeface="メイリオ" panose="020B0604030504040204" pitchFamily="50" charset="-128"/>
                          <a:ea typeface="メイリオ" panose="020B0604030504040204" pitchFamily="50" charset="-128"/>
                        </a:rPr>
                        <a:t>※4</a:t>
                      </a:r>
                      <a:r>
                        <a:rPr kumimoji="1" lang="ja-JP" altLang="en-US" sz="1050" b="0" u="none">
                          <a:solidFill>
                            <a:schemeClr val="tx1"/>
                          </a:solidFill>
                          <a:latin typeface="メイリオ" panose="020B0604030504040204" pitchFamily="50" charset="-128"/>
                          <a:ea typeface="メイリオ" panose="020B0604030504040204" pitchFamily="50" charset="-128"/>
                        </a:rPr>
                        <a:t>。</a:t>
                      </a:r>
                      <a:br>
                        <a:rPr kumimoji="1" lang="en-US" altLang="ja-JP" sz="1050" b="0" u="none">
                          <a:solidFill>
                            <a:schemeClr val="tx1"/>
                          </a:solidFill>
                          <a:latin typeface="メイリオ" panose="020B0604030504040204" pitchFamily="50" charset="-128"/>
                          <a:ea typeface="メイリオ" panose="020B0604030504040204" pitchFamily="50" charset="-128"/>
                        </a:rPr>
                      </a:br>
                      <a:r>
                        <a:rPr kumimoji="1" lang="en-US" altLang="ja-JP" sz="1050" b="0" u="none">
                          <a:solidFill>
                            <a:schemeClr val="tx1"/>
                          </a:solidFill>
                          <a:latin typeface="メイリオ" panose="020B0604030504040204" pitchFamily="50" charset="-128"/>
                          <a:ea typeface="メイリオ" panose="020B0604030504040204" pitchFamily="50" charset="-128"/>
                        </a:rPr>
                        <a:t>b</a:t>
                      </a:r>
                      <a:r>
                        <a:rPr kumimoji="1" lang="ja-JP" altLang="en-US" sz="1050" b="0" u="none">
                          <a:solidFill>
                            <a:schemeClr val="tx1"/>
                          </a:solidFill>
                          <a:latin typeface="メイリオ" panose="020B0604030504040204" pitchFamily="50" charset="-128"/>
                          <a:ea typeface="メイリオ" panose="020B0604030504040204" pitchFamily="50" charset="-128"/>
                        </a:rPr>
                        <a:t>　基本給を５％以上増額する</a:t>
                      </a:r>
                      <a:r>
                        <a:rPr lang="en-US" altLang="ja-JP" sz="1050" b="0" baseline="30000">
                          <a:solidFill>
                            <a:schemeClr val="tx1"/>
                          </a:solidFill>
                          <a:latin typeface="メイリオ" panose="020B0604030504040204" pitchFamily="50" charset="-128"/>
                          <a:ea typeface="メイリオ" panose="020B0604030504040204" pitchFamily="50" charset="-128"/>
                        </a:rPr>
                        <a:t>※4</a:t>
                      </a:r>
                      <a:r>
                        <a:rPr kumimoji="1" lang="ja-JP" altLang="en-US" sz="1050" b="0" u="none">
                          <a:solidFill>
                            <a:schemeClr val="tx1"/>
                          </a:solidFill>
                          <a:latin typeface="メイリオ" panose="020B0604030504040204" pitchFamily="50" charset="-128"/>
                          <a:ea typeface="メイリオ" panose="020B0604030504040204" pitchFamily="50" charset="-128"/>
                        </a:rPr>
                        <a:t>。</a:t>
                      </a:r>
                      <a:br>
                        <a:rPr kumimoji="1" lang="en-US" altLang="ja-JP" sz="1050" b="0" u="none">
                          <a:solidFill>
                            <a:schemeClr val="tx1"/>
                          </a:solidFill>
                          <a:latin typeface="メイリオ" panose="020B0604030504040204" pitchFamily="50" charset="-128"/>
                          <a:ea typeface="メイリオ" panose="020B0604030504040204" pitchFamily="50" charset="-128"/>
                        </a:rPr>
                      </a:br>
                      <a:r>
                        <a:rPr kumimoji="1" lang="en-US" altLang="ja-JP" sz="1050" b="0" u="none">
                          <a:solidFill>
                            <a:schemeClr val="tx1"/>
                          </a:solidFill>
                          <a:latin typeface="メイリオ" panose="020B0604030504040204" pitchFamily="50" charset="-128"/>
                          <a:ea typeface="メイリオ" panose="020B0604030504040204" pitchFamily="50" charset="-128"/>
                        </a:rPr>
                        <a:t>c</a:t>
                      </a:r>
                      <a:r>
                        <a:rPr kumimoji="1" lang="ja-JP" altLang="en-US" sz="1050" b="0" u="none">
                          <a:solidFill>
                            <a:schemeClr val="tx1"/>
                          </a:solidFill>
                          <a:latin typeface="メイリオ" panose="020B0604030504040204" pitchFamily="50" charset="-128"/>
                          <a:ea typeface="メイリオ" panose="020B0604030504040204" pitchFamily="50" charset="-128"/>
                        </a:rPr>
                        <a:t>　昇給、賞与もしくは退職金制度のいずれかの制度を新たに適用させる</a:t>
                      </a:r>
                      <a:r>
                        <a:rPr lang="en-US" altLang="ja-JP" sz="1050" b="0" baseline="30000">
                          <a:solidFill>
                            <a:schemeClr val="tx1"/>
                          </a:solidFill>
                          <a:latin typeface="メイリオ" panose="020B0604030504040204" pitchFamily="50" charset="-128"/>
                          <a:ea typeface="メイリオ" panose="020B0604030504040204" pitchFamily="50" charset="-128"/>
                        </a:rPr>
                        <a:t>※5</a:t>
                      </a:r>
                      <a:r>
                        <a:rPr kumimoji="1" lang="ja-JP" altLang="en-US" sz="1050" b="0" u="none">
                          <a:solidFill>
                            <a:schemeClr val="tx1"/>
                          </a:solidFill>
                          <a:latin typeface="メイリオ" panose="020B0604030504040204" pitchFamily="50" charset="-128"/>
                          <a:ea typeface="メイリオ" panose="020B0604030504040204" pitchFamily="50" charset="-128"/>
                        </a:rPr>
                        <a:t>。</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8629309"/>
                  </a:ext>
                </a:extLst>
              </a:tr>
            </a:tbl>
          </a:graphicData>
        </a:graphic>
      </p:graphicFrame>
      <p:sp>
        <p:nvSpPr>
          <p:cNvPr id="41" name="テキスト ボックス 40">
            <a:extLst>
              <a:ext uri="{FF2B5EF4-FFF2-40B4-BE49-F238E27FC236}">
                <a16:creationId xmlns:a16="http://schemas.microsoft.com/office/drawing/2014/main" id="{7DCA363F-373C-492A-BC00-B99282E15FCD}"/>
              </a:ext>
            </a:extLst>
          </p:cNvPr>
          <p:cNvSpPr txBox="1"/>
          <p:nvPr/>
        </p:nvSpPr>
        <p:spPr>
          <a:xfrm>
            <a:off x="391775" y="8619127"/>
            <a:ext cx="6372000" cy="1191087"/>
          </a:xfrm>
          <a:prstGeom prst="rect">
            <a:avLst/>
          </a:prstGeom>
          <a:noFill/>
        </p:spPr>
        <p:txBody>
          <a:bodyPr wrap="square" lIns="99555" tIns="49777" rIns="99555" bIns="49777" rtlCol="0">
            <a:noAutofit/>
          </a:bodyPr>
          <a:lstStyle/>
          <a:p>
            <a:pPr>
              <a:lnSpc>
                <a:spcPts val="1300"/>
              </a:lnSpc>
              <a:spcBef>
                <a:spcPts val="200"/>
              </a:spcBef>
            </a:pPr>
            <a:r>
              <a:rPr lang="en-US" altLang="ja-JP" sz="900">
                <a:latin typeface="メイリオ" panose="020B0604030504040204" pitchFamily="50" charset="-128"/>
                <a:ea typeface="メイリオ" panose="020B0604030504040204" pitchFamily="50" charset="-128"/>
              </a:rPr>
              <a:t>※1</a:t>
            </a:r>
            <a:r>
              <a:rPr lang="ja-JP" altLang="en-US" sz="900">
                <a:latin typeface="メイリオ" panose="020B0604030504040204" pitchFamily="50" charset="-128"/>
                <a:ea typeface="メイリオ" panose="020B0604030504040204" pitchFamily="50" charset="-128"/>
              </a:rPr>
              <a:t>　勤務をした日数が</a:t>
            </a:r>
            <a:r>
              <a:rPr lang="en-US" altLang="ja-JP" sz="900">
                <a:latin typeface="メイリオ" panose="020B0604030504040204" pitchFamily="50" charset="-128"/>
                <a:ea typeface="メイリオ" panose="020B0604030504040204" pitchFamily="50" charset="-128"/>
              </a:rPr>
              <a:t>11</a:t>
            </a:r>
            <a:r>
              <a:rPr lang="ja-JP" altLang="en-US" sz="900">
                <a:latin typeface="メイリオ" panose="020B0604030504040204" pitchFamily="50" charset="-128"/>
                <a:ea typeface="メイリオ" panose="020B0604030504040204" pitchFamily="50" charset="-128"/>
              </a:rPr>
              <a:t>日未満の月（以下「</a:t>
            </a:r>
            <a:r>
              <a:rPr lang="en-US" altLang="ja-JP" sz="900">
                <a:latin typeface="メイリオ" panose="020B0604030504040204" pitchFamily="50" charset="-128"/>
                <a:ea typeface="メイリオ" panose="020B0604030504040204" pitchFamily="50" charset="-128"/>
              </a:rPr>
              <a:t>11</a:t>
            </a:r>
            <a:r>
              <a:rPr lang="ja-JP" altLang="en-US" sz="900">
                <a:latin typeface="メイリオ" panose="020B0604030504040204" pitchFamily="50" charset="-128"/>
                <a:ea typeface="メイリオ" panose="020B0604030504040204" pitchFamily="50" charset="-128"/>
              </a:rPr>
              <a:t>日未満の月」という。）は除く。</a:t>
            </a:r>
            <a:endParaRPr lang="en-US" altLang="ja-JP" sz="900">
              <a:latin typeface="メイリオ" panose="020B0604030504040204" pitchFamily="50" charset="-128"/>
              <a:ea typeface="メイリオ" panose="020B0604030504040204" pitchFamily="50" charset="-128"/>
            </a:endParaRPr>
          </a:p>
          <a:p>
            <a:pPr>
              <a:lnSpc>
                <a:spcPts val="1300"/>
              </a:lnSpc>
              <a:spcBef>
                <a:spcPts val="200"/>
              </a:spcBef>
            </a:pPr>
            <a:r>
              <a:rPr lang="en-US" altLang="ja-JP" sz="900">
                <a:latin typeface="メイリオ" panose="020B0604030504040204" pitchFamily="50" charset="-128"/>
                <a:ea typeface="メイリオ" panose="020B0604030504040204" pitchFamily="50" charset="-128"/>
              </a:rPr>
              <a:t>※2</a:t>
            </a:r>
            <a:r>
              <a:rPr lang="ja-JP" altLang="en-US" sz="900">
                <a:latin typeface="メイリオ" panose="020B0604030504040204" pitchFamily="50" charset="-128"/>
                <a:ea typeface="メイリオ" panose="020B0604030504040204" pitchFamily="50" charset="-128"/>
              </a:rPr>
              <a:t>　前ページの</a:t>
            </a:r>
            <a:r>
              <a:rPr lang="en-US" altLang="ja-JP" sz="90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１のとおり。</a:t>
            </a:r>
            <a:endParaRPr lang="en-US" altLang="ja-JP" sz="900">
              <a:latin typeface="メイリオ" panose="020B0604030504040204" pitchFamily="50" charset="-128"/>
              <a:ea typeface="メイリオ" panose="020B0604030504040204" pitchFamily="50" charset="-128"/>
            </a:endParaRPr>
          </a:p>
          <a:p>
            <a:pPr>
              <a:lnSpc>
                <a:spcPts val="1300"/>
              </a:lnSpc>
              <a:spcBef>
                <a:spcPts val="200"/>
              </a:spcBef>
            </a:pPr>
            <a:r>
              <a:rPr lang="en-US" altLang="ja-JP" sz="900">
                <a:latin typeface="メイリオ" panose="020B0604030504040204" pitchFamily="50" charset="-128"/>
                <a:ea typeface="メイリオ" panose="020B0604030504040204" pitchFamily="50" charset="-128"/>
              </a:rPr>
              <a:t>※3</a:t>
            </a:r>
            <a:r>
              <a:rPr lang="ja-JP" altLang="en-US" sz="900">
                <a:latin typeface="メイリオ" panose="020B0604030504040204" pitchFamily="50" charset="-128"/>
                <a:ea typeface="メイリオ" panose="020B0604030504040204" pitchFamily="50" charset="-128"/>
              </a:rPr>
              <a:t>　前ページの</a:t>
            </a:r>
            <a:r>
              <a:rPr lang="en-US" altLang="ja-JP" sz="90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２のとおり。</a:t>
            </a:r>
            <a:endParaRPr lang="en-US" altLang="ja-JP" sz="900">
              <a:latin typeface="メイリオ" panose="020B0604030504040204" pitchFamily="50" charset="-128"/>
              <a:ea typeface="メイリオ" panose="020B0604030504040204" pitchFamily="50" charset="-128"/>
            </a:endParaRPr>
          </a:p>
          <a:p>
            <a:pPr>
              <a:lnSpc>
                <a:spcPts val="1300"/>
              </a:lnSpc>
              <a:spcBef>
                <a:spcPts val="200"/>
              </a:spcBef>
            </a:pPr>
            <a:r>
              <a:rPr lang="en-US" altLang="ja-JP" sz="900">
                <a:latin typeface="メイリオ" panose="020B0604030504040204" pitchFamily="50" charset="-128"/>
                <a:ea typeface="メイリオ" panose="020B0604030504040204" pitchFamily="50" charset="-128"/>
              </a:rPr>
              <a:t>※4</a:t>
            </a:r>
            <a:r>
              <a:rPr lang="ja-JP" altLang="en-US" sz="900">
                <a:latin typeface="メイリオ" panose="020B0604030504040204" pitchFamily="50" charset="-128"/>
                <a:ea typeface="メイリオ" panose="020B0604030504040204" pitchFamily="50" charset="-128"/>
              </a:rPr>
              <a:t>　前ページの</a:t>
            </a:r>
            <a:r>
              <a:rPr lang="en-US" altLang="ja-JP" sz="90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４のとおり。</a:t>
            </a:r>
            <a:endParaRPr lang="en-US" altLang="ja-JP" sz="900">
              <a:latin typeface="メイリオ" panose="020B0604030504040204" pitchFamily="50" charset="-128"/>
              <a:ea typeface="メイリオ" panose="020B0604030504040204" pitchFamily="50" charset="-128"/>
            </a:endParaRPr>
          </a:p>
          <a:p>
            <a:pPr>
              <a:lnSpc>
                <a:spcPts val="1300"/>
              </a:lnSpc>
              <a:spcBef>
                <a:spcPts val="200"/>
              </a:spcBef>
            </a:pPr>
            <a:r>
              <a:rPr lang="en-US" altLang="ja-JP" sz="900">
                <a:latin typeface="メイリオ" panose="020B0604030504040204" pitchFamily="50" charset="-128"/>
                <a:ea typeface="メイリオ" panose="020B0604030504040204" pitchFamily="50" charset="-128"/>
              </a:rPr>
              <a:t>※5</a:t>
            </a:r>
            <a:r>
              <a:rPr lang="ja-JP" altLang="en-US" sz="900">
                <a:latin typeface="メイリオ" panose="020B0604030504040204" pitchFamily="50" charset="-128"/>
                <a:ea typeface="メイリオ" panose="020B0604030504040204" pitchFamily="50" charset="-128"/>
              </a:rPr>
              <a:t>　前ページの</a:t>
            </a:r>
            <a:r>
              <a:rPr lang="en-US" altLang="ja-JP" sz="900">
                <a:latin typeface="メイリオ" panose="020B0604030504040204" pitchFamily="50" charset="-128"/>
                <a:ea typeface="メイリオ" panose="020B0604030504040204" pitchFamily="50" charset="-128"/>
              </a:rPr>
              <a:t>※</a:t>
            </a:r>
            <a:r>
              <a:rPr lang="ja-JP" altLang="en-US" sz="900">
                <a:latin typeface="メイリオ" panose="020B0604030504040204" pitchFamily="50" charset="-128"/>
                <a:ea typeface="メイリオ" panose="020B0604030504040204" pitchFamily="50" charset="-128"/>
              </a:rPr>
              <a:t>５のとおり。</a:t>
            </a:r>
            <a:endParaRPr lang="en-US" altLang="ja-JP" sz="900">
              <a:latin typeface="メイリオ" panose="020B0604030504040204" pitchFamily="50" charset="-128"/>
              <a:ea typeface="メイリオ" panose="020B0604030504040204" pitchFamily="50" charset="-128"/>
            </a:endParaRPr>
          </a:p>
        </p:txBody>
      </p:sp>
      <p:sp>
        <p:nvSpPr>
          <p:cNvPr id="42" name="角丸四角形 18">
            <a:extLst>
              <a:ext uri="{FF2B5EF4-FFF2-40B4-BE49-F238E27FC236}">
                <a16:creationId xmlns:a16="http://schemas.microsoft.com/office/drawing/2014/main" id="{16D9CAE9-3055-461A-9D14-1C30F679C6B4}"/>
              </a:ext>
            </a:extLst>
          </p:cNvPr>
          <p:cNvSpPr/>
          <p:nvPr/>
        </p:nvSpPr>
        <p:spPr>
          <a:xfrm>
            <a:off x="4536554" y="3339612"/>
            <a:ext cx="2431487" cy="1980220"/>
          </a:xfrm>
          <a:prstGeom prst="roundRect">
            <a:avLst>
              <a:gd name="adj" fmla="val 7688"/>
            </a:avLst>
          </a:prstGeom>
          <a:noFill/>
          <a:ln w="15875">
            <a:no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itchFamily="50" charset="-128"/>
              <a:ea typeface="メイリオ" pitchFamily="50" charset="-128"/>
              <a:cs typeface="メイリオ" pitchFamily="50" charset="-128"/>
            </a:endParaRPr>
          </a:p>
        </p:txBody>
      </p:sp>
      <p:sp>
        <p:nvSpPr>
          <p:cNvPr id="9" name="テキスト ボックス 8">
            <a:extLst>
              <a:ext uri="{FF2B5EF4-FFF2-40B4-BE49-F238E27FC236}">
                <a16:creationId xmlns:a16="http://schemas.microsoft.com/office/drawing/2014/main" id="{FD972BA1-F113-624B-7FBE-436378FD0766}"/>
              </a:ext>
            </a:extLst>
          </p:cNvPr>
          <p:cNvSpPr txBox="1"/>
          <p:nvPr/>
        </p:nvSpPr>
        <p:spPr>
          <a:xfrm>
            <a:off x="792070" y="235737"/>
            <a:ext cx="5971705" cy="446802"/>
          </a:xfrm>
          <a:prstGeom prst="rect">
            <a:avLst/>
          </a:prstGeom>
          <a:noFill/>
        </p:spPr>
        <p:txBody>
          <a:bodyPr wrap="square" rtlCol="0">
            <a:noAutofit/>
          </a:bodyPr>
          <a:lstStyle/>
          <a:p>
            <a:pPr defTabSz="982566">
              <a:defRPr/>
            </a:pPr>
            <a:r>
              <a:rPr lang="ja-JP" altLang="en-US" sz="1800" b="1" spc="100">
                <a:solidFill>
                  <a:srgbClr val="003399"/>
                </a:solidFill>
                <a:latin typeface="メイリオ" panose="020B0604030504040204" pitchFamily="50" charset="-128"/>
                <a:ea typeface="メイリオ" panose="020B0604030504040204" pitchFamily="50" charset="-128"/>
              </a:rPr>
              <a:t>対象となる事業主について</a:t>
            </a:r>
            <a:endParaRPr lang="ja-JP" altLang="en-US" sz="1800" b="1" spc="100">
              <a:solidFill>
                <a:srgbClr val="003399"/>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220A1BA8-1F78-B838-2FE8-87F319085B53}"/>
              </a:ext>
            </a:extLst>
          </p:cNvPr>
          <p:cNvSpPr txBox="1"/>
          <p:nvPr/>
        </p:nvSpPr>
        <p:spPr>
          <a:xfrm>
            <a:off x="437122" y="1019279"/>
            <a:ext cx="6326653" cy="259045"/>
          </a:xfrm>
          <a:prstGeom prst="rect">
            <a:avLst/>
          </a:prstGeom>
          <a:noFill/>
        </p:spPr>
        <p:txBody>
          <a:bodyPr wrap="square">
            <a:spAutoFit/>
          </a:bodyPr>
          <a:lstStyle/>
          <a:p>
            <a:pPr marL="0" marR="0" lvl="0" indent="0" algn="just" defTabSz="995549" rtl="0" eaLnBrk="1" fontAlgn="auto" latinLnBrk="0" hangingPunct="1">
              <a:lnSpc>
                <a:spcPts val="1300"/>
              </a:lnSpc>
              <a:spcBef>
                <a:spcPts val="200"/>
              </a:spcBef>
              <a:spcAft>
                <a:spcPts val="200"/>
              </a:spcAft>
              <a:buClrTx/>
              <a:buSzTx/>
              <a:buFontTx/>
              <a:buNone/>
              <a:tabLst/>
              <a:defRPr/>
            </a:pPr>
            <a:r>
              <a:rPr lang="ja-JP" altLang="en-US" sz="1050" b="0">
                <a:solidFill>
                  <a:schemeClr val="tx1"/>
                </a:solidFill>
                <a:latin typeface="メイリオ" panose="020B0604030504040204" pitchFamily="50" charset="-128"/>
                <a:ea typeface="メイリオ" panose="020B0604030504040204" pitchFamily="50" charset="-128"/>
              </a:rPr>
              <a:t>次の</a:t>
            </a:r>
            <a:r>
              <a:rPr lang="ja-JP" altLang="en-US" sz="1050">
                <a:latin typeface="メイリオ" panose="020B0604030504040204" pitchFamily="50" charset="-128"/>
                <a:ea typeface="メイリオ" panose="020B0604030504040204" pitchFamily="50" charset="-128"/>
              </a:rPr>
              <a:t>①</a:t>
            </a:r>
            <a:r>
              <a:rPr lang="ja-JP" altLang="en-US" sz="1050" b="0">
                <a:solidFill>
                  <a:schemeClr val="tx1"/>
                </a:solidFill>
                <a:latin typeface="メイリオ" panose="020B0604030504040204" pitchFamily="50" charset="-128"/>
                <a:ea typeface="メイリオ" panose="020B0604030504040204" pitchFamily="50" charset="-128"/>
              </a:rPr>
              <a:t>から⑦までの</a:t>
            </a:r>
            <a:r>
              <a:rPr lang="ja-JP" altLang="en-US" sz="1050" b="1">
                <a:solidFill>
                  <a:srgbClr val="C00000"/>
                </a:solidFill>
                <a:latin typeface="メイリオ" panose="020B0604030504040204" pitchFamily="50" charset="-128"/>
                <a:ea typeface="メイリオ" panose="020B0604030504040204" pitchFamily="50" charset="-128"/>
              </a:rPr>
              <a:t>いずれにも</a:t>
            </a:r>
            <a:r>
              <a:rPr lang="ja-JP" altLang="en-US" sz="1050" b="0">
                <a:solidFill>
                  <a:schemeClr val="tx1"/>
                </a:solidFill>
                <a:latin typeface="メイリオ" panose="020B0604030504040204" pitchFamily="50" charset="-128"/>
                <a:ea typeface="メイリオ" panose="020B0604030504040204" pitchFamily="50" charset="-128"/>
              </a:rPr>
              <a:t>該当する事業主であること</a:t>
            </a:r>
            <a:r>
              <a:rPr lang="ja-JP" altLang="en-US" sz="1050" b="0">
                <a:latin typeface="メイリオ" panose="020B0604030504040204" pitchFamily="50" charset="-128"/>
                <a:ea typeface="メイリオ" panose="020B0604030504040204" pitchFamily="50" charset="-128"/>
              </a:rPr>
              <a:t>（⑧は２年の取組を行う場合の要件）。</a:t>
            </a:r>
            <a:endParaRPr lang="en-US" altLang="ja-JP" sz="1050" b="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B79C035-B7E0-F24D-D752-F9125C82BE14}"/>
              </a:ext>
            </a:extLst>
          </p:cNvPr>
          <p:cNvSpPr txBox="1">
            <a:spLocks/>
          </p:cNvSpPr>
          <p:nvPr/>
        </p:nvSpPr>
        <p:spPr>
          <a:xfrm>
            <a:off x="5474354" y="9805192"/>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4</a:t>
            </a:fld>
            <a:endParaRPr lang="ja-JP" altLang="en-US" sz="1600">
              <a:solidFill>
                <a:schemeClr val="tx1"/>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FCCF3A57-081B-7FCD-2610-B792510B2177}"/>
              </a:ext>
            </a:extLst>
          </p:cNvPr>
          <p:cNvGrpSpPr/>
          <p:nvPr/>
        </p:nvGrpSpPr>
        <p:grpSpPr>
          <a:xfrm>
            <a:off x="114482" y="114264"/>
            <a:ext cx="6732000" cy="541925"/>
            <a:chOff x="533985" y="2858152"/>
            <a:chExt cx="6138849" cy="479074"/>
          </a:xfrm>
        </p:grpSpPr>
        <p:sp>
          <p:nvSpPr>
            <p:cNvPr id="6" name="フローチャート: 処理 5">
              <a:extLst>
                <a:ext uri="{FF2B5EF4-FFF2-40B4-BE49-F238E27FC236}">
                  <a16:creationId xmlns:a16="http://schemas.microsoft.com/office/drawing/2014/main" id="{FA5F6610-2A92-6253-13C0-7BB2EBA7CB69}"/>
                </a:ext>
              </a:extLst>
            </p:cNvPr>
            <p:cNvSpPr/>
            <p:nvPr/>
          </p:nvSpPr>
          <p:spPr>
            <a:xfrm>
              <a:off x="533985" y="2858152"/>
              <a:ext cx="512137" cy="479074"/>
            </a:xfrm>
            <a:prstGeom prst="flowChartProcess">
              <a:avLst/>
            </a:prstGeom>
            <a:solidFill>
              <a:srgbClr val="003399"/>
            </a:solidFill>
            <a:ln w="25400" cap="flat" cmpd="sng" algn="ctr">
              <a:noFill/>
              <a:prstDash val="solid"/>
            </a:ln>
            <a:effectLst/>
          </p:spPr>
          <p:txBody>
            <a:bodyPr lIns="99555" tIns="108000" rIns="99555"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33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a:extLst>
                <a:ext uri="{FF2B5EF4-FFF2-40B4-BE49-F238E27FC236}">
                  <a16:creationId xmlns:a16="http://schemas.microsoft.com/office/drawing/2014/main" id="{8022035C-8384-6316-2B73-A4F39090C3FC}"/>
                </a:ext>
              </a:extLst>
            </p:cNvPr>
            <p:cNvCxnSpPr>
              <a:cxnSpLocks/>
            </p:cNvCxnSpPr>
            <p:nvPr/>
          </p:nvCxnSpPr>
          <p:spPr>
            <a:xfrm>
              <a:off x="533985" y="3330315"/>
              <a:ext cx="6138849" cy="6910"/>
            </a:xfrm>
            <a:prstGeom prst="line">
              <a:avLst/>
            </a:prstGeom>
            <a:noFill/>
            <a:ln w="57150" cap="flat" cmpd="sng" algn="ctr">
              <a:solidFill>
                <a:srgbClr val="003399"/>
              </a:solidFill>
              <a:prstDash val="solid"/>
            </a:ln>
            <a:effectLst/>
          </p:spPr>
        </p:cxnSp>
      </p:grpSp>
    </p:spTree>
    <p:extLst>
      <p:ext uri="{BB962C8B-B14F-4D97-AF65-F5344CB8AC3E}">
        <p14:creationId xmlns:p14="http://schemas.microsoft.com/office/powerpoint/2010/main" val="60086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D6C55585-D5E9-814A-465B-6EB6990BA1C3}"/>
              </a:ext>
            </a:extLst>
          </p:cNvPr>
          <p:cNvGraphicFramePr>
            <a:graphicFrameLocks noGrp="1"/>
          </p:cNvGraphicFramePr>
          <p:nvPr>
            <p:extLst>
              <p:ext uri="{D42A27DB-BD31-4B8C-83A1-F6EECF244321}">
                <p14:modId xmlns:p14="http://schemas.microsoft.com/office/powerpoint/2010/main" val="2201038611"/>
              </p:ext>
            </p:extLst>
          </p:nvPr>
        </p:nvGraphicFramePr>
        <p:xfrm>
          <a:off x="141969" y="7857340"/>
          <a:ext cx="7058932" cy="2312644"/>
        </p:xfrm>
        <a:graphic>
          <a:graphicData uri="http://schemas.openxmlformats.org/drawingml/2006/table">
            <a:tbl>
              <a:tblPr firstRow="1" bandRow="1">
                <a:tableStyleId>{5C22544A-7EE6-4342-B048-85BDC9FD1C3A}</a:tableStyleId>
              </a:tblPr>
              <a:tblGrid>
                <a:gridCol w="2768973">
                  <a:extLst>
                    <a:ext uri="{9D8B030D-6E8A-4147-A177-3AD203B41FA5}">
                      <a16:colId xmlns:a16="http://schemas.microsoft.com/office/drawing/2014/main" val="2126308871"/>
                    </a:ext>
                  </a:extLst>
                </a:gridCol>
                <a:gridCol w="4289959">
                  <a:extLst>
                    <a:ext uri="{9D8B030D-6E8A-4147-A177-3AD203B41FA5}">
                      <a16:colId xmlns:a16="http://schemas.microsoft.com/office/drawing/2014/main" val="267967680"/>
                    </a:ext>
                  </a:extLst>
                </a:gridCol>
              </a:tblGrid>
              <a:tr h="206525">
                <a:tc gridSpan="2">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kumimoji="1" lang="ja-JP" altLang="en-US" sz="900" b="1">
                          <a:solidFill>
                            <a:schemeClr val="bg1"/>
                          </a:solidFill>
                          <a:latin typeface="メイリオ" panose="020B0604030504040204" pitchFamily="50" charset="-128"/>
                          <a:ea typeface="メイリオ" panose="020B0604030504040204" pitchFamily="50" charset="-128"/>
                        </a:rPr>
                        <a:t>代理人の場合</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hMerge="1">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endParaRPr kumimoji="1" lang="ja-JP" altLang="en-US" sz="900" b="1">
                        <a:solidFill>
                          <a:schemeClr val="bg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55B9A"/>
                    </a:solidFill>
                  </a:tcPr>
                </a:tc>
                <a:extLst>
                  <a:ext uri="{0D108BD9-81ED-4DB2-BD59-A6C34878D82A}">
                    <a16:rowId xmlns:a16="http://schemas.microsoft.com/office/drawing/2014/main" val="609132912"/>
                  </a:ext>
                </a:extLst>
              </a:tr>
              <a:tr h="255431">
                <a:tc>
                  <a:txBody>
                    <a:bodyPr/>
                    <a:lstStyle/>
                    <a:p>
                      <a:r>
                        <a:rPr kumimoji="1" lang="ja-JP" altLang="en-US" sz="900" b="0">
                          <a:solidFill>
                            <a:schemeClr val="tx1"/>
                          </a:solidFill>
                          <a:latin typeface="メイリオ" panose="020B0604030504040204" pitchFamily="50" charset="-128"/>
                          <a:ea typeface="メイリオ" panose="020B0604030504040204" pitchFamily="50" charset="-128"/>
                        </a:rPr>
                        <a:t>１  </a:t>
                      </a:r>
                      <a:r>
                        <a:rPr kumimoji="1" lang="ja-JP" altLang="en-US" sz="900" b="1">
                          <a:solidFill>
                            <a:schemeClr val="tx1"/>
                          </a:solidFill>
                          <a:latin typeface="メイリオ" panose="020B0604030504040204" pitchFamily="50" charset="-128"/>
                          <a:ea typeface="メイリオ" panose="020B0604030504040204" pitchFamily="50" charset="-128"/>
                        </a:rPr>
                        <a:t>委任状</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600"/>
                        </a:lnSpc>
                        <a:spcBef>
                          <a:spcPts val="0"/>
                        </a:spcBef>
                        <a:spcAft>
                          <a:spcPts val="0"/>
                        </a:spcAft>
                        <a:buClrTx/>
                        <a:buSzTx/>
                        <a:buFont typeface="Wingdings" panose="05000000000000000000" pitchFamily="2" charset="2"/>
                        <a:buNone/>
                        <a:tabLst/>
                        <a:defRPr/>
                      </a:pPr>
                      <a:r>
                        <a:rPr lang="ja-JP" altLang="en-US" sz="900">
                          <a:solidFill>
                            <a:schemeClr val="tx1"/>
                          </a:solidFill>
                          <a:latin typeface="メイリオ" panose="020B0604030504040204" pitchFamily="50" charset="-128"/>
                          <a:ea typeface="メイリオ" panose="020B0604030504040204" pitchFamily="50" charset="-128"/>
                        </a:rPr>
                        <a:t>・委任状（原本）が添付されているか</a:t>
                      </a: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237249555"/>
                  </a:ext>
                </a:extLst>
              </a:tr>
              <a:tr h="341957">
                <a:tc gridSpan="2">
                  <a:txBody>
                    <a:bodyPr/>
                    <a:lstStyle/>
                    <a:p>
                      <a:r>
                        <a:rPr lang="ja-JP" altLang="en-US" sz="900" b="1">
                          <a:solidFill>
                            <a:schemeClr val="bg1"/>
                          </a:solidFill>
                          <a:latin typeface="メイリオ"/>
                          <a:ea typeface="メイリオ"/>
                        </a:rPr>
                        <a:t>常時雇用する労働者の数で</a:t>
                      </a:r>
                      <a:r>
                        <a:rPr kumimoji="1" lang="ja-JP" altLang="en-US" sz="900" b="1">
                          <a:solidFill>
                            <a:schemeClr val="bg1"/>
                          </a:solidFill>
                          <a:latin typeface="メイリオ"/>
                          <a:ea typeface="メイリオ"/>
                        </a:rPr>
                        <a:t>小規模</a:t>
                      </a:r>
                      <a:r>
                        <a:rPr lang="ja-JP" altLang="en-US" sz="900" b="1">
                          <a:solidFill>
                            <a:schemeClr val="bg1"/>
                          </a:solidFill>
                          <a:latin typeface="メイリオ"/>
                          <a:ea typeface="メイリオ"/>
                        </a:rPr>
                        <a:t>企業または中小企業であることを証明する場合</a:t>
                      </a:r>
                      <a:endParaRPr kumimoji="1" lang="ja-JP" altLang="en-US" sz="900" b="1">
                        <a:solidFill>
                          <a:schemeClr val="bg1"/>
                        </a:solidFill>
                        <a:latin typeface="メイリオ"/>
                        <a:ea typeface="メイリオ"/>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hMerge="1">
                  <a:txBody>
                    <a:bodyPr/>
                    <a:lstStyle/>
                    <a:p>
                      <a:endParaRPr kumimoji="1" lang="ja-JP" altLang="en-US" sz="900" b="1">
                        <a:solidFill>
                          <a:schemeClr val="bg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55B9A"/>
                    </a:solidFill>
                  </a:tcPr>
                </a:tc>
                <a:extLst>
                  <a:ext uri="{0D108BD9-81ED-4DB2-BD59-A6C34878D82A}">
                    <a16:rowId xmlns:a16="http://schemas.microsoft.com/office/drawing/2014/main" val="80478980"/>
                  </a:ext>
                </a:extLst>
              </a:tr>
              <a:tr h="341957">
                <a:tc>
                  <a:txBody>
                    <a:bodyPr/>
                    <a:lstStyle/>
                    <a:p>
                      <a:r>
                        <a:rPr kumimoji="1" lang="ja-JP" altLang="en-US" sz="900" b="0">
                          <a:solidFill>
                            <a:schemeClr val="tx1"/>
                          </a:solidFill>
                          <a:latin typeface="メイリオ" panose="020B0604030504040204" pitchFamily="50" charset="-128"/>
                          <a:ea typeface="メイリオ" panose="020B0604030504040204" pitchFamily="50" charset="-128"/>
                        </a:rPr>
                        <a:t>１  </a:t>
                      </a:r>
                      <a:r>
                        <a:rPr kumimoji="1" lang="ja-JP" altLang="en-US" sz="900" b="1">
                          <a:solidFill>
                            <a:schemeClr val="tx1"/>
                          </a:solidFill>
                          <a:latin typeface="メイリオ" panose="020B0604030504040204" pitchFamily="50" charset="-128"/>
                          <a:ea typeface="メイリオ" panose="020B0604030504040204" pitchFamily="50" charset="-128"/>
                        </a:rPr>
                        <a:t>事業所確認票</a:t>
                      </a:r>
                      <a:r>
                        <a:rPr kumimoji="1" lang="ja-JP" altLang="en-US" sz="900" b="0">
                          <a:solidFill>
                            <a:schemeClr val="tx1"/>
                          </a:solidFill>
                          <a:latin typeface="メイリオ" panose="020B0604030504040204" pitchFamily="50" charset="-128"/>
                          <a:ea typeface="メイリオ" panose="020B0604030504040204" pitchFamily="50" charset="-128"/>
                        </a:rPr>
                        <a:t>（様式第４号）</a:t>
                      </a:r>
                      <a:endParaRPr kumimoji="1" lang="en-US" altLang="ja-JP" sz="900" b="0">
                        <a:solidFill>
                          <a:schemeClr val="tx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ct val="100000"/>
                        </a:lnSpc>
                        <a:spcBef>
                          <a:spcPts val="0"/>
                        </a:spcBef>
                        <a:spcAft>
                          <a:spcPts val="0"/>
                        </a:spcAft>
                        <a:buClrTx/>
                        <a:buSzTx/>
                        <a:buFontTx/>
                        <a:buNone/>
                        <a:tabLst/>
                        <a:defRPr/>
                      </a:pP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・小規模企業事業主または中小企業事業主であることが確認できるか</a:t>
                      </a:r>
                      <a:endParaRPr lang="en-US" altLang="ja-JP"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530654213"/>
                  </a:ext>
                </a:extLst>
              </a:tr>
              <a:tr h="206525">
                <a:tc gridSpan="2">
                  <a:txBody>
                    <a:bodyPr/>
                    <a:lstStyle/>
                    <a:p>
                      <a:r>
                        <a:rPr kumimoji="1" lang="ja-JP" altLang="en-US" sz="900" b="1">
                          <a:solidFill>
                            <a:schemeClr val="bg1"/>
                          </a:solidFill>
                          <a:latin typeface="メイリオ" panose="020B0604030504040204" pitchFamily="50" charset="-128"/>
                          <a:ea typeface="メイリオ" panose="020B0604030504040204" pitchFamily="50" charset="-128"/>
                        </a:rPr>
                        <a:t>該当している場合</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hMerge="1">
                  <a:txBody>
                    <a:bodyPr/>
                    <a:lstStyle/>
                    <a:p>
                      <a:endParaRPr kumimoji="1" lang="ja-JP" altLang="en-US" sz="900" b="1">
                        <a:solidFill>
                          <a:schemeClr val="bg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55B9A"/>
                    </a:solidFill>
                  </a:tcPr>
                </a:tc>
                <a:extLst>
                  <a:ext uri="{0D108BD9-81ED-4DB2-BD59-A6C34878D82A}">
                    <a16:rowId xmlns:a16="http://schemas.microsoft.com/office/drawing/2014/main" val="234567482"/>
                  </a:ext>
                </a:extLst>
              </a:tr>
              <a:tr h="551374">
                <a:tc>
                  <a:txBody>
                    <a:bodyPr/>
                    <a:lstStyle/>
                    <a:p>
                      <a:r>
                        <a:rPr kumimoji="1" lang="ja-JP" altLang="en-US" sz="900" b="0">
                          <a:solidFill>
                            <a:schemeClr val="tx1"/>
                          </a:solidFill>
                          <a:latin typeface="メイリオ" panose="020B0604030504040204" pitchFamily="50" charset="-128"/>
                          <a:ea typeface="メイリオ" panose="020B0604030504040204" pitchFamily="50" charset="-128"/>
                        </a:rPr>
                        <a:t>１  </a:t>
                      </a:r>
                      <a:r>
                        <a:rPr kumimoji="1" lang="ja-JP" altLang="en-US" sz="900" b="1">
                          <a:solidFill>
                            <a:schemeClr val="tx1"/>
                          </a:solidFill>
                          <a:latin typeface="メイリオ" panose="020B0604030504040204" pitchFamily="50" charset="-128"/>
                          <a:ea typeface="メイリオ" panose="020B0604030504040204" pitchFamily="50" charset="-128"/>
                        </a:rPr>
                        <a:t>特定適用事業所該当通知書（写）</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79400" marR="0" lvl="0" indent="-377825" algn="just" rtl="0" eaLnBrk="1" fontAlgn="auto" latinLnBrk="0" hangingPunct="1">
                        <a:lnSpc>
                          <a:spcPts val="1300"/>
                        </a:lnSpc>
                        <a:spcBef>
                          <a:spcPts val="0"/>
                        </a:spcBef>
                        <a:spcAft>
                          <a:spcPts val="0"/>
                        </a:spcAft>
                        <a:buClrTx/>
                        <a:buSzTx/>
                        <a:buFontTx/>
                        <a:buNone/>
                      </a:pPr>
                      <a:r>
                        <a:rPr lang="ja-JP" altLang="en-US" sz="900" spc="-70">
                          <a:solidFill>
                            <a:schemeClr val="tx1"/>
                          </a:solidFill>
                          <a:latin typeface="メイリオ"/>
                          <a:ea typeface="メイリオ"/>
                        </a:rPr>
                        <a:t>・交付を受けているか</a:t>
                      </a:r>
                      <a:endParaRPr lang="en-US" altLang="ja-JP" sz="850" spc="-70">
                        <a:solidFill>
                          <a:schemeClr val="tx1"/>
                        </a:solidFill>
                        <a:latin typeface="メイリオ"/>
                        <a:ea typeface="メイリオ"/>
                      </a:endParaRPr>
                    </a:p>
                    <a:p>
                      <a:pPr marL="279400" marR="0" lvl="0" indent="-377825" algn="l" defTabSz="995549">
                        <a:lnSpc>
                          <a:spcPts val="1300"/>
                        </a:lnSpc>
                        <a:spcBef>
                          <a:spcPts val="0"/>
                        </a:spcBef>
                        <a:spcAft>
                          <a:spcPts val="0"/>
                        </a:spcAft>
                        <a:buClrTx/>
                        <a:buSzTx/>
                        <a:buFontTx/>
                        <a:buNone/>
                        <a:tabLst/>
                        <a:defRPr/>
                      </a:pPr>
                      <a:r>
                        <a:rPr lang="en-US" altLang="ja-JP" sz="850" spc="-70">
                          <a:solidFill>
                            <a:schemeClr val="tx1"/>
                          </a:solidFill>
                          <a:latin typeface="メイリオ"/>
                          <a:ea typeface="メイリオ"/>
                        </a:rPr>
                        <a:t>※</a:t>
                      </a:r>
                      <a:r>
                        <a:rPr lang="ja-JP" altLang="en-US" sz="850" spc="-70">
                          <a:solidFill>
                            <a:schemeClr val="tx1"/>
                          </a:solidFill>
                          <a:latin typeface="メイリオ"/>
                          <a:ea typeface="メイリオ"/>
                        </a:rPr>
                        <a:t>公的年金制度の財政基盤および最低保証機能の強化等のための国民年金法等の一部を改正</a:t>
                      </a:r>
                      <a:endParaRPr lang="en-US" altLang="ja-JP" sz="850" spc="-70">
                        <a:solidFill>
                          <a:schemeClr val="tx1"/>
                        </a:solidFill>
                        <a:latin typeface="メイリオ"/>
                        <a:ea typeface="メイリオ"/>
                      </a:endParaRPr>
                    </a:p>
                    <a:p>
                      <a:pPr marL="279400" marR="0" lvl="0" indent="-377825" algn="l" defTabSz="995549">
                        <a:lnSpc>
                          <a:spcPts val="1300"/>
                        </a:lnSpc>
                        <a:spcBef>
                          <a:spcPts val="0"/>
                        </a:spcBef>
                        <a:spcAft>
                          <a:spcPts val="0"/>
                        </a:spcAft>
                        <a:buClrTx/>
                        <a:buSzTx/>
                        <a:buFontTx/>
                        <a:buNone/>
                        <a:tabLst/>
                        <a:defRPr/>
                      </a:pPr>
                      <a:r>
                        <a:rPr lang="ja-JP" altLang="en-US" sz="850" spc="-70">
                          <a:solidFill>
                            <a:schemeClr val="tx1"/>
                          </a:solidFill>
                          <a:latin typeface="メイリオ"/>
                          <a:ea typeface="メイリオ"/>
                        </a:rPr>
                        <a:t>　する法律附則第</a:t>
                      </a:r>
                      <a:r>
                        <a:rPr lang="en-US" altLang="ja-JP" sz="850" spc="-70">
                          <a:solidFill>
                            <a:schemeClr val="tx1"/>
                          </a:solidFill>
                          <a:latin typeface="メイリオ"/>
                          <a:ea typeface="メイリオ"/>
                        </a:rPr>
                        <a:t>17</a:t>
                      </a:r>
                      <a:r>
                        <a:rPr lang="ja-JP" altLang="en-US" sz="850" spc="-70">
                          <a:solidFill>
                            <a:schemeClr val="tx1"/>
                          </a:solidFill>
                          <a:latin typeface="メイリオ"/>
                          <a:ea typeface="メイリオ"/>
                        </a:rPr>
                        <a:t>条に規定する特定適用事業所に通知されるもの</a:t>
                      </a:r>
                      <a:endParaRPr lang="en-US" altLang="ja-JP" sz="850" spc="-70">
                        <a:solidFill>
                          <a:schemeClr val="tx1"/>
                        </a:solidFill>
                        <a:latin typeface="メイリオ"/>
                        <a:ea typeface="メイリオ"/>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7363357"/>
                  </a:ext>
                </a:extLst>
              </a:tr>
              <a:tr h="388355">
                <a:tc>
                  <a:txBody>
                    <a:bodyPr/>
                    <a:lstStyle/>
                    <a:p>
                      <a:r>
                        <a:rPr kumimoji="1" lang="ja-JP" altLang="en-US" sz="900" b="0">
                          <a:solidFill>
                            <a:schemeClr val="tx1"/>
                          </a:solidFill>
                          <a:latin typeface="メイリオ" panose="020B0604030504040204" pitchFamily="50" charset="-128"/>
                          <a:ea typeface="メイリオ" panose="020B0604030504040204" pitchFamily="50" charset="-128"/>
                        </a:rPr>
                        <a:t>２  </a:t>
                      </a:r>
                      <a:r>
                        <a:rPr kumimoji="1" lang="ja-JP" altLang="en-US" sz="900" b="1">
                          <a:solidFill>
                            <a:schemeClr val="tx1"/>
                          </a:solidFill>
                          <a:latin typeface="メイリオ" panose="020B0604030504040204" pitchFamily="50" charset="-128"/>
                          <a:ea typeface="メイリオ" panose="020B0604030504040204" pitchFamily="50" charset="-128"/>
                        </a:rPr>
                        <a:t>任意特定適用事業所該当通知書（写）</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279400" marR="0" lvl="0" indent="-377825" algn="just" defTabSz="995549" rtl="0" eaLnBrk="1" fontAlgn="auto" latinLnBrk="0" hangingPunct="1">
                        <a:lnSpc>
                          <a:spcPts val="1300"/>
                        </a:lnSpc>
                        <a:spcBef>
                          <a:spcPts val="0"/>
                        </a:spcBef>
                        <a:spcAft>
                          <a:spcPts val="0"/>
                        </a:spcAft>
                        <a:buClrTx/>
                        <a:buSzTx/>
                        <a:buFontTx/>
                        <a:buNone/>
                        <a:tabLst/>
                        <a:defRPr/>
                      </a:pPr>
                      <a:r>
                        <a:rPr lang="ja-JP" altLang="en-US" sz="900" spc="-70">
                          <a:solidFill>
                            <a:schemeClr val="tx1"/>
                          </a:solidFill>
                          <a:latin typeface="メイリオ" panose="020B0604030504040204" pitchFamily="50" charset="-128"/>
                          <a:ea typeface="メイリオ" panose="020B0604030504040204" pitchFamily="50" charset="-128"/>
                        </a:rPr>
                        <a:t>・交付を受けているか</a:t>
                      </a:r>
                      <a:endParaRPr lang="en-US" altLang="ja-JP" sz="900" spc="-70">
                        <a:solidFill>
                          <a:schemeClr val="tx1"/>
                        </a:solidFill>
                        <a:latin typeface="メイリオ" panose="020B0604030504040204" pitchFamily="50" charset="-128"/>
                        <a:ea typeface="メイリオ" panose="020B0604030504040204" pitchFamily="50" charset="-128"/>
                      </a:endParaRPr>
                    </a:p>
                    <a:p>
                      <a:pPr marL="279400" marR="0" lvl="0" indent="-377825" algn="just" defTabSz="995549" rtl="0" eaLnBrk="1" fontAlgn="auto" latinLnBrk="0" hangingPunct="1">
                        <a:lnSpc>
                          <a:spcPts val="1300"/>
                        </a:lnSpc>
                        <a:spcBef>
                          <a:spcPts val="0"/>
                        </a:spcBef>
                        <a:spcAft>
                          <a:spcPts val="0"/>
                        </a:spcAft>
                        <a:buClrTx/>
                        <a:buSzTx/>
                        <a:buFontTx/>
                        <a:buNone/>
                        <a:tabLst/>
                        <a:defRPr/>
                      </a:pPr>
                      <a:r>
                        <a:rPr lang="en-US" altLang="ja-JP" sz="850" spc="-70">
                          <a:solidFill>
                            <a:schemeClr val="tx1"/>
                          </a:solidFill>
                          <a:latin typeface="メイリオ"/>
                          <a:ea typeface="メイリオ"/>
                        </a:rPr>
                        <a:t>※</a:t>
                      </a:r>
                      <a:r>
                        <a:rPr lang="ja-JP" altLang="en-US" sz="850" spc="-70">
                          <a:solidFill>
                            <a:schemeClr val="tx1"/>
                          </a:solidFill>
                          <a:latin typeface="メイリオ"/>
                          <a:ea typeface="メイリオ"/>
                        </a:rPr>
                        <a:t>同法附則第</a:t>
                      </a:r>
                      <a:r>
                        <a:rPr lang="en-US" altLang="ja-JP" sz="850" spc="-70">
                          <a:solidFill>
                            <a:schemeClr val="tx1"/>
                          </a:solidFill>
                          <a:latin typeface="メイリオ"/>
                          <a:ea typeface="メイリオ"/>
                        </a:rPr>
                        <a:t>17</a:t>
                      </a:r>
                      <a:r>
                        <a:rPr lang="ja-JP" altLang="en-US" sz="850" spc="-70">
                          <a:solidFill>
                            <a:schemeClr val="tx1"/>
                          </a:solidFill>
                          <a:latin typeface="メイリオ"/>
                          <a:ea typeface="メイリオ"/>
                        </a:rPr>
                        <a:t>条第５項の申し出をした事業所に交付されるもの</a:t>
                      </a:r>
                      <a:endParaRPr lang="en-US" altLang="ja-JP" sz="850" spc="-70">
                        <a:solidFill>
                          <a:schemeClr val="tx1"/>
                        </a:solidFill>
                        <a:latin typeface="メイリオ"/>
                        <a:ea typeface="メイリオ"/>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5123776"/>
                  </a:ext>
                </a:extLst>
              </a:tr>
            </a:tbl>
          </a:graphicData>
        </a:graphic>
      </p:graphicFrame>
      <p:graphicFrame>
        <p:nvGraphicFramePr>
          <p:cNvPr id="5" name="表 3">
            <a:extLst>
              <a:ext uri="{FF2B5EF4-FFF2-40B4-BE49-F238E27FC236}">
                <a16:creationId xmlns:a16="http://schemas.microsoft.com/office/drawing/2014/main" id="{735016EE-34E9-844A-182F-256D8C5C08AA}"/>
              </a:ext>
            </a:extLst>
          </p:cNvPr>
          <p:cNvGraphicFramePr>
            <a:graphicFrameLocks noGrp="1"/>
          </p:cNvGraphicFramePr>
          <p:nvPr>
            <p:extLst>
              <p:ext uri="{D42A27DB-BD31-4B8C-83A1-F6EECF244321}">
                <p14:modId xmlns:p14="http://schemas.microsoft.com/office/powerpoint/2010/main" val="2326439395"/>
              </p:ext>
            </p:extLst>
          </p:nvPr>
        </p:nvGraphicFramePr>
        <p:xfrm>
          <a:off x="164122" y="505301"/>
          <a:ext cx="6846277" cy="7319924"/>
        </p:xfrm>
        <a:graphic>
          <a:graphicData uri="http://schemas.openxmlformats.org/drawingml/2006/table">
            <a:tbl>
              <a:tblPr firstRow="1" bandRow="1">
                <a:tableStyleId>{5C22544A-7EE6-4342-B048-85BDC9FD1C3A}</a:tableStyleId>
              </a:tblPr>
              <a:tblGrid>
                <a:gridCol w="2691646">
                  <a:extLst>
                    <a:ext uri="{9D8B030D-6E8A-4147-A177-3AD203B41FA5}">
                      <a16:colId xmlns:a16="http://schemas.microsoft.com/office/drawing/2014/main" val="2126308871"/>
                    </a:ext>
                  </a:extLst>
                </a:gridCol>
                <a:gridCol w="4154631">
                  <a:extLst>
                    <a:ext uri="{9D8B030D-6E8A-4147-A177-3AD203B41FA5}">
                      <a16:colId xmlns:a16="http://schemas.microsoft.com/office/drawing/2014/main" val="2470637547"/>
                    </a:ext>
                  </a:extLst>
                </a:gridCol>
              </a:tblGrid>
              <a:tr h="195837">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kumimoji="1" lang="ja-JP" altLang="en-US" sz="900" b="1">
                          <a:solidFill>
                            <a:schemeClr val="bg1"/>
                          </a:solidFill>
                          <a:latin typeface="メイリオ" panose="020B0604030504040204" pitchFamily="50" charset="-128"/>
                          <a:ea typeface="メイリオ" panose="020B0604030504040204" pitchFamily="50" charset="-128"/>
                        </a:rPr>
                        <a:t>①申請期間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kumimoji="1" lang="ja-JP" altLang="en-US" sz="900" b="1" u="none">
                          <a:solidFill>
                            <a:schemeClr val="bg1"/>
                          </a:solidFill>
                          <a:latin typeface="メイリオ" panose="020B0604030504040204" pitchFamily="50" charset="-128"/>
                          <a:ea typeface="メイリオ" panose="020B0604030504040204" pitchFamily="50" charset="-128"/>
                        </a:rPr>
                        <a:t>主な確認事項</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609132912"/>
                  </a:ext>
                </a:extLst>
              </a:tr>
              <a:tr h="263581">
                <a:tc>
                  <a:txBody>
                    <a:bodyPr/>
                    <a:lstStyle/>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１  </a:t>
                      </a:r>
                      <a:r>
                        <a:rPr kumimoji="1" lang="ja-JP" altLang="en-US" sz="900" b="1">
                          <a:solidFill>
                            <a:schemeClr val="tx1"/>
                          </a:solidFill>
                          <a:latin typeface="メイリオ" panose="020B0604030504040204" pitchFamily="50" charset="-128"/>
                          <a:ea typeface="メイリオ" panose="020B0604030504040204" pitchFamily="50" charset="-128"/>
                        </a:rPr>
                        <a:t>社会保険適用等の取組を行った日</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just" defTabSz="995549" rtl="0" eaLnBrk="1" fontAlgn="auto" latinLnBrk="0" hangingPunct="1">
                        <a:lnSpc>
                          <a:spcPts val="1200"/>
                        </a:lnSpc>
                        <a:spcBef>
                          <a:spcPts val="0"/>
                        </a:spcBef>
                        <a:spcAft>
                          <a:spcPts val="0"/>
                        </a:spcAft>
                        <a:buClrTx/>
                        <a:buSzTx/>
                        <a:buFont typeface="Wingdings" panose="05000000000000000000" pitchFamily="2" charset="2"/>
                        <a:buNone/>
                        <a:tabLst/>
                        <a:defRPr/>
                      </a:pPr>
                      <a:r>
                        <a:rPr lang="ja-JP" altLang="en-US" sz="900">
                          <a:solidFill>
                            <a:schemeClr val="tx1"/>
                          </a:solidFill>
                          <a:latin typeface="メイリオ" panose="020B0604030504040204" pitchFamily="50" charset="-128"/>
                          <a:ea typeface="メイリオ" panose="020B0604030504040204" pitchFamily="50" charset="-128"/>
                        </a:rPr>
                        <a:t>・社会保険適用等の取組を行った日がキャリアアップ計画期間内か</a:t>
                      </a:r>
                      <a:endParaRPr lang="en-US" altLang="ja-JP" sz="900">
                        <a:solidFill>
                          <a:schemeClr val="tx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37249555"/>
                  </a:ext>
                </a:extLst>
              </a:tr>
              <a:tr h="644163">
                <a:tc>
                  <a:txBody>
                    <a:bodyPr/>
                    <a:lstStyle/>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２  </a:t>
                      </a:r>
                      <a:r>
                        <a:rPr kumimoji="1" lang="ja-JP" altLang="en-US" sz="900" b="1">
                          <a:solidFill>
                            <a:schemeClr val="tx1"/>
                          </a:solidFill>
                          <a:latin typeface="メイリオ" panose="020B0604030504040204" pitchFamily="50" charset="-128"/>
                          <a:ea typeface="メイリオ" panose="020B0604030504040204" pitchFamily="50" charset="-128"/>
                        </a:rPr>
                        <a:t>申請期間</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ts val="1200"/>
                        </a:lnSpc>
                      </a:pPr>
                      <a:r>
                        <a:rPr kumimoji="1" lang="ja-JP" altLang="en-US" sz="900" b="0" u="none">
                          <a:solidFill>
                            <a:schemeClr val="tx1"/>
                          </a:solidFill>
                          <a:latin typeface="メイリオ" panose="020B0604030504040204" pitchFamily="50" charset="-128"/>
                          <a:ea typeface="メイリオ" panose="020B0604030504040204" pitchFamily="50" charset="-128"/>
                        </a:rPr>
                        <a:t>・支給対象期間（</a:t>
                      </a:r>
                      <a:r>
                        <a:rPr kumimoji="1" lang="en-US" altLang="ja-JP" sz="900" b="0" u="none">
                          <a:solidFill>
                            <a:schemeClr val="tx1"/>
                          </a:solidFill>
                          <a:latin typeface="メイリオ" panose="020B0604030504040204" pitchFamily="50" charset="-128"/>
                          <a:ea typeface="メイリオ" panose="020B0604030504040204" pitchFamily="50" charset="-128"/>
                        </a:rPr>
                        <a:t>※</a:t>
                      </a:r>
                      <a:r>
                        <a:rPr kumimoji="1" lang="ja-JP" altLang="en-US" sz="900" b="0" u="none">
                          <a:solidFill>
                            <a:schemeClr val="tx1"/>
                          </a:solidFill>
                          <a:latin typeface="メイリオ" panose="020B0604030504040204" pitchFamily="50" charset="-128"/>
                          <a:ea typeface="メイリオ" panose="020B0604030504040204" pitchFamily="50" charset="-128"/>
                        </a:rPr>
                        <a:t>）分の賃金支払日翌日から２か月以内か</a:t>
                      </a:r>
                      <a:endParaRPr kumimoji="1" lang="en-US" altLang="ja-JP" sz="900" b="0" u="none">
                        <a:solidFill>
                          <a:schemeClr val="tx1"/>
                        </a:solidFill>
                        <a:latin typeface="メイリオ" panose="020B0604030504040204" pitchFamily="50" charset="-128"/>
                        <a:ea typeface="メイリオ" panose="020B0604030504040204" pitchFamily="50" charset="-128"/>
                      </a:endParaRPr>
                    </a:p>
                    <a:p>
                      <a:pPr marL="0" marR="0" lvl="0" indent="0" algn="l" defTabSz="995549" rtl="0" eaLnBrk="1" fontAlgn="auto" latinLnBrk="0" hangingPunct="1">
                        <a:lnSpc>
                          <a:spcPts val="1300"/>
                        </a:lnSpc>
                        <a:spcBef>
                          <a:spcPts val="20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　</a:t>
                      </a:r>
                      <a:r>
                        <a:rPr kumimoji="1" lang="en-US" altLang="ja-JP" sz="900" b="0" u="none">
                          <a:solidFill>
                            <a:schemeClr val="tx1"/>
                          </a:solidFill>
                          <a:latin typeface="メイリオ" panose="020B0604030504040204" pitchFamily="50" charset="-128"/>
                          <a:ea typeface="メイリオ" panose="020B0604030504040204" pitchFamily="50" charset="-128"/>
                        </a:rPr>
                        <a:t>※</a:t>
                      </a:r>
                      <a:r>
                        <a:rPr kumimoji="1" lang="ja-JP" altLang="en-US" sz="900" kern="1200">
                          <a:solidFill>
                            <a:schemeClr val="tx1"/>
                          </a:solidFill>
                          <a:effectLst/>
                          <a:latin typeface="メイリオ" panose="020B0604030504040204" pitchFamily="50" charset="-128"/>
                          <a:ea typeface="メイリオ" panose="020B0604030504040204" pitchFamily="50" charset="-128"/>
                          <a:cs typeface="+mn-cs"/>
                        </a:rPr>
                        <a:t>・１年目または</a:t>
                      </a:r>
                      <a:r>
                        <a:rPr kumimoji="1" lang="en-US" altLang="ja-JP" sz="900" kern="1200">
                          <a:solidFill>
                            <a:schemeClr val="tx1"/>
                          </a:solidFill>
                          <a:effectLst/>
                          <a:latin typeface="メイリオ" panose="020B0604030504040204" pitchFamily="50" charset="-128"/>
                          <a:ea typeface="メイリオ" panose="020B0604030504040204" pitchFamily="50" charset="-128"/>
                          <a:cs typeface="+mn-cs"/>
                        </a:rPr>
                        <a:t>1</a:t>
                      </a:r>
                      <a:r>
                        <a:rPr kumimoji="1" lang="ja-JP" altLang="en-US" sz="900" kern="1200">
                          <a:solidFill>
                            <a:schemeClr val="tx1"/>
                          </a:solidFill>
                          <a:effectLst/>
                          <a:latin typeface="メイリオ" panose="020B0604030504040204" pitchFamily="50" charset="-128"/>
                          <a:ea typeface="メイリオ" panose="020B0604030504040204" pitchFamily="50" charset="-128"/>
                          <a:cs typeface="+mn-cs"/>
                        </a:rPr>
                        <a:t>年目（複数年かけて週所定労働時間の延長等に取組む</a:t>
                      </a:r>
                      <a:br>
                        <a:rPr kumimoji="1" lang="en-US" altLang="ja-JP" sz="900" kern="1200">
                          <a:solidFill>
                            <a:schemeClr val="tx1"/>
                          </a:solidFill>
                          <a:effectLst/>
                          <a:latin typeface="メイリオ" panose="020B0604030504040204" pitchFamily="50" charset="-128"/>
                          <a:ea typeface="メイリオ" panose="020B0604030504040204" pitchFamily="50" charset="-128"/>
                          <a:cs typeface="+mn-cs"/>
                        </a:rPr>
                      </a:br>
                      <a:r>
                        <a:rPr kumimoji="1" lang="ja-JP" altLang="en-US" sz="900" kern="1200">
                          <a:solidFill>
                            <a:schemeClr val="tx1"/>
                          </a:solidFill>
                          <a:effectLst/>
                          <a:latin typeface="メイリオ" panose="020B0604030504040204" pitchFamily="50" charset="-128"/>
                          <a:ea typeface="メイリオ" panose="020B0604030504040204" pitchFamily="50" charset="-128"/>
                          <a:cs typeface="+mn-cs"/>
                        </a:rPr>
                        <a:t>　　　場合）の取組を実施する場合･･･６か月（第１期支給対象期）</a:t>
                      </a:r>
                      <a:br>
                        <a:rPr kumimoji="1" lang="en-US" altLang="ja-JP" sz="900" kern="1200">
                          <a:solidFill>
                            <a:schemeClr val="tx1"/>
                          </a:solidFill>
                          <a:effectLst/>
                          <a:latin typeface="メイリオ" panose="020B0604030504040204" pitchFamily="50" charset="-128"/>
                          <a:ea typeface="メイリオ" panose="020B0604030504040204" pitchFamily="50" charset="-128"/>
                          <a:cs typeface="+mn-cs"/>
                        </a:rPr>
                      </a:br>
                      <a:r>
                        <a:rPr kumimoji="1" lang="ja-JP" altLang="en-US" sz="900" kern="1200">
                          <a:solidFill>
                            <a:schemeClr val="tx1"/>
                          </a:solidFill>
                          <a:effectLst/>
                          <a:latin typeface="メイリオ" panose="020B0604030504040204" pitchFamily="50" charset="-128"/>
                          <a:ea typeface="メイリオ" panose="020B0604030504040204" pitchFamily="50" charset="-128"/>
                          <a:cs typeface="+mn-cs"/>
                        </a:rPr>
                        <a:t>　　・２年目の取組を実施する場合･･･６か月（第２期支給対象期）</a:t>
                      </a:r>
                      <a:endParaRPr kumimoji="1" lang="en-US" altLang="ja-JP" sz="900" b="0" u="none">
                        <a:solidFill>
                          <a:schemeClr val="tx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80478980"/>
                  </a:ext>
                </a:extLst>
              </a:tr>
              <a:tr h="195837">
                <a:tc>
                  <a:txBody>
                    <a:bodyPr/>
                    <a:lstStyle/>
                    <a:p>
                      <a:pPr>
                        <a:lnSpc>
                          <a:spcPts val="1200"/>
                        </a:lnSpc>
                      </a:pPr>
                      <a:r>
                        <a:rPr kumimoji="1" lang="ja-JP" altLang="en-US" sz="900" b="1">
                          <a:solidFill>
                            <a:schemeClr val="bg1"/>
                          </a:solidFill>
                          <a:latin typeface="メイリオ" panose="020B0604030504040204" pitchFamily="50" charset="-128"/>
                          <a:ea typeface="メイリオ" panose="020B0604030504040204" pitchFamily="50" charset="-128"/>
                        </a:rPr>
                        <a:t>②申請書類</a:t>
                      </a:r>
                      <a:endParaRPr kumimoji="1" lang="en-US" altLang="ja-JP" sz="900" b="1">
                        <a:solidFill>
                          <a:schemeClr val="bg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lang="ja-JP" altLang="en-US"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主な確認事項</a:t>
                      </a:r>
                      <a:endParaRPr lang="en-US" altLang="ja-JP" sz="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530654213"/>
                  </a:ext>
                </a:extLst>
              </a:tr>
              <a:tr h="328839">
                <a:tc>
                  <a:txBody>
                    <a:bodyPr/>
                    <a:lstStyle/>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１  </a:t>
                      </a:r>
                      <a:r>
                        <a:rPr kumimoji="1" lang="ja-JP" altLang="en-US" sz="900" b="1">
                          <a:solidFill>
                            <a:schemeClr val="tx1"/>
                          </a:solidFill>
                          <a:latin typeface="メイリオ" panose="020B0604030504040204" pitchFamily="50" charset="-128"/>
                          <a:ea typeface="メイリオ" panose="020B0604030504040204" pitchFamily="50" charset="-128"/>
                        </a:rPr>
                        <a:t>キャリアアップ助成金支給申請書</a:t>
                      </a:r>
                      <a:br>
                        <a:rPr kumimoji="1" lang="en-US" altLang="ja-JP" sz="900" b="1">
                          <a:solidFill>
                            <a:schemeClr val="tx1"/>
                          </a:solidFill>
                          <a:latin typeface="メイリオ" panose="020B0604030504040204" pitchFamily="50" charset="-128"/>
                          <a:ea typeface="メイリオ" panose="020B0604030504040204" pitchFamily="50" charset="-128"/>
                        </a:rPr>
                      </a:br>
                      <a:r>
                        <a:rPr kumimoji="1" lang="ja-JP" altLang="en-US" sz="900" b="1">
                          <a:solidFill>
                            <a:schemeClr val="tx1"/>
                          </a:solidFill>
                          <a:latin typeface="メイリオ" panose="020B0604030504040204" pitchFamily="50" charset="-128"/>
                          <a:ea typeface="メイリオ" panose="020B0604030504040204" pitchFamily="50" charset="-128"/>
                        </a:rPr>
                        <a:t>　　　</a:t>
                      </a:r>
                      <a:r>
                        <a:rPr kumimoji="1" lang="ja-JP" altLang="en-US" sz="900" b="0">
                          <a:solidFill>
                            <a:schemeClr val="tx1"/>
                          </a:solidFill>
                          <a:latin typeface="メイリオ" panose="020B0604030504040204" pitchFamily="50" charset="-128"/>
                          <a:ea typeface="メイリオ" panose="020B0604030504040204" pitchFamily="50" charset="-128"/>
                        </a:rPr>
                        <a:t>（様式第３号）</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・記入漏れがなく、記載事項が適切か</a:t>
                      </a:r>
                      <a:endParaRPr lang="en-US" altLang="ja-JP"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4567482"/>
                  </a:ext>
                </a:extLst>
              </a:tr>
              <a:tr h="449648">
                <a:tc>
                  <a:txBody>
                    <a:bodyPr/>
                    <a:lstStyle/>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２  </a:t>
                      </a:r>
                      <a:r>
                        <a:rPr kumimoji="1" lang="ja-JP" altLang="en-US" sz="900" b="1">
                          <a:solidFill>
                            <a:schemeClr val="tx1"/>
                          </a:solidFill>
                          <a:latin typeface="メイリオ" panose="020B0604030504040204" pitchFamily="50" charset="-128"/>
                          <a:ea typeface="メイリオ" panose="020B0604030504040204" pitchFamily="50" charset="-128"/>
                        </a:rPr>
                        <a:t>短時間労働者労働時間延長支援コース内訳</a:t>
                      </a:r>
                      <a:endParaRPr kumimoji="1" lang="en-US" altLang="ja-JP" sz="900" b="1">
                        <a:solidFill>
                          <a:schemeClr val="tx1"/>
                        </a:solidFill>
                        <a:latin typeface="メイリオ" panose="020B0604030504040204" pitchFamily="50" charset="-128"/>
                        <a:ea typeface="メイリオ" panose="020B0604030504040204" pitchFamily="50" charset="-128"/>
                      </a:endParaRPr>
                    </a:p>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　　　（様式第３号・別添様式７）</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・記入漏れがなく、記載事項が適切か</a:t>
                      </a:r>
                      <a:br>
                        <a:rPr lang="en-US" altLang="ja-JP"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面または第</a:t>
                      </a:r>
                      <a:r>
                        <a:rPr lang="en-US" altLang="ja-JP"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面が添付されているか</a:t>
                      </a:r>
                      <a:endParaRPr lang="en-US" altLang="ja-JP"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91448233"/>
                  </a:ext>
                </a:extLst>
              </a:tr>
              <a:tr h="351006">
                <a:tc>
                  <a:txBody>
                    <a:bodyPr/>
                    <a:lstStyle/>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３  </a:t>
                      </a:r>
                      <a:r>
                        <a:rPr kumimoji="1" lang="ja-JP" altLang="en-US" sz="900" b="1">
                          <a:solidFill>
                            <a:schemeClr val="tx1"/>
                          </a:solidFill>
                          <a:latin typeface="メイリオ" panose="020B0604030504040204" pitchFamily="50" charset="-128"/>
                          <a:ea typeface="メイリオ" panose="020B0604030504040204" pitchFamily="50" charset="-128"/>
                        </a:rPr>
                        <a:t>支給要件確認申立書</a:t>
                      </a:r>
                      <a:endParaRPr kumimoji="1" lang="en-US" altLang="ja-JP" sz="900" b="1">
                        <a:solidFill>
                          <a:schemeClr val="tx1"/>
                        </a:solidFill>
                        <a:latin typeface="メイリオ" panose="020B0604030504040204" pitchFamily="50" charset="-128"/>
                        <a:ea typeface="メイリオ" panose="020B0604030504040204" pitchFamily="50" charset="-128"/>
                      </a:endParaRPr>
                    </a:p>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　　　（共通要領様式第１号）</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95549" rtl="0" eaLnBrk="1" fontAlgn="auto" latinLnBrk="0" hangingPunct="1">
                        <a:lnSpc>
                          <a:spcPts val="1200"/>
                        </a:lnSpc>
                        <a:spcBef>
                          <a:spcPts val="0"/>
                        </a:spcBef>
                        <a:spcAft>
                          <a:spcPts val="200"/>
                        </a:spcAft>
                        <a:buClrTx/>
                        <a:buSzTx/>
                        <a:buFontTx/>
                        <a:buNone/>
                        <a:tabLst/>
                        <a:defRPr/>
                      </a:pP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・記入漏れがなく、記載事項が適切か（問４～</a:t>
                      </a:r>
                      <a:r>
                        <a:rPr lang="en-US" altLang="ja-JP"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について「いいえ」</a:t>
                      </a:r>
                      <a:endParaRPr lang="en-US" altLang="ja-JP"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95549" rtl="0" eaLnBrk="1" fontAlgn="auto" latinLnBrk="0" hangingPunct="1">
                        <a:lnSpc>
                          <a:spcPts val="1200"/>
                        </a:lnSpc>
                        <a:spcBef>
                          <a:spcPts val="0"/>
                        </a:spcBef>
                        <a:spcAft>
                          <a:spcPts val="0"/>
                        </a:spcAft>
                        <a:buClrTx/>
                        <a:buSzTx/>
                        <a:buFontTx/>
                        <a:buNone/>
                        <a:tabLst/>
                        <a:defRPr/>
                      </a:pP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がある場合、助成金の支給を受けることはできません）</a:t>
                      </a:r>
                      <a:endParaRPr lang="en-US" altLang="ja-JP"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9717729"/>
                  </a:ext>
                </a:extLst>
              </a:tr>
              <a:tr h="328839">
                <a:tc>
                  <a:txBody>
                    <a:bodyPr/>
                    <a:lstStyle/>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４  </a:t>
                      </a:r>
                      <a:r>
                        <a:rPr kumimoji="1" lang="ja-JP" altLang="en-US" sz="900" b="1">
                          <a:solidFill>
                            <a:schemeClr val="tx1"/>
                          </a:solidFill>
                          <a:latin typeface="メイリオ" panose="020B0604030504040204" pitchFamily="50" charset="-128"/>
                          <a:ea typeface="メイリオ" panose="020B0604030504040204" pitchFamily="50" charset="-128"/>
                        </a:rPr>
                        <a:t>支払方法・受取人住所届</a:t>
                      </a:r>
                      <a:endParaRPr kumimoji="1" lang="en-US" altLang="ja-JP" sz="900" b="1">
                        <a:solidFill>
                          <a:schemeClr val="tx1"/>
                        </a:solidFill>
                        <a:latin typeface="メイリオ" panose="020B0604030504040204" pitchFamily="50" charset="-128"/>
                        <a:ea typeface="メイリオ" panose="020B0604030504040204" pitchFamily="50" charset="-128"/>
                      </a:endParaRPr>
                    </a:p>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　　</a:t>
                      </a:r>
                      <a:r>
                        <a:rPr kumimoji="1" lang="en-US" altLang="ja-JP" sz="800" b="0">
                          <a:solidFill>
                            <a:schemeClr val="tx1"/>
                          </a:solidFill>
                          <a:latin typeface="メイリオ" panose="020B0604030504040204" pitchFamily="50" charset="-128"/>
                          <a:ea typeface="メイリオ" panose="020B0604030504040204" pitchFamily="50" charset="-128"/>
                        </a:rPr>
                        <a:t>※</a:t>
                      </a:r>
                      <a:r>
                        <a:rPr kumimoji="1" lang="ja-JP" altLang="en-US" sz="800" b="0">
                          <a:solidFill>
                            <a:schemeClr val="tx1"/>
                          </a:solidFill>
                          <a:latin typeface="メイリオ" panose="020B0604030504040204" pitchFamily="50" charset="-128"/>
                          <a:ea typeface="メイリオ" panose="020B0604030504040204" pitchFamily="50" charset="-128"/>
                        </a:rPr>
                        <a:t>未登録または振り込み口座変更の場合に限る</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1587" marR="0" lvl="0" indent="0" algn="l" defTabSz="995549" rtl="0" eaLnBrk="1" fontAlgn="auto" latinLnBrk="0" hangingPunct="1">
                        <a:lnSpc>
                          <a:spcPts val="1200"/>
                        </a:lnSpc>
                        <a:spcBef>
                          <a:spcPts val="0"/>
                        </a:spcBef>
                        <a:spcAft>
                          <a:spcPts val="0"/>
                        </a:spcAft>
                        <a:buClrTx/>
                        <a:buSzTx/>
                        <a:buFontTx/>
                        <a:buNone/>
                        <a:tabLst/>
                        <a:defRPr/>
                      </a:pPr>
                      <a:r>
                        <a:rPr lang="ja-JP" altLang="en-US" sz="900">
                          <a:solidFill>
                            <a:schemeClr val="tx1"/>
                          </a:solidFill>
                          <a:latin typeface="メイリオ" panose="020B0604030504040204" pitchFamily="50" charset="-128"/>
                          <a:ea typeface="メイリオ" panose="020B0604030504040204" pitchFamily="50" charset="-128"/>
                        </a:rPr>
                        <a:t>・</a:t>
                      </a:r>
                      <a:r>
                        <a:rPr lang="ja-JP" altLang="en-US" sz="9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記入漏れがなく、記載事項が適切か</a:t>
                      </a:r>
                      <a:endParaRPr lang="en-US" altLang="ja-JP" sz="900">
                        <a:solidFill>
                          <a:schemeClr val="tx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17559881"/>
                  </a:ext>
                </a:extLst>
              </a:tr>
              <a:tr h="195837">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kumimoji="1" lang="ja-JP" altLang="en-US" sz="900" b="1">
                          <a:solidFill>
                            <a:schemeClr val="bg1"/>
                          </a:solidFill>
                          <a:latin typeface="メイリオ" panose="020B0604030504040204" pitchFamily="50" charset="-128"/>
                          <a:ea typeface="メイリオ" panose="020B0604030504040204" pitchFamily="50" charset="-128"/>
                        </a:rPr>
                        <a:t>③添付書類</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1587" marR="0" lvl="0" indent="0" algn="l" defTabSz="995549" rtl="0" eaLnBrk="1" fontAlgn="auto" latinLnBrk="0" hangingPunct="1">
                        <a:lnSpc>
                          <a:spcPts val="1200"/>
                        </a:lnSpc>
                        <a:spcBef>
                          <a:spcPts val="0"/>
                        </a:spcBef>
                        <a:spcAft>
                          <a:spcPts val="0"/>
                        </a:spcAft>
                        <a:buClrTx/>
                        <a:buSzTx/>
                        <a:buFontTx/>
                        <a:buNone/>
                        <a:tabLst/>
                        <a:defRPr/>
                      </a:pPr>
                      <a:r>
                        <a:rPr lang="ja-JP" altLang="en-US" sz="900" b="1" spc="-70">
                          <a:solidFill>
                            <a:schemeClr val="bg1"/>
                          </a:solidFill>
                          <a:latin typeface="メイリオ" panose="020B0604030504040204" pitchFamily="50" charset="-128"/>
                          <a:ea typeface="メイリオ" panose="020B0604030504040204" pitchFamily="50" charset="-128"/>
                        </a:rPr>
                        <a:t>主な確認事項</a:t>
                      </a:r>
                      <a:endParaRPr lang="en-US" altLang="ja-JP" sz="900" b="1" spc="-70">
                        <a:solidFill>
                          <a:schemeClr val="bg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3628857091"/>
                  </a:ext>
                </a:extLst>
              </a:tr>
              <a:tr h="993847">
                <a:tc>
                  <a:txBody>
                    <a:bodyPr/>
                    <a:lstStyle/>
                    <a:p>
                      <a:pPr>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１  </a:t>
                      </a:r>
                      <a:r>
                        <a:rPr kumimoji="1" lang="ja-JP" altLang="en-US" sz="900" b="1">
                          <a:solidFill>
                            <a:schemeClr val="tx1"/>
                          </a:solidFill>
                          <a:latin typeface="メイリオ" panose="020B0604030504040204" pitchFamily="50" charset="-128"/>
                          <a:ea typeface="メイリオ" panose="020B0604030504040204" pitchFamily="50" charset="-128"/>
                        </a:rPr>
                        <a:t>対象労働者の雇用契約書または労働条件</a:t>
                      </a:r>
                      <a:br>
                        <a:rPr kumimoji="1" lang="en-US" altLang="ja-JP" sz="900" b="1">
                          <a:solidFill>
                            <a:schemeClr val="tx1"/>
                          </a:solidFill>
                          <a:latin typeface="メイリオ" panose="020B0604030504040204" pitchFamily="50" charset="-128"/>
                          <a:ea typeface="メイリオ" panose="020B0604030504040204" pitchFamily="50" charset="-128"/>
                        </a:rPr>
                      </a:br>
                      <a:r>
                        <a:rPr kumimoji="1" lang="ja-JP" altLang="en-US" sz="900" b="1">
                          <a:solidFill>
                            <a:schemeClr val="tx1"/>
                          </a:solidFill>
                          <a:latin typeface="メイリオ" panose="020B0604030504040204" pitchFamily="50" charset="-128"/>
                          <a:ea typeface="メイリオ" panose="020B0604030504040204" pitchFamily="50" charset="-128"/>
                        </a:rPr>
                        <a:t>　  通知書等（写）</a:t>
                      </a:r>
                      <a:endParaRPr kumimoji="1" lang="en-US" altLang="ja-JP" sz="900" b="1">
                        <a:solidFill>
                          <a:schemeClr val="tx1"/>
                        </a:solidFill>
                        <a:latin typeface="メイリオ" panose="020B0604030504040204" pitchFamily="50" charset="-128"/>
                        <a:ea typeface="メイリオ" panose="020B0604030504040204" pitchFamily="50" charset="-128"/>
                      </a:endParaRPr>
                    </a:p>
                    <a:p>
                      <a:pPr>
                        <a:lnSpc>
                          <a:spcPts val="1200"/>
                        </a:lnSpc>
                      </a:pPr>
                      <a:endParaRPr kumimoji="1" lang="en-US" altLang="ja-JP" sz="900" b="0">
                        <a:solidFill>
                          <a:schemeClr val="tx1"/>
                        </a:solidFill>
                        <a:latin typeface="メイリオ" panose="020B0604030504040204" pitchFamily="50" charset="-128"/>
                        <a:ea typeface="メイリオ" panose="020B0604030504040204" pitchFamily="50" charset="-128"/>
                      </a:endParaRPr>
                    </a:p>
                    <a:p>
                      <a:pPr algn="just">
                        <a:lnSpc>
                          <a:spcPts val="1200"/>
                        </a:lnSpc>
                      </a:pPr>
                      <a:r>
                        <a:rPr kumimoji="1" lang="ja-JP" altLang="en-US" sz="900" b="0">
                          <a:solidFill>
                            <a:schemeClr val="tx1"/>
                          </a:solidFill>
                          <a:latin typeface="メイリオ" panose="020B0604030504040204" pitchFamily="50" charset="-128"/>
                          <a:ea typeface="メイリオ" panose="020B0604030504040204" pitchFamily="50" charset="-128"/>
                        </a:rPr>
                        <a:t>　　第１期申請の場合、社会保険の適用前後</a:t>
                      </a:r>
                      <a:br>
                        <a:rPr kumimoji="1" lang="en-US" altLang="ja-JP" sz="900" b="0">
                          <a:solidFill>
                            <a:schemeClr val="tx1"/>
                          </a:solidFill>
                          <a:latin typeface="メイリオ" panose="020B0604030504040204" pitchFamily="50" charset="-128"/>
                          <a:ea typeface="メイリオ" panose="020B0604030504040204" pitchFamily="50" charset="-128"/>
                        </a:rPr>
                      </a:br>
                      <a:r>
                        <a:rPr kumimoji="1" lang="ja-JP" altLang="en-US" sz="900" b="0">
                          <a:solidFill>
                            <a:schemeClr val="tx1"/>
                          </a:solidFill>
                          <a:latin typeface="メイリオ" panose="020B0604030504040204" pitchFamily="50" charset="-128"/>
                          <a:ea typeface="メイリオ" panose="020B0604030504040204" pitchFamily="50" charset="-128"/>
                        </a:rPr>
                        <a:t>　　に交付されていたもの（</a:t>
                      </a:r>
                      <a:r>
                        <a:rPr kumimoji="1" lang="en-US" altLang="ja-JP" sz="900" b="0">
                          <a:solidFill>
                            <a:schemeClr val="tx1"/>
                          </a:solidFill>
                          <a:latin typeface="メイリオ" panose="020B0604030504040204" pitchFamily="50" charset="-128"/>
                          <a:ea typeface="メイリオ" panose="020B0604030504040204" pitchFamily="50" charset="-128"/>
                        </a:rPr>
                        <a:t>※1</a:t>
                      </a:r>
                      <a:r>
                        <a:rPr kumimoji="1" lang="ja-JP" altLang="en-US" sz="900" b="0">
                          <a:solidFill>
                            <a:schemeClr val="tx1"/>
                          </a:solidFill>
                          <a:latin typeface="メイリオ" panose="020B0604030504040204" pitchFamily="50" charset="-128"/>
                          <a:ea typeface="メイリオ" panose="020B0604030504040204" pitchFamily="50" charset="-128"/>
                        </a:rPr>
                        <a:t>）</a:t>
                      </a:r>
                      <a:endParaRPr kumimoji="1" lang="en-US" altLang="ja-JP" sz="900" b="0">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0"/>
                        </a:spcAft>
                        <a:buClrTx/>
                        <a:buSzTx/>
                        <a:buFontTx/>
                        <a:buNone/>
                        <a:tabLst/>
                        <a:defRPr/>
                      </a:pPr>
                      <a:r>
                        <a:rPr kumimoji="1" lang="ja-JP" altLang="en-US" sz="900" b="0">
                          <a:solidFill>
                            <a:schemeClr val="tx1"/>
                          </a:solidFill>
                          <a:latin typeface="メイリオ" panose="020B0604030504040204" pitchFamily="50" charset="-128"/>
                          <a:ea typeface="メイリオ" panose="020B0604030504040204" pitchFamily="50" charset="-128"/>
                        </a:rPr>
                        <a:t>　　第２期申請の場合、第２期支給対象期に</a:t>
                      </a:r>
                      <a:br>
                        <a:rPr kumimoji="1" lang="en-US" altLang="ja-JP" sz="900" b="0">
                          <a:solidFill>
                            <a:schemeClr val="tx1"/>
                          </a:solidFill>
                          <a:latin typeface="メイリオ" panose="020B0604030504040204" pitchFamily="50" charset="-128"/>
                          <a:ea typeface="メイリオ" panose="020B0604030504040204" pitchFamily="50" charset="-128"/>
                        </a:rPr>
                      </a:br>
                      <a:r>
                        <a:rPr kumimoji="1" lang="ja-JP" altLang="en-US" sz="900" b="0">
                          <a:solidFill>
                            <a:schemeClr val="tx1"/>
                          </a:solidFill>
                          <a:latin typeface="メイリオ" panose="020B0604030504040204" pitchFamily="50" charset="-128"/>
                          <a:ea typeface="メイリオ" panose="020B0604030504040204" pitchFamily="50" charset="-128"/>
                        </a:rPr>
                        <a:t>　　交付されていたもの</a:t>
                      </a:r>
                      <a:endParaRPr kumimoji="1" lang="en-US" altLang="ja-JP" sz="900" b="0">
                        <a:solidFill>
                          <a:schemeClr val="tx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・左記の各時点に交付されていた雇用契約書等が確認できるか</a:t>
                      </a:r>
                      <a:endParaRPr kumimoji="1" lang="en-US" altLang="ja-JP" sz="900" b="0" u="none">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・契約内容、労働条件</a:t>
                      </a:r>
                      <a:r>
                        <a:rPr kumimoji="1" lang="en-US" altLang="ja-JP" sz="900" b="0" u="none" baseline="30000">
                          <a:solidFill>
                            <a:schemeClr val="tx1"/>
                          </a:solidFill>
                          <a:latin typeface="メイリオ" panose="020B0604030504040204" pitchFamily="50" charset="-128"/>
                          <a:ea typeface="メイリオ" panose="020B0604030504040204" pitchFamily="50" charset="-128"/>
                        </a:rPr>
                        <a:t>※2</a:t>
                      </a:r>
                      <a:r>
                        <a:rPr kumimoji="1" lang="ja-JP" altLang="en-US" sz="900" b="0" u="none">
                          <a:solidFill>
                            <a:schemeClr val="tx1"/>
                          </a:solidFill>
                          <a:latin typeface="メイリオ" panose="020B0604030504040204" pitchFamily="50" charset="-128"/>
                          <a:ea typeface="メイリオ" panose="020B0604030504040204" pitchFamily="50" charset="-128"/>
                        </a:rPr>
                        <a:t>が確認できるか</a:t>
                      </a:r>
                      <a:endParaRPr kumimoji="1" lang="en-US" altLang="ja-JP" sz="900" b="0" u="none">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0"/>
                        </a:spcAft>
                        <a:buClrTx/>
                        <a:buSzTx/>
                        <a:buFontTx/>
                        <a:buNone/>
                        <a:tabLst/>
                        <a:defRPr/>
                      </a:pPr>
                      <a:r>
                        <a:rPr kumimoji="1" lang="en-US" altLang="ja-JP" sz="800" b="0" u="none">
                          <a:solidFill>
                            <a:schemeClr val="tx1"/>
                          </a:solidFill>
                          <a:latin typeface="メイリオ" panose="020B0604030504040204" pitchFamily="50" charset="-128"/>
                          <a:ea typeface="メイリオ" panose="020B0604030504040204" pitchFamily="50" charset="-128"/>
                        </a:rPr>
                        <a:t>※1</a:t>
                      </a:r>
                      <a:r>
                        <a:rPr kumimoji="1" lang="ja-JP" altLang="en-US" sz="800" b="0" u="none">
                          <a:solidFill>
                            <a:schemeClr val="tx1"/>
                          </a:solidFill>
                          <a:latin typeface="メイリオ" panose="020B0604030504040204" pitchFamily="50" charset="-128"/>
                          <a:ea typeface="メイリオ" panose="020B0604030504040204" pitchFamily="50" charset="-128"/>
                        </a:rPr>
                        <a:t>　労働時間延長等の措置が確認できること。なお、１年目の取組（複数年</a:t>
                      </a:r>
                      <a:br>
                        <a:rPr kumimoji="1" lang="en-US" altLang="ja-JP" sz="800" b="0" u="none">
                          <a:solidFill>
                            <a:schemeClr val="tx1"/>
                          </a:solidFill>
                          <a:latin typeface="メイリオ" panose="020B0604030504040204" pitchFamily="50" charset="-128"/>
                          <a:ea typeface="メイリオ" panose="020B0604030504040204" pitchFamily="50" charset="-128"/>
                        </a:rPr>
                      </a:br>
                      <a:r>
                        <a:rPr kumimoji="1" lang="ja-JP" altLang="en-US" sz="800" b="0" u="none">
                          <a:solidFill>
                            <a:schemeClr val="tx1"/>
                          </a:solidFill>
                          <a:latin typeface="メイリオ" panose="020B0604030504040204" pitchFamily="50" charset="-128"/>
                          <a:ea typeface="メイリオ" panose="020B0604030504040204" pitchFamily="50" charset="-128"/>
                        </a:rPr>
                        <a:t>　かけて週所定労働時間の延長等に取組む場合）を実施した場合は、週所定労</a:t>
                      </a:r>
                      <a:br>
                        <a:rPr kumimoji="1" lang="en-US" altLang="ja-JP" sz="800" b="0" u="none">
                          <a:solidFill>
                            <a:schemeClr val="tx1"/>
                          </a:solidFill>
                          <a:latin typeface="メイリオ" panose="020B0604030504040204" pitchFamily="50" charset="-128"/>
                          <a:ea typeface="メイリオ" panose="020B0604030504040204" pitchFamily="50" charset="-128"/>
                        </a:rPr>
                      </a:br>
                      <a:r>
                        <a:rPr kumimoji="1" lang="ja-JP" altLang="en-US" sz="800" b="0" u="none">
                          <a:solidFill>
                            <a:schemeClr val="tx1"/>
                          </a:solidFill>
                          <a:latin typeface="メイリオ" panose="020B0604030504040204" pitchFamily="50" charset="-128"/>
                          <a:ea typeface="メイリオ" panose="020B0604030504040204" pitchFamily="50" charset="-128"/>
                        </a:rPr>
                        <a:t>　働時間の延長等を行った最初の日前および社会保険適用後のもの</a:t>
                      </a:r>
                      <a:endParaRPr kumimoji="1" lang="en-US" altLang="ja-JP" sz="800" b="0" u="none">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0"/>
                        </a:spcAft>
                        <a:buClrTx/>
                        <a:buSzTx/>
                        <a:buFontTx/>
                        <a:buNone/>
                        <a:tabLst/>
                        <a:defRPr/>
                      </a:pPr>
                      <a:r>
                        <a:rPr kumimoji="1" lang="en-US" altLang="ja-JP" sz="800" b="0" u="none">
                          <a:solidFill>
                            <a:schemeClr val="tx1"/>
                          </a:solidFill>
                          <a:latin typeface="メイリオ" panose="020B0604030504040204" pitchFamily="50" charset="-128"/>
                          <a:ea typeface="メイリオ" panose="020B0604030504040204" pitchFamily="50" charset="-128"/>
                        </a:rPr>
                        <a:t>※2</a:t>
                      </a:r>
                      <a:r>
                        <a:rPr kumimoji="1" lang="ja-JP" altLang="en-US" sz="800" b="0" u="none">
                          <a:solidFill>
                            <a:schemeClr val="tx1"/>
                          </a:solidFill>
                          <a:latin typeface="メイリオ" panose="020B0604030504040204" pitchFamily="50" charset="-128"/>
                          <a:ea typeface="メイリオ" panose="020B0604030504040204" pitchFamily="50" charset="-128"/>
                        </a:rPr>
                        <a:t>　社会保険への加入状況が確認でき、週所定労働時間が確認できること</a:t>
                      </a:r>
                      <a:endParaRPr kumimoji="1" lang="en-US" altLang="ja-JP" sz="800" b="0" u="none">
                        <a:solidFill>
                          <a:schemeClr val="tx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683150"/>
                  </a:ext>
                </a:extLst>
              </a:tr>
              <a:tr h="1607871">
                <a:tc>
                  <a:txBody>
                    <a:bodyPr/>
                    <a:lstStyle/>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a:solidFill>
                            <a:schemeClr val="tx1"/>
                          </a:solidFill>
                          <a:latin typeface="メイリオ" panose="020B0604030504040204" pitchFamily="50" charset="-128"/>
                          <a:ea typeface="メイリオ" panose="020B0604030504040204" pitchFamily="50" charset="-128"/>
                        </a:rPr>
                        <a:t>２  </a:t>
                      </a:r>
                      <a:r>
                        <a:rPr kumimoji="1" lang="ja-JP" altLang="en-US" sz="900" b="1">
                          <a:solidFill>
                            <a:schemeClr val="tx1"/>
                          </a:solidFill>
                          <a:latin typeface="メイリオ" panose="020B0604030504040204" pitchFamily="50" charset="-128"/>
                          <a:ea typeface="メイリオ" panose="020B0604030504040204" pitchFamily="50" charset="-128"/>
                        </a:rPr>
                        <a:t>対象労働者の賃金台帳等（写）</a:t>
                      </a:r>
                      <a:endParaRPr kumimoji="1" lang="en-US" altLang="ja-JP" sz="900" b="1">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200"/>
                        </a:spcAft>
                        <a:buClrTx/>
                        <a:buSzTx/>
                        <a:buFontTx/>
                        <a:buNone/>
                        <a:tabLst/>
                        <a:defRPr/>
                      </a:pPr>
                      <a:endParaRPr kumimoji="1" lang="en-US" altLang="ja-JP" sz="900" b="1">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　　第１期申請の場合、社会保険適用または</a:t>
                      </a:r>
                      <a:br>
                        <a:rPr kumimoji="1" lang="en-US" altLang="ja-JP" sz="900" b="0" u="none">
                          <a:solidFill>
                            <a:schemeClr val="tx1"/>
                          </a:solidFill>
                          <a:latin typeface="メイリオ" panose="020B0604030504040204" pitchFamily="50" charset="-128"/>
                          <a:ea typeface="メイリオ" panose="020B0604030504040204" pitchFamily="50" charset="-128"/>
                        </a:rPr>
                      </a:br>
                      <a:r>
                        <a:rPr kumimoji="1" lang="ja-JP" altLang="en-US" sz="900" b="0" u="none">
                          <a:solidFill>
                            <a:schemeClr val="tx1"/>
                          </a:solidFill>
                          <a:latin typeface="メイリオ" panose="020B0604030504040204" pitchFamily="50" charset="-128"/>
                          <a:ea typeface="メイリオ" panose="020B0604030504040204" pitchFamily="50" charset="-128"/>
                        </a:rPr>
                        <a:t>　　週所定労働時間延長の前後６か月分</a:t>
                      </a:r>
                      <a:r>
                        <a:rPr kumimoji="1" lang="en-US" altLang="ja-JP" sz="900" b="0" u="none">
                          <a:solidFill>
                            <a:schemeClr val="tx1"/>
                          </a:solidFill>
                          <a:latin typeface="メイリオ" panose="020B0604030504040204" pitchFamily="50" charset="-128"/>
                          <a:ea typeface="メイリオ" panose="020B0604030504040204" pitchFamily="50" charset="-128"/>
                        </a:rPr>
                        <a:t>※</a:t>
                      </a:r>
                      <a:r>
                        <a:rPr kumimoji="1" lang="ja-JP" altLang="en-US" sz="900" b="0" u="none">
                          <a:solidFill>
                            <a:schemeClr val="tx1"/>
                          </a:solidFill>
                          <a:latin typeface="メイリオ" panose="020B0604030504040204" pitchFamily="50" charset="-128"/>
                          <a:ea typeface="メイリオ" panose="020B0604030504040204" pitchFamily="50" charset="-128"/>
                        </a:rPr>
                        <a:t>３</a:t>
                      </a:r>
                      <a:endParaRPr kumimoji="1" lang="en-US" altLang="ja-JP" sz="900" b="0" u="none">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200"/>
                        </a:spcAft>
                        <a:buClrTx/>
                        <a:buSzTx/>
                        <a:buFontTx/>
                        <a:buNone/>
                        <a:tabLst/>
                        <a:defRPr/>
                      </a:pPr>
                      <a:endParaRPr kumimoji="1" lang="en-US" altLang="ja-JP" sz="900" b="0" u="none">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　　第２期の申請の場合、第２期支給対象期</a:t>
                      </a:r>
                      <a:br>
                        <a:rPr kumimoji="1" lang="en-US" altLang="ja-JP" sz="900" b="0" u="none">
                          <a:solidFill>
                            <a:schemeClr val="tx1"/>
                          </a:solidFill>
                          <a:latin typeface="メイリオ" panose="020B0604030504040204" pitchFamily="50" charset="-128"/>
                          <a:ea typeface="メイリオ" panose="020B0604030504040204" pitchFamily="50" charset="-128"/>
                        </a:rPr>
                      </a:br>
                      <a:r>
                        <a:rPr kumimoji="1" lang="ja-JP" altLang="en-US" sz="900" b="0" u="none">
                          <a:solidFill>
                            <a:schemeClr val="tx1"/>
                          </a:solidFill>
                          <a:latin typeface="メイリオ" panose="020B0604030504040204" pitchFamily="50" charset="-128"/>
                          <a:ea typeface="メイリオ" panose="020B0604030504040204" pitchFamily="50" charset="-128"/>
                        </a:rPr>
                        <a:t>　　の６か月分</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・左記の期間分の賃金台帳等が確認できるか</a:t>
                      </a:r>
                      <a:endParaRPr kumimoji="1" lang="en-US" altLang="ja-JP" sz="900" b="0" u="none">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・新たに社会保険の被保険者とした日以後、社会保険の被保険者として</a:t>
                      </a:r>
                      <a:br>
                        <a:rPr kumimoji="1" lang="en-US" altLang="ja-JP" sz="900" b="0" u="none">
                          <a:solidFill>
                            <a:schemeClr val="tx1"/>
                          </a:solidFill>
                          <a:latin typeface="メイリオ" panose="020B0604030504040204" pitchFamily="50" charset="-128"/>
                          <a:ea typeface="メイリオ" panose="020B0604030504040204" pitchFamily="50" charset="-128"/>
                        </a:rPr>
                      </a:br>
                      <a:r>
                        <a:rPr kumimoji="1" lang="ja-JP" altLang="en-US" sz="900" b="0" u="none">
                          <a:solidFill>
                            <a:schemeClr val="tx1"/>
                          </a:solidFill>
                          <a:latin typeface="メイリオ" panose="020B0604030504040204" pitchFamily="50" charset="-128"/>
                          <a:ea typeface="メイリオ" panose="020B0604030504040204" pitchFamily="50" charset="-128"/>
                        </a:rPr>
                        <a:t>　加入していることが確認できるか</a:t>
                      </a:r>
                      <a:endParaRPr kumimoji="1" lang="en-US" altLang="ja-JP" sz="900" b="0" u="none">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・労働時間延長等の措置が図られていることが確認できるか</a:t>
                      </a:r>
                      <a:endParaRPr kumimoji="1" lang="en-US" altLang="ja-JP" sz="900" b="0" u="none">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・基本給および定額で支給されている諸手当を社会保険の適用前と比べて</a:t>
                      </a:r>
                      <a:br>
                        <a:rPr kumimoji="1" lang="en-US" altLang="ja-JP" sz="900" b="0" u="none">
                          <a:solidFill>
                            <a:schemeClr val="tx1"/>
                          </a:solidFill>
                          <a:latin typeface="メイリオ" panose="020B0604030504040204" pitchFamily="50" charset="-128"/>
                          <a:ea typeface="メイリオ" panose="020B0604030504040204" pitchFamily="50" charset="-128"/>
                        </a:rPr>
                      </a:br>
                      <a:r>
                        <a:rPr kumimoji="1" lang="en-US" altLang="ja-JP" sz="900" b="0" u="none">
                          <a:solidFill>
                            <a:schemeClr val="tx1"/>
                          </a:solidFill>
                          <a:latin typeface="メイリオ" panose="020B0604030504040204" pitchFamily="50" charset="-128"/>
                          <a:ea typeface="メイリオ" panose="020B0604030504040204" pitchFamily="50" charset="-128"/>
                        </a:rPr>
                        <a:t>   </a:t>
                      </a:r>
                      <a:r>
                        <a:rPr kumimoji="1" lang="ja-JP" altLang="en-US" sz="900" b="0" u="none">
                          <a:solidFill>
                            <a:schemeClr val="tx1"/>
                          </a:solidFill>
                          <a:latin typeface="メイリオ" panose="020B0604030504040204" pitchFamily="50" charset="-128"/>
                          <a:ea typeface="メイリオ" panose="020B0604030504040204" pitchFamily="50" charset="-128"/>
                        </a:rPr>
                        <a:t>減額していないことが確認できるか</a:t>
                      </a:r>
                      <a:endParaRPr kumimoji="1" lang="en-US" altLang="ja-JP" sz="900" b="0" u="none">
                        <a:solidFill>
                          <a:schemeClr val="tx1"/>
                        </a:solidFill>
                        <a:latin typeface="メイリオ" panose="020B0604030504040204" pitchFamily="50" charset="-128"/>
                        <a:ea typeface="メイリオ" panose="020B0604030504040204" pitchFamily="50" charset="-128"/>
                      </a:endParaRPr>
                    </a:p>
                    <a:p>
                      <a:pPr marL="0" marR="0" lvl="0" indent="0" algn="just" defTabSz="995549" rtl="0" eaLnBrk="1" fontAlgn="auto" latinLnBrk="0" hangingPunct="1">
                        <a:lnSpc>
                          <a:spcPts val="1200"/>
                        </a:lnSpc>
                        <a:spcBef>
                          <a:spcPts val="0"/>
                        </a:spcBef>
                        <a:spcAft>
                          <a:spcPts val="200"/>
                        </a:spcAft>
                        <a:buClrTx/>
                        <a:buSzTx/>
                        <a:buFontTx/>
                        <a:buNone/>
                        <a:tabLst/>
                        <a:defRPr/>
                      </a:pPr>
                      <a:r>
                        <a:rPr kumimoji="1" lang="ja-JP" altLang="en-US" sz="900" b="0" u="none">
                          <a:solidFill>
                            <a:schemeClr val="tx1"/>
                          </a:solidFill>
                          <a:latin typeface="メイリオ" panose="020B0604030504040204" pitchFamily="50" charset="-128"/>
                          <a:ea typeface="メイリオ" panose="020B0604030504040204" pitchFamily="50" charset="-128"/>
                        </a:rPr>
                        <a:t>・勤務状況</a:t>
                      </a:r>
                      <a:r>
                        <a:rPr kumimoji="1" lang="en-US" altLang="ja-JP" sz="900" b="0" u="none">
                          <a:solidFill>
                            <a:schemeClr val="tx1"/>
                          </a:solidFill>
                          <a:latin typeface="メイリオ" panose="020B0604030504040204" pitchFamily="50" charset="-128"/>
                          <a:ea typeface="メイリオ" panose="020B0604030504040204" pitchFamily="50" charset="-128"/>
                        </a:rPr>
                        <a:t>(</a:t>
                      </a:r>
                      <a:r>
                        <a:rPr kumimoji="1" lang="ja-JP" altLang="en-US" sz="900" b="0" u="none">
                          <a:solidFill>
                            <a:schemeClr val="tx1"/>
                          </a:solidFill>
                          <a:latin typeface="メイリオ" panose="020B0604030504040204" pitchFamily="50" charset="-128"/>
                          <a:ea typeface="メイリオ" panose="020B0604030504040204" pitchFamily="50" charset="-128"/>
                        </a:rPr>
                        <a:t>出勤状況および実労働時間数</a:t>
                      </a:r>
                      <a:r>
                        <a:rPr kumimoji="1" lang="en-US" altLang="ja-JP" sz="900" b="0" u="none">
                          <a:solidFill>
                            <a:schemeClr val="tx1"/>
                          </a:solidFill>
                          <a:latin typeface="メイリオ" panose="020B0604030504040204" pitchFamily="50" charset="-128"/>
                          <a:ea typeface="メイリオ" panose="020B0604030504040204" pitchFamily="50" charset="-128"/>
                        </a:rPr>
                        <a:t>)</a:t>
                      </a:r>
                      <a:r>
                        <a:rPr kumimoji="1" lang="ja-JP" altLang="en-US" sz="900" b="0" u="none">
                          <a:solidFill>
                            <a:schemeClr val="tx1"/>
                          </a:solidFill>
                          <a:latin typeface="メイリオ" panose="020B0604030504040204" pitchFamily="50" charset="-128"/>
                          <a:ea typeface="メイリオ" panose="020B0604030504040204" pitchFamily="50" charset="-128"/>
                        </a:rPr>
                        <a:t>が当該賃金台帳等から確認できるか</a:t>
                      </a:r>
                      <a:br>
                        <a:rPr kumimoji="1" lang="en-US" altLang="ja-JP" sz="900" b="0" u="none">
                          <a:solidFill>
                            <a:schemeClr val="tx1"/>
                          </a:solidFill>
                          <a:latin typeface="メイリオ" panose="020B0604030504040204" pitchFamily="50" charset="-128"/>
                          <a:ea typeface="メイリオ" panose="020B0604030504040204" pitchFamily="50" charset="-128"/>
                        </a:rPr>
                      </a:br>
                      <a:r>
                        <a:rPr kumimoji="1" lang="en-US" altLang="ja-JP" sz="800" b="0" u="none">
                          <a:solidFill>
                            <a:schemeClr val="tx1"/>
                          </a:solidFill>
                          <a:latin typeface="メイリオ" panose="020B0604030504040204" pitchFamily="50" charset="-128"/>
                          <a:ea typeface="メイリオ" panose="020B0604030504040204" pitchFamily="50" charset="-128"/>
                        </a:rPr>
                        <a:t>※3</a:t>
                      </a:r>
                      <a:r>
                        <a:rPr kumimoji="1" lang="ja-JP" altLang="en-US" sz="800" b="0" u="none">
                          <a:solidFill>
                            <a:schemeClr val="tx1"/>
                          </a:solidFill>
                          <a:latin typeface="メイリオ" panose="020B0604030504040204" pitchFamily="50" charset="-128"/>
                          <a:ea typeface="メイリオ" panose="020B0604030504040204" pitchFamily="50" charset="-128"/>
                        </a:rPr>
                        <a:t>　１年目の取組（複数年かけて週所定労働時間の延長等に取組む場</a:t>
                      </a:r>
                      <a:br>
                        <a:rPr kumimoji="1" lang="en-US" altLang="ja-JP" sz="800" b="0" u="none">
                          <a:solidFill>
                            <a:schemeClr val="tx1"/>
                          </a:solidFill>
                          <a:latin typeface="メイリオ" panose="020B0604030504040204" pitchFamily="50" charset="-128"/>
                          <a:ea typeface="メイリオ" panose="020B0604030504040204" pitchFamily="50" charset="-128"/>
                        </a:rPr>
                      </a:br>
                      <a:r>
                        <a:rPr kumimoji="1" lang="ja-JP" altLang="en-US" sz="800" b="0" u="none">
                          <a:solidFill>
                            <a:schemeClr val="tx1"/>
                          </a:solidFill>
                          <a:latin typeface="メイリオ" panose="020B0604030504040204" pitchFamily="50" charset="-128"/>
                          <a:ea typeface="メイリオ" panose="020B0604030504040204" pitchFamily="50" charset="-128"/>
                        </a:rPr>
                        <a:t>　合）を実施した場合は、週所定労働時間の延長等をした最初の日の前日から</a:t>
                      </a:r>
                      <a:br>
                        <a:rPr kumimoji="1" lang="en-US" altLang="ja-JP" sz="800" b="0" u="none">
                          <a:solidFill>
                            <a:schemeClr val="tx1"/>
                          </a:solidFill>
                          <a:latin typeface="メイリオ" panose="020B0604030504040204" pitchFamily="50" charset="-128"/>
                          <a:ea typeface="メイリオ" panose="020B0604030504040204" pitchFamily="50" charset="-128"/>
                        </a:rPr>
                      </a:br>
                      <a:r>
                        <a:rPr kumimoji="1" lang="ja-JP" altLang="en-US" sz="800" b="0" u="none">
                          <a:solidFill>
                            <a:schemeClr val="tx1"/>
                          </a:solidFill>
                          <a:latin typeface="メイリオ" panose="020B0604030504040204" pitchFamily="50" charset="-128"/>
                          <a:ea typeface="メイリオ" panose="020B0604030504040204" pitchFamily="50" charset="-128"/>
                        </a:rPr>
                        <a:t>　６か月前の日までの賃金に係る分および社会保険に適用した日から６か月経過</a:t>
                      </a:r>
                      <a:br>
                        <a:rPr kumimoji="1" lang="en-US" altLang="ja-JP" sz="800" b="0" u="none">
                          <a:solidFill>
                            <a:schemeClr val="tx1"/>
                          </a:solidFill>
                          <a:latin typeface="メイリオ" panose="020B0604030504040204" pitchFamily="50" charset="-128"/>
                          <a:ea typeface="メイリオ" panose="020B0604030504040204" pitchFamily="50" charset="-128"/>
                        </a:rPr>
                      </a:br>
                      <a:r>
                        <a:rPr kumimoji="1" lang="ja-JP" altLang="en-US" sz="800" b="0" u="none">
                          <a:solidFill>
                            <a:schemeClr val="tx1"/>
                          </a:solidFill>
                          <a:latin typeface="メイリオ" panose="020B0604030504040204" pitchFamily="50" charset="-128"/>
                          <a:ea typeface="メイリオ" panose="020B0604030504040204" pitchFamily="50" charset="-128"/>
                        </a:rPr>
                        <a:t>　する日までの賃金に係る分の賃金台帳等</a:t>
                      </a:r>
                      <a:endParaRPr kumimoji="1" lang="en-US" altLang="ja-JP" sz="850" b="0" u="none">
                        <a:solidFill>
                          <a:schemeClr val="tx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0158646"/>
                  </a:ext>
                </a:extLst>
              </a:tr>
              <a:tr h="328839">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kumimoji="1" lang="en-US" altLang="ja-JP" sz="900" b="0">
                          <a:solidFill>
                            <a:schemeClr val="tx1"/>
                          </a:solidFill>
                          <a:latin typeface="メイリオ" panose="020B0604030504040204" pitchFamily="50" charset="-128"/>
                          <a:ea typeface="メイリオ" panose="020B0604030504040204" pitchFamily="50" charset="-128"/>
                        </a:rPr>
                        <a:t>※</a:t>
                      </a:r>
                      <a:r>
                        <a:rPr kumimoji="1" lang="ja-JP" altLang="en-US" sz="900" b="0">
                          <a:solidFill>
                            <a:schemeClr val="tx1"/>
                          </a:solidFill>
                          <a:latin typeface="メイリオ" panose="020B0604030504040204" pitchFamily="50" charset="-128"/>
                          <a:ea typeface="メイリオ" panose="020B0604030504040204" pitchFamily="50" charset="-128"/>
                        </a:rPr>
                        <a:t>  </a:t>
                      </a:r>
                      <a:r>
                        <a:rPr kumimoji="1" lang="ja-JP" altLang="en-US" sz="900" b="1">
                          <a:solidFill>
                            <a:schemeClr val="tx1"/>
                          </a:solidFill>
                          <a:latin typeface="メイリオ" panose="020B0604030504040204" pitchFamily="50" charset="-128"/>
                          <a:ea typeface="メイリオ" panose="020B0604030504040204" pitchFamily="50" charset="-128"/>
                        </a:rPr>
                        <a:t>対象労働者の出勤簿またはタイムカード等</a:t>
                      </a:r>
                      <a:br>
                        <a:rPr kumimoji="1" lang="en-US" altLang="ja-JP" sz="900" b="1">
                          <a:solidFill>
                            <a:schemeClr val="tx1"/>
                          </a:solidFill>
                          <a:latin typeface="メイリオ" panose="020B0604030504040204" pitchFamily="50" charset="-128"/>
                          <a:ea typeface="メイリオ" panose="020B0604030504040204" pitchFamily="50" charset="-128"/>
                        </a:rPr>
                      </a:br>
                      <a:r>
                        <a:rPr kumimoji="1" lang="ja-JP" altLang="en-US" sz="900" b="1">
                          <a:solidFill>
                            <a:schemeClr val="tx1"/>
                          </a:solidFill>
                          <a:latin typeface="メイリオ" panose="020B0604030504040204" pitchFamily="50" charset="-128"/>
                          <a:ea typeface="メイリオ" panose="020B0604030504040204" pitchFamily="50" charset="-128"/>
                        </a:rPr>
                        <a:t>　  （写）</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just" defTabSz="995549" rtl="0" eaLnBrk="1" fontAlgn="auto" latinLnBrk="0" hangingPunct="1">
                        <a:lnSpc>
                          <a:spcPts val="1200"/>
                        </a:lnSpc>
                        <a:spcBef>
                          <a:spcPts val="0"/>
                        </a:spcBef>
                        <a:spcAft>
                          <a:spcPts val="0"/>
                        </a:spcAft>
                        <a:buClrTx/>
                        <a:buSzTx/>
                        <a:buFontTx/>
                        <a:buNone/>
                        <a:tabLst/>
                        <a:defRPr/>
                      </a:pPr>
                      <a:r>
                        <a:rPr kumimoji="1" lang="en-US" altLang="ja-JP" sz="900" b="0">
                          <a:solidFill>
                            <a:schemeClr val="tx1"/>
                          </a:solidFill>
                          <a:latin typeface="メイリオ" panose="020B0604030504040204" pitchFamily="50" charset="-128"/>
                          <a:ea typeface="メイリオ" panose="020B0604030504040204" pitchFamily="50" charset="-128"/>
                        </a:rPr>
                        <a:t>※</a:t>
                      </a:r>
                      <a:r>
                        <a:rPr kumimoji="1" lang="ja-JP" altLang="en-US" sz="900" b="0">
                          <a:solidFill>
                            <a:schemeClr val="tx1"/>
                          </a:solidFill>
                          <a:latin typeface="メイリオ" panose="020B0604030504040204" pitchFamily="50" charset="-128"/>
                          <a:ea typeface="メイリオ" panose="020B0604030504040204" pitchFamily="50" charset="-128"/>
                        </a:rPr>
                        <a:t>２の賃金台帳等にて、出勤日数および労働時間数が確認できない場合</a:t>
                      </a:r>
                      <a:br>
                        <a:rPr kumimoji="1" lang="en-US" altLang="ja-JP" sz="900" b="0">
                          <a:solidFill>
                            <a:schemeClr val="tx1"/>
                          </a:solidFill>
                          <a:latin typeface="メイリオ" panose="020B0604030504040204" pitchFamily="50" charset="-128"/>
                          <a:ea typeface="メイリオ" panose="020B0604030504040204" pitchFamily="50" charset="-128"/>
                        </a:rPr>
                      </a:br>
                      <a:r>
                        <a:rPr kumimoji="1" lang="ja-JP" altLang="en-US" sz="900" b="0">
                          <a:solidFill>
                            <a:schemeClr val="tx1"/>
                          </a:solidFill>
                          <a:latin typeface="メイリオ" panose="020B0604030504040204" pitchFamily="50" charset="-128"/>
                          <a:ea typeface="メイリオ" panose="020B0604030504040204" pitchFamily="50" charset="-128"/>
                        </a:rPr>
                        <a:t>　に限り、賃金台帳等と同様の期間にかかる分を提出</a:t>
                      </a:r>
                      <a:endParaRPr kumimoji="1" lang="en-US" altLang="ja-JP" sz="900" b="0" u="none">
                        <a:solidFill>
                          <a:schemeClr val="tx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884830"/>
                  </a:ext>
                </a:extLst>
              </a:tr>
              <a:tr h="594842">
                <a:tc>
                  <a:txBody>
                    <a:bodyPr/>
                    <a:lstStyle/>
                    <a:p>
                      <a:pPr marL="0" marR="0" lvl="0" indent="0" algn="l" defTabSz="995549" rtl="0" eaLnBrk="1" fontAlgn="auto" latinLnBrk="0" hangingPunct="1">
                        <a:lnSpc>
                          <a:spcPts val="1200"/>
                        </a:lnSpc>
                        <a:spcBef>
                          <a:spcPts val="0"/>
                        </a:spcBef>
                        <a:spcAft>
                          <a:spcPts val="0"/>
                        </a:spcAft>
                        <a:buClrTx/>
                        <a:buSzTx/>
                        <a:buFontTx/>
                        <a:buNone/>
                        <a:tabLst/>
                        <a:defRPr/>
                      </a:pPr>
                      <a:r>
                        <a:rPr kumimoji="1" lang="en-US" altLang="ja-JP" sz="900" b="1">
                          <a:solidFill>
                            <a:schemeClr val="tx1"/>
                          </a:solidFill>
                          <a:latin typeface="メイリオ" panose="020B0604030504040204" pitchFamily="50" charset="-128"/>
                          <a:ea typeface="メイリオ" panose="020B0604030504040204" pitchFamily="50" charset="-128"/>
                        </a:rPr>
                        <a:t>※</a:t>
                      </a:r>
                      <a:r>
                        <a:rPr kumimoji="1" lang="ja-JP" altLang="en-US" sz="900" b="1">
                          <a:solidFill>
                            <a:schemeClr val="tx1"/>
                          </a:solidFill>
                          <a:latin typeface="メイリオ" panose="020B0604030504040204" pitchFamily="50" charset="-128"/>
                          <a:ea typeface="メイリオ" panose="020B0604030504040204" pitchFamily="50" charset="-128"/>
                        </a:rPr>
                        <a:t>  対象労働者に昇給、賞与もしくは退職金制度</a:t>
                      </a:r>
                      <a:endParaRPr kumimoji="1" lang="en-US" altLang="ja-JP" sz="900" b="1">
                        <a:solidFill>
                          <a:schemeClr val="tx1"/>
                        </a:solidFill>
                        <a:latin typeface="メイリオ" panose="020B0604030504040204" pitchFamily="50" charset="-128"/>
                        <a:ea typeface="メイリオ" panose="020B0604030504040204" pitchFamily="50" charset="-128"/>
                      </a:endParaRPr>
                    </a:p>
                    <a:p>
                      <a:pPr marL="0" marR="0" lvl="0" indent="0" algn="l" defTabSz="995549" rtl="0" eaLnBrk="1" fontAlgn="auto" latinLnBrk="0" hangingPunct="1">
                        <a:lnSpc>
                          <a:spcPts val="1200"/>
                        </a:lnSpc>
                        <a:spcBef>
                          <a:spcPts val="0"/>
                        </a:spcBef>
                        <a:spcAft>
                          <a:spcPts val="0"/>
                        </a:spcAft>
                        <a:buClrTx/>
                        <a:buSzTx/>
                        <a:buFontTx/>
                        <a:buNone/>
                        <a:tabLst/>
                        <a:defRPr/>
                      </a:pPr>
                      <a:r>
                        <a:rPr kumimoji="1" lang="ja-JP" altLang="en-US" sz="900" b="1">
                          <a:solidFill>
                            <a:schemeClr val="tx1"/>
                          </a:solidFill>
                          <a:latin typeface="メイリオ" panose="020B0604030504040204" pitchFamily="50" charset="-128"/>
                          <a:ea typeface="メイリオ" panose="020B0604030504040204" pitchFamily="50" charset="-128"/>
                        </a:rPr>
                        <a:t>　のいずれかの制度が適用される前後の就業規則</a:t>
                      </a:r>
                      <a:endParaRPr kumimoji="1" lang="en-US" altLang="ja-JP" sz="900" b="1">
                        <a:solidFill>
                          <a:schemeClr val="tx1"/>
                        </a:solidFill>
                        <a:latin typeface="メイリオ" panose="020B0604030504040204" pitchFamily="50" charset="-128"/>
                        <a:ea typeface="メイリオ" panose="020B0604030504040204" pitchFamily="50" charset="-128"/>
                      </a:endParaRPr>
                    </a:p>
                    <a:p>
                      <a:pPr marL="0" marR="0" lvl="0" indent="0" algn="l" defTabSz="995549" rtl="0" eaLnBrk="1" fontAlgn="auto" latinLnBrk="0" hangingPunct="1">
                        <a:lnSpc>
                          <a:spcPts val="1200"/>
                        </a:lnSpc>
                        <a:spcBef>
                          <a:spcPts val="0"/>
                        </a:spcBef>
                        <a:spcAft>
                          <a:spcPts val="0"/>
                        </a:spcAft>
                        <a:buClrTx/>
                        <a:buSzTx/>
                        <a:buFontTx/>
                        <a:buNone/>
                        <a:tabLst/>
                        <a:defRPr/>
                      </a:pPr>
                      <a:r>
                        <a:rPr kumimoji="1" lang="ja-JP" altLang="en-US" sz="900" b="1">
                          <a:solidFill>
                            <a:schemeClr val="tx1"/>
                          </a:solidFill>
                          <a:latin typeface="メイリオ" panose="020B0604030504040204" pitchFamily="50" charset="-128"/>
                          <a:ea typeface="メイリオ" panose="020B0604030504040204" pitchFamily="50" charset="-128"/>
                        </a:rPr>
                        <a:t>　又は労働協約又は賃金規定等。また、制度が適　</a:t>
                      </a:r>
                      <a:endParaRPr kumimoji="1" lang="en-US" altLang="ja-JP" sz="900" b="1">
                        <a:solidFill>
                          <a:schemeClr val="tx1"/>
                        </a:solidFill>
                        <a:latin typeface="メイリオ" panose="020B0604030504040204" pitchFamily="50" charset="-128"/>
                        <a:ea typeface="メイリオ" panose="020B0604030504040204" pitchFamily="50" charset="-128"/>
                      </a:endParaRPr>
                    </a:p>
                    <a:p>
                      <a:pPr marL="0" marR="0" lvl="0" indent="0" algn="l" defTabSz="995549" rtl="0" eaLnBrk="1" fontAlgn="auto" latinLnBrk="0" hangingPunct="1">
                        <a:lnSpc>
                          <a:spcPts val="1200"/>
                        </a:lnSpc>
                        <a:spcBef>
                          <a:spcPts val="0"/>
                        </a:spcBef>
                        <a:spcAft>
                          <a:spcPts val="0"/>
                        </a:spcAft>
                        <a:buClrTx/>
                        <a:buSzTx/>
                        <a:buFontTx/>
                        <a:buNone/>
                        <a:tabLst/>
                        <a:defRPr/>
                      </a:pPr>
                      <a:r>
                        <a:rPr kumimoji="1" lang="ja-JP" altLang="en-US" sz="900" b="1">
                          <a:solidFill>
                            <a:schemeClr val="tx1"/>
                          </a:solidFill>
                          <a:latin typeface="メイリオ" panose="020B0604030504040204" pitchFamily="50" charset="-128"/>
                          <a:ea typeface="メイリオ" panose="020B0604030504040204" pitchFamily="50" charset="-128"/>
                        </a:rPr>
                        <a:t>　用されたことが確認できる賃金台帳等</a:t>
                      </a:r>
                    </a:p>
                  </a:txBody>
                  <a:tcPr marL="72000" marR="72000" marT="36000" marB="360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just" defTabSz="995549" rtl="0" eaLnBrk="1" fontAlgn="auto" latinLnBrk="0" hangingPunct="1">
                        <a:lnSpc>
                          <a:spcPts val="1200"/>
                        </a:lnSpc>
                        <a:spcBef>
                          <a:spcPts val="0"/>
                        </a:spcBef>
                        <a:spcAft>
                          <a:spcPts val="0"/>
                        </a:spcAft>
                        <a:buClrTx/>
                        <a:buSzTx/>
                        <a:buFontTx/>
                        <a:buNone/>
                        <a:tabLst/>
                        <a:defRPr/>
                      </a:pPr>
                      <a:r>
                        <a:rPr kumimoji="1" lang="en-US" altLang="ja-JP" sz="900" b="0">
                          <a:solidFill>
                            <a:schemeClr val="tx1"/>
                          </a:solidFill>
                          <a:latin typeface="メイリオ" panose="020B0604030504040204" pitchFamily="50" charset="-128"/>
                          <a:ea typeface="メイリオ" panose="020B0604030504040204" pitchFamily="50" charset="-128"/>
                        </a:rPr>
                        <a:t>※</a:t>
                      </a:r>
                      <a:r>
                        <a:rPr kumimoji="1" lang="ja-JP" altLang="en-US" sz="900" b="0">
                          <a:solidFill>
                            <a:schemeClr val="tx1"/>
                          </a:solidFill>
                          <a:latin typeface="メイリオ" panose="020B0604030504040204" pitchFamily="50" charset="-128"/>
                          <a:ea typeface="メイリオ" panose="020B0604030504040204" pitchFamily="50" charset="-128"/>
                        </a:rPr>
                        <a:t>２年目の取組で昇給、賞与もしくは退職金制度のいずれかの制度を新たに適用した場合</a:t>
                      </a:r>
                      <a:endParaRPr kumimoji="1" lang="en-US" altLang="ja-JP" sz="900" b="0">
                        <a:solidFill>
                          <a:schemeClr val="tx1"/>
                        </a:solidFill>
                        <a:latin typeface="メイリオ" panose="020B0604030504040204" pitchFamily="50" charset="-128"/>
                        <a:ea typeface="メイリオ" panose="020B0604030504040204" pitchFamily="50" charset="-128"/>
                      </a:endParaRPr>
                    </a:p>
                  </a:txBody>
                  <a:tcPr marL="72000" marR="72000" marT="36000" marB="360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7070391"/>
                  </a:ext>
                </a:extLst>
              </a:tr>
            </a:tbl>
          </a:graphicData>
        </a:graphic>
      </p:graphicFrame>
      <p:sp>
        <p:nvSpPr>
          <p:cNvPr id="2" name="スライド番号プレースホルダー 1">
            <a:extLst>
              <a:ext uri="{FF2B5EF4-FFF2-40B4-BE49-F238E27FC236}">
                <a16:creationId xmlns:a16="http://schemas.microsoft.com/office/drawing/2014/main" id="{0C06109B-5E53-8E47-3680-AC308DE0529B}"/>
              </a:ext>
            </a:extLst>
          </p:cNvPr>
          <p:cNvSpPr>
            <a:spLocks noGrp="1"/>
          </p:cNvSpPr>
          <p:nvPr>
            <p:ph type="sldNum" sz="quarter" idx="12"/>
          </p:nvPr>
        </p:nvSpPr>
        <p:spPr>
          <a:xfrm>
            <a:off x="-1352442" y="9905227"/>
            <a:ext cx="1680210" cy="550138"/>
          </a:xfrm>
        </p:spPr>
        <p:txBody>
          <a:bodyPr/>
          <a:lstStyle/>
          <a:p>
            <a:fld id="{5257D7FA-C634-4D74-AC8F-65C7EB806FB4}" type="slidenum">
              <a:rPr lang="ja-JP" altLang="en-US" sz="1600" smtClean="0">
                <a:latin typeface="Meiryo UI" panose="020B0604030504040204" pitchFamily="50" charset="-128"/>
                <a:ea typeface="Meiryo UI" panose="020B0604030504040204" pitchFamily="50" charset="-128"/>
              </a:rPr>
              <a:pPr/>
              <a:t>5</a:t>
            </a:fld>
            <a:endParaRPr lang="ja-JP" altLang="en-US" sz="160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67C3601C-537F-9A52-A3C5-14F205FE3048}"/>
              </a:ext>
            </a:extLst>
          </p:cNvPr>
          <p:cNvSpPr txBox="1"/>
          <p:nvPr/>
        </p:nvSpPr>
        <p:spPr>
          <a:xfrm>
            <a:off x="685729" y="82241"/>
            <a:ext cx="6640863" cy="336462"/>
          </a:xfrm>
          <a:prstGeom prst="rect">
            <a:avLst/>
          </a:prstGeom>
          <a:noFill/>
        </p:spPr>
        <p:txBody>
          <a:bodyPr wrap="square" rtlCol="0">
            <a:noAutofit/>
          </a:bodyPr>
          <a:lstStyle/>
          <a:p>
            <a:pPr defTabSz="982566">
              <a:defRPr/>
            </a:pPr>
            <a:r>
              <a:rPr lang="ja-JP" altLang="en-US" sz="1800" b="1" spc="100">
                <a:solidFill>
                  <a:srgbClr val="003399"/>
                </a:solidFill>
                <a:latin typeface="メイリオ" pitchFamily="50" charset="-128"/>
                <a:ea typeface="メイリオ" pitchFamily="50" charset="-128"/>
                <a:cs typeface="メイリオ" pitchFamily="50" charset="-128"/>
              </a:rPr>
              <a:t>支給申請に必要な書類等</a:t>
            </a:r>
          </a:p>
          <a:p>
            <a:pPr defTabSz="982566">
              <a:defRPr/>
            </a:pPr>
            <a:endParaRPr lang="ja-JP" altLang="en-US" sz="1669" b="1">
              <a:solidFill>
                <a:srgbClr val="003399"/>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1" name="グループ化 10">
            <a:extLst>
              <a:ext uri="{FF2B5EF4-FFF2-40B4-BE49-F238E27FC236}">
                <a16:creationId xmlns:a16="http://schemas.microsoft.com/office/drawing/2014/main" id="{4C480BA9-3DAA-544D-E595-D049814E8503}"/>
              </a:ext>
            </a:extLst>
          </p:cNvPr>
          <p:cNvGrpSpPr/>
          <p:nvPr/>
        </p:nvGrpSpPr>
        <p:grpSpPr>
          <a:xfrm>
            <a:off x="141968" y="36684"/>
            <a:ext cx="6847010" cy="413586"/>
            <a:chOff x="96321" y="5928914"/>
            <a:chExt cx="6534168" cy="526520"/>
          </a:xfrm>
        </p:grpSpPr>
        <p:cxnSp>
          <p:nvCxnSpPr>
            <p:cNvPr id="12" name="直線コネクタ 11">
              <a:extLst>
                <a:ext uri="{FF2B5EF4-FFF2-40B4-BE49-F238E27FC236}">
                  <a16:creationId xmlns:a16="http://schemas.microsoft.com/office/drawing/2014/main" id="{53CD079A-ABB8-22C6-7951-C2CA1C4E41E5}"/>
                </a:ext>
              </a:extLst>
            </p:cNvPr>
            <p:cNvCxnSpPr>
              <a:cxnSpLocks/>
            </p:cNvCxnSpPr>
            <p:nvPr/>
          </p:nvCxnSpPr>
          <p:spPr>
            <a:xfrm>
              <a:off x="96321" y="6448766"/>
              <a:ext cx="6534168" cy="6668"/>
            </a:xfrm>
            <a:prstGeom prst="line">
              <a:avLst/>
            </a:prstGeom>
            <a:ln w="57150">
              <a:solidFill>
                <a:schemeClr val="tx2"/>
              </a:solidFill>
            </a:ln>
          </p:spPr>
          <p:style>
            <a:lnRef idx="1">
              <a:schemeClr val="accent3"/>
            </a:lnRef>
            <a:fillRef idx="0">
              <a:schemeClr val="accent3"/>
            </a:fillRef>
            <a:effectRef idx="0">
              <a:schemeClr val="accent3"/>
            </a:effectRef>
            <a:fontRef idx="minor">
              <a:schemeClr val="tx1"/>
            </a:fontRef>
          </p:style>
        </p:cxnSp>
        <p:sp>
          <p:nvSpPr>
            <p:cNvPr id="13" name="フローチャート: 処理 12">
              <a:extLst>
                <a:ext uri="{FF2B5EF4-FFF2-40B4-BE49-F238E27FC236}">
                  <a16:creationId xmlns:a16="http://schemas.microsoft.com/office/drawing/2014/main" id="{939D5994-C330-32AA-F81E-68BC0355D059}"/>
                </a:ext>
              </a:extLst>
            </p:cNvPr>
            <p:cNvSpPr/>
            <p:nvPr/>
          </p:nvSpPr>
          <p:spPr>
            <a:xfrm>
              <a:off x="96322" y="5928914"/>
              <a:ext cx="354620" cy="526520"/>
            </a:xfrm>
            <a:prstGeom prst="flowChartProcess">
              <a:avLst/>
            </a:prstGeom>
            <a:solidFill>
              <a:srgbClr val="003399"/>
            </a:solidFill>
            <a:ln>
              <a:solidFill>
                <a:schemeClr val="tx2"/>
              </a:solidFill>
            </a:ln>
          </p:spPr>
          <p:style>
            <a:lnRef idx="2">
              <a:schemeClr val="accent3"/>
            </a:lnRef>
            <a:fillRef idx="1">
              <a:schemeClr val="lt1"/>
            </a:fillRef>
            <a:effectRef idx="0">
              <a:schemeClr val="accent3"/>
            </a:effectRef>
            <a:fontRef idx="minor">
              <a:schemeClr val="dk1"/>
            </a:fontRef>
          </p:style>
          <p:txBody>
            <a:bodyPr lIns="98251" tIns="106587" rIns="98251" bIns="0" rtlCol="0" anchor="ctr"/>
            <a:lstStyle/>
            <a:p>
              <a:pPr algn="ctr" defTabSz="982566">
                <a:defRPr/>
              </a:pPr>
              <a:endParaRPr lang="ja-JP" altLang="en-US" sz="1184"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909A2FCE-F5E7-0B64-ACD7-A2FECA8A97D9}"/>
              </a:ext>
            </a:extLst>
          </p:cNvPr>
          <p:cNvSpPr txBox="1"/>
          <p:nvPr/>
        </p:nvSpPr>
        <p:spPr>
          <a:xfrm>
            <a:off x="327768" y="10146534"/>
            <a:ext cx="6846277" cy="215444"/>
          </a:xfrm>
          <a:prstGeom prst="rect">
            <a:avLst/>
          </a:prstGeom>
          <a:noFill/>
          <a:ln>
            <a:noFill/>
            <a:prstDash val="solid"/>
          </a:ln>
        </p:spPr>
        <p:txBody>
          <a:bodyPr wrap="square">
            <a:spAutoFit/>
          </a:bodyPr>
          <a:lstStyle/>
          <a:p>
            <a:r>
              <a:rPr kumimoji="1" lang="en-US" altLang="ja-JP" sz="800" b="0" u="none">
                <a:solidFill>
                  <a:srgbClr val="C00000"/>
                </a:solidFill>
                <a:latin typeface="メイリオ" panose="020B0604030504040204" pitchFamily="50" charset="-128"/>
                <a:ea typeface="メイリオ" panose="020B0604030504040204" pitchFamily="50" charset="-128"/>
              </a:rPr>
              <a:t>※</a:t>
            </a:r>
            <a:r>
              <a:rPr kumimoji="1" lang="ja-JP" altLang="en-US" sz="800" b="0" u="none">
                <a:solidFill>
                  <a:srgbClr val="C00000"/>
                </a:solidFill>
                <a:latin typeface="メイリオ" panose="020B0604030504040204" pitchFamily="50" charset="-128"/>
                <a:ea typeface="メイリオ" panose="020B0604030504040204" pitchFamily="50" charset="-128"/>
              </a:rPr>
              <a:t>上記の他、労働局が必要と認める書類の提出を求めることがあります。主な確認事項以外にも確認事項がありますのでご注意ください。</a:t>
            </a:r>
            <a:endParaRPr lang="ja-JP" altLang="en-US" sz="800">
              <a:solidFill>
                <a:srgbClr val="C00000"/>
              </a:solidFill>
            </a:endParaRPr>
          </a:p>
        </p:txBody>
      </p:sp>
    </p:spTree>
    <p:extLst>
      <p:ext uri="{BB962C8B-B14F-4D97-AF65-F5344CB8AC3E}">
        <p14:creationId xmlns:p14="http://schemas.microsoft.com/office/powerpoint/2010/main" val="164275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テキスト が含まれている画像&#10;&#10;AI によって生成されたコンテンツは間違っている可能性があります。">
            <a:extLst>
              <a:ext uri="{FF2B5EF4-FFF2-40B4-BE49-F238E27FC236}">
                <a16:creationId xmlns:a16="http://schemas.microsoft.com/office/drawing/2014/main" id="{BB784692-4735-87DC-A1A3-9F1CCC1EA5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411" y="1571624"/>
            <a:ext cx="6583374" cy="8761414"/>
          </a:xfrm>
          <a:prstGeom prst="rect">
            <a:avLst/>
          </a:prstGeom>
        </p:spPr>
      </p:pic>
      <p:sp>
        <p:nvSpPr>
          <p:cNvPr id="3" name="スライド番号プレースホルダー 1">
            <a:extLst>
              <a:ext uri="{FF2B5EF4-FFF2-40B4-BE49-F238E27FC236}">
                <a16:creationId xmlns:a16="http://schemas.microsoft.com/office/drawing/2014/main" id="{564190F0-F452-1762-4D3D-88F567470886}"/>
              </a:ext>
            </a:extLst>
          </p:cNvPr>
          <p:cNvSpPr>
            <a:spLocks noGrp="1"/>
          </p:cNvSpPr>
          <p:nvPr>
            <p:ph type="sldNum" sz="quarter" idx="12"/>
          </p:nvPr>
        </p:nvSpPr>
        <p:spPr>
          <a:xfrm>
            <a:off x="-1096318" y="9868366"/>
            <a:ext cx="1680210" cy="550138"/>
          </a:xfrm>
        </p:spPr>
        <p:txBody>
          <a:bodyPr/>
          <a:lstStyle/>
          <a:p>
            <a:r>
              <a:rPr kumimoji="1" lang="ja-JP" altLang="en-US" sz="2000" b="1">
                <a:solidFill>
                  <a:schemeClr val="bg1"/>
                </a:solidFill>
                <a:latin typeface="メイリオ" panose="020B0604030504040204" pitchFamily="50" charset="-128"/>
                <a:ea typeface="メイリオ" panose="020B0604030504040204" pitchFamily="50" charset="-128"/>
              </a:rPr>
              <a:t>５</a:t>
            </a:r>
          </a:p>
        </p:txBody>
      </p:sp>
      <p:grpSp>
        <p:nvGrpSpPr>
          <p:cNvPr id="12" name="グループ化 11">
            <a:extLst>
              <a:ext uri="{FF2B5EF4-FFF2-40B4-BE49-F238E27FC236}">
                <a16:creationId xmlns:a16="http://schemas.microsoft.com/office/drawing/2014/main" id="{F9E4FB8C-21E4-ED4A-7D6C-C3CDF54B7D8C}"/>
              </a:ext>
            </a:extLst>
          </p:cNvPr>
          <p:cNvGrpSpPr/>
          <p:nvPr/>
        </p:nvGrpSpPr>
        <p:grpSpPr>
          <a:xfrm>
            <a:off x="114482" y="114264"/>
            <a:ext cx="6732000" cy="541925"/>
            <a:chOff x="533985" y="2858152"/>
            <a:chExt cx="6138849" cy="479074"/>
          </a:xfrm>
        </p:grpSpPr>
        <p:sp>
          <p:nvSpPr>
            <p:cNvPr id="14" name="フローチャート: 処理 13">
              <a:extLst>
                <a:ext uri="{FF2B5EF4-FFF2-40B4-BE49-F238E27FC236}">
                  <a16:creationId xmlns:a16="http://schemas.microsoft.com/office/drawing/2014/main" id="{86A9AE69-8FD2-66CE-EAD9-A3F35935686B}"/>
                </a:ext>
              </a:extLst>
            </p:cNvPr>
            <p:cNvSpPr/>
            <p:nvPr/>
          </p:nvSpPr>
          <p:spPr>
            <a:xfrm>
              <a:off x="533985" y="2858152"/>
              <a:ext cx="512137" cy="479074"/>
            </a:xfrm>
            <a:prstGeom prst="flowChartProcess">
              <a:avLst/>
            </a:prstGeom>
            <a:solidFill>
              <a:srgbClr val="003399"/>
            </a:solidFill>
            <a:ln w="25400" cap="flat" cmpd="sng" algn="ctr">
              <a:noFill/>
              <a:prstDash val="solid"/>
            </a:ln>
            <a:effectLst/>
          </p:spPr>
          <p:txBody>
            <a:bodyPr lIns="99555" tIns="108000" rIns="99555"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0033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5" name="直線コネクタ 14">
              <a:extLst>
                <a:ext uri="{FF2B5EF4-FFF2-40B4-BE49-F238E27FC236}">
                  <a16:creationId xmlns:a16="http://schemas.microsoft.com/office/drawing/2014/main" id="{8943ACAF-71DF-264C-E5D1-9F57B7D5EBC0}"/>
                </a:ext>
              </a:extLst>
            </p:cNvPr>
            <p:cNvCxnSpPr>
              <a:cxnSpLocks/>
            </p:cNvCxnSpPr>
            <p:nvPr/>
          </p:nvCxnSpPr>
          <p:spPr>
            <a:xfrm>
              <a:off x="533985" y="3330315"/>
              <a:ext cx="6138849" cy="6910"/>
            </a:xfrm>
            <a:prstGeom prst="line">
              <a:avLst/>
            </a:prstGeom>
            <a:noFill/>
            <a:ln w="57150" cap="flat" cmpd="sng" algn="ctr">
              <a:solidFill>
                <a:srgbClr val="003399"/>
              </a:solidFill>
              <a:prstDash val="solid"/>
            </a:ln>
            <a:effectLst/>
          </p:spPr>
        </p:cxnSp>
      </p:grpSp>
      <p:sp>
        <p:nvSpPr>
          <p:cNvPr id="13" name="テキスト ボックス 12">
            <a:extLst>
              <a:ext uri="{FF2B5EF4-FFF2-40B4-BE49-F238E27FC236}">
                <a16:creationId xmlns:a16="http://schemas.microsoft.com/office/drawing/2014/main" id="{5E7B2355-01E4-AE83-A9B3-3F269B34CB79}"/>
              </a:ext>
            </a:extLst>
          </p:cNvPr>
          <p:cNvSpPr txBox="1"/>
          <p:nvPr/>
        </p:nvSpPr>
        <p:spPr>
          <a:xfrm>
            <a:off x="792070" y="245365"/>
            <a:ext cx="6120748" cy="464467"/>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100" normalizeH="0" noProof="0">
                <a:ln>
                  <a:noFill/>
                </a:ln>
                <a:solidFill>
                  <a:srgbClr val="0033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キャリアアップ計画書の記入方法</a:t>
            </a:r>
          </a:p>
        </p:txBody>
      </p:sp>
      <p:sp>
        <p:nvSpPr>
          <p:cNvPr id="18" name="テキスト ボックス 17">
            <a:extLst>
              <a:ext uri="{FF2B5EF4-FFF2-40B4-BE49-F238E27FC236}">
                <a16:creationId xmlns:a16="http://schemas.microsoft.com/office/drawing/2014/main" id="{AA1C17F5-C283-4C06-E872-1748658CB3F4}"/>
              </a:ext>
            </a:extLst>
          </p:cNvPr>
          <p:cNvSpPr txBox="1"/>
          <p:nvPr/>
        </p:nvSpPr>
        <p:spPr>
          <a:xfrm>
            <a:off x="385542" y="788828"/>
            <a:ext cx="6429817" cy="1077218"/>
          </a:xfrm>
          <a:prstGeom prst="rect">
            <a:avLst/>
          </a:prstGeom>
          <a:solidFill>
            <a:schemeClr val="accent6">
              <a:lumMod val="20000"/>
              <a:lumOff val="80000"/>
            </a:schemeClr>
          </a:solidFill>
          <a:ln w="28575">
            <a:solidFill>
              <a:schemeClr val="tx2"/>
            </a:solidFill>
          </a:ln>
        </p:spPr>
        <p:txBody>
          <a:bodyPr wrap="square" lIns="36000" rIns="36000" rtlCol="0">
            <a:spAutoFit/>
          </a:bodyPr>
          <a:lstStyle/>
          <a:p>
            <a:pPr marL="179388" indent="-179388" defTabSz="457200"/>
            <a:r>
              <a:rPr lang="ja-JP" altLang="en-US" sz="1600">
                <a:solidFill>
                  <a:prstClr val="black"/>
                </a:solidFill>
                <a:latin typeface="メイリオ" panose="020B0604030504040204" pitchFamily="50" charset="-128"/>
                <a:ea typeface="メイリオ" panose="020B0604030504040204" pitchFamily="50" charset="-128"/>
              </a:rPr>
              <a:t>・把</a:t>
            </a:r>
            <a:r>
              <a:rPr lang="ja-JP" altLang="en-US" sz="1600">
                <a:latin typeface="メイリオ" panose="020B0604030504040204" pitchFamily="50" charset="-128"/>
                <a:ea typeface="メイリオ" panose="020B0604030504040204" pitchFamily="50" charset="-128"/>
              </a:rPr>
              <a:t>握した対象労働者と、その労働者の就業状況に合わせた申請コースを</a:t>
            </a:r>
            <a:r>
              <a:rPr lang="ja-JP" altLang="en-US" sz="1600">
                <a:solidFill>
                  <a:prstClr val="black"/>
                </a:solidFill>
                <a:latin typeface="メイリオ" panose="020B0604030504040204" pitchFamily="50" charset="-128"/>
                <a:ea typeface="メイリオ" panose="020B0604030504040204" pitchFamily="50" charset="-128"/>
              </a:rPr>
              <a:t>基に、</a:t>
            </a:r>
            <a:r>
              <a:rPr lang="ja-JP" altLang="en-US" sz="1600" b="1" u="sng">
                <a:solidFill>
                  <a:prstClr val="black"/>
                </a:solidFill>
                <a:latin typeface="メイリオ" panose="020B0604030504040204" pitchFamily="50" charset="-128"/>
                <a:ea typeface="メイリオ" panose="020B0604030504040204" pitchFamily="50" charset="-128"/>
              </a:rPr>
              <a:t>キャリアアップ計画</a:t>
            </a:r>
            <a:r>
              <a:rPr lang="ja-JP" altLang="en-US" sz="1600" b="1" u="sng">
                <a:latin typeface="メイリオ" panose="020B0604030504040204" pitchFamily="50" charset="-128"/>
                <a:ea typeface="メイリオ" panose="020B0604030504040204" pitchFamily="50" charset="-128"/>
              </a:rPr>
              <a:t>書</a:t>
            </a:r>
            <a:r>
              <a:rPr lang="ja-JP" altLang="en-US" sz="1600">
                <a:solidFill>
                  <a:prstClr val="black"/>
                </a:solidFill>
                <a:latin typeface="メイリオ" panose="020B0604030504040204" pitchFamily="50" charset="-128"/>
                <a:ea typeface="メイリオ" panose="020B0604030504040204" pitchFamily="50" charset="-128"/>
              </a:rPr>
              <a:t>を作成します。</a:t>
            </a:r>
            <a:endParaRPr lang="en-US" altLang="ja-JP" sz="1600">
              <a:solidFill>
                <a:prstClr val="black"/>
              </a:solidFill>
              <a:latin typeface="メイリオ" panose="020B0604030504040204" pitchFamily="50" charset="-128"/>
              <a:ea typeface="メイリオ" panose="020B0604030504040204" pitchFamily="50" charset="-128"/>
            </a:endParaRPr>
          </a:p>
          <a:p>
            <a:pPr marL="179388" indent="-179388" defTabSz="457200"/>
            <a:r>
              <a:rPr lang="ja-JP" altLang="en-US" sz="1600">
                <a:solidFill>
                  <a:prstClr val="black"/>
                </a:solidFill>
                <a:latin typeface="メイリオ" panose="020B0604030504040204" pitchFamily="50" charset="-128"/>
                <a:ea typeface="メイリオ" panose="020B0604030504040204" pitchFamily="50" charset="-128"/>
              </a:rPr>
              <a:t>・計画の作成に当たっては、</a:t>
            </a:r>
            <a:r>
              <a:rPr lang="ja-JP" altLang="en-US" sz="1600" u="sng">
                <a:solidFill>
                  <a:prstClr val="black"/>
                </a:solidFill>
                <a:latin typeface="メイリオ" panose="020B0604030504040204" pitchFamily="50" charset="-128"/>
                <a:ea typeface="メイリオ" panose="020B0604030504040204" pitchFamily="50" charset="-128"/>
              </a:rPr>
              <a:t>労働者から意見を聴取し、計画へ反映</a:t>
            </a:r>
            <a:r>
              <a:rPr lang="ja-JP" altLang="en-US" sz="1600">
                <a:solidFill>
                  <a:prstClr val="black"/>
                </a:solidFill>
                <a:latin typeface="メイリオ" panose="020B0604030504040204" pitchFamily="50" charset="-128"/>
                <a:ea typeface="メイリオ" panose="020B0604030504040204" pitchFamily="50" charset="-128"/>
              </a:rPr>
              <a:t>させましょう。</a:t>
            </a:r>
          </a:p>
        </p:txBody>
      </p:sp>
      <p:sp>
        <p:nvSpPr>
          <p:cNvPr id="4" name="吹き出し: 角を丸めた四角形 3">
            <a:extLst>
              <a:ext uri="{FF2B5EF4-FFF2-40B4-BE49-F238E27FC236}">
                <a16:creationId xmlns:a16="http://schemas.microsoft.com/office/drawing/2014/main" id="{EB7DB6D2-6F5B-EB60-E140-AB1E09151DAC}"/>
              </a:ext>
            </a:extLst>
          </p:cNvPr>
          <p:cNvSpPr/>
          <p:nvPr/>
        </p:nvSpPr>
        <p:spPr>
          <a:xfrm>
            <a:off x="4896594" y="4194411"/>
            <a:ext cx="1914302" cy="550138"/>
          </a:xfrm>
          <a:prstGeom prst="wedgeRoundRectCallout">
            <a:avLst>
              <a:gd name="adj1" fmla="val -8221"/>
              <a:gd name="adj2" fmla="val 97690"/>
              <a:gd name="adj3" fmla="val 16667"/>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72000" tIns="72000" rIns="72000" bIns="72000" rtlCol="0" anchor="ctr"/>
          <a:lstStyle/>
          <a:p>
            <a:r>
              <a:rPr lang="ja-JP" altLang="en-US" sz="1000">
                <a:solidFill>
                  <a:prstClr val="black"/>
                </a:solidFill>
                <a:latin typeface="メイリオ" panose="020B0604030504040204" pitchFamily="50" charset="-128"/>
                <a:ea typeface="メイリオ" panose="020B0604030504040204" pitchFamily="50" charset="-128"/>
              </a:rPr>
              <a:t>計画の作成にあたっては、</a:t>
            </a:r>
            <a:endParaRPr lang="en-US" altLang="ja-JP" sz="1000">
              <a:solidFill>
                <a:prstClr val="black"/>
              </a:solidFill>
              <a:latin typeface="メイリオ" panose="020B0604030504040204" pitchFamily="50" charset="-128"/>
              <a:ea typeface="メイリオ" panose="020B0604030504040204" pitchFamily="50" charset="-128"/>
            </a:endParaRPr>
          </a:p>
          <a:p>
            <a:r>
              <a:rPr lang="ja-JP" altLang="en-US" sz="1000">
                <a:solidFill>
                  <a:prstClr val="black"/>
                </a:solidFill>
                <a:latin typeface="メイリオ" panose="020B0604030504040204" pitchFamily="50" charset="-128"/>
                <a:ea typeface="メイリオ" panose="020B0604030504040204" pitchFamily="50" charset="-128"/>
              </a:rPr>
              <a:t>計画の対象となり得る</a:t>
            </a:r>
            <a:r>
              <a:rPr lang="ja-JP" altLang="en-US" sz="1000" b="1">
                <a:solidFill>
                  <a:prstClr val="black"/>
                </a:solidFill>
                <a:latin typeface="メイリオ" panose="020B0604030504040204" pitchFamily="50" charset="-128"/>
                <a:ea typeface="メイリオ" panose="020B0604030504040204" pitchFamily="50" charset="-128"/>
              </a:rPr>
              <a:t>労働者から意見を聴取</a:t>
            </a:r>
            <a:r>
              <a:rPr lang="ja-JP" altLang="en-US" sz="1000">
                <a:solidFill>
                  <a:prstClr val="black"/>
                </a:solidFill>
                <a:latin typeface="メイリオ" panose="020B0604030504040204" pitchFamily="50" charset="-128"/>
                <a:ea typeface="メイリオ" panose="020B0604030504040204" pitchFamily="50" charset="-128"/>
              </a:rPr>
              <a:t>してください。</a:t>
            </a:r>
            <a:endParaRPr kumimoji="1" lang="ja-JP" altLang="en-US" sz="10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D75033AD-987C-87F5-C1A8-77CE93F09C3B}"/>
              </a:ext>
            </a:extLst>
          </p:cNvPr>
          <p:cNvSpPr txBox="1">
            <a:spLocks/>
          </p:cNvSpPr>
          <p:nvPr/>
        </p:nvSpPr>
        <p:spPr>
          <a:xfrm>
            <a:off x="5474354" y="9805192"/>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6</a:t>
            </a:fld>
            <a:endParaRPr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542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テーブル&#10;&#10;AI によって生成されたコンテンツは間違っている可能性があります。">
            <a:extLst>
              <a:ext uri="{FF2B5EF4-FFF2-40B4-BE49-F238E27FC236}">
                <a16:creationId xmlns:a16="http://schemas.microsoft.com/office/drawing/2014/main" id="{58F8C63C-A4B6-86B9-6845-C628BAB9C8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16" y="546553"/>
            <a:ext cx="6953531" cy="9702077"/>
          </a:xfrm>
          <a:prstGeom prst="rect">
            <a:avLst/>
          </a:prstGeom>
        </p:spPr>
      </p:pic>
      <p:grpSp>
        <p:nvGrpSpPr>
          <p:cNvPr id="16" name="グループ化 15">
            <a:extLst>
              <a:ext uri="{FF2B5EF4-FFF2-40B4-BE49-F238E27FC236}">
                <a16:creationId xmlns:a16="http://schemas.microsoft.com/office/drawing/2014/main" id="{CD88D91A-386F-FF12-7B82-EEA1AFB6D3D3}"/>
              </a:ext>
            </a:extLst>
          </p:cNvPr>
          <p:cNvGrpSpPr/>
          <p:nvPr/>
        </p:nvGrpSpPr>
        <p:grpSpPr>
          <a:xfrm>
            <a:off x="4833002" y="2029837"/>
            <a:ext cx="2034017" cy="557999"/>
            <a:chOff x="4751874" y="2094976"/>
            <a:chExt cx="2034017" cy="557999"/>
          </a:xfrm>
        </p:grpSpPr>
        <p:sp>
          <p:nvSpPr>
            <p:cNvPr id="17" name="吹き出し: 角を丸めた四角形 16">
              <a:extLst>
                <a:ext uri="{FF2B5EF4-FFF2-40B4-BE49-F238E27FC236}">
                  <a16:creationId xmlns:a16="http://schemas.microsoft.com/office/drawing/2014/main" id="{ECE7A670-4820-9738-0E0D-84D37EB362B2}"/>
                </a:ext>
              </a:extLst>
            </p:cNvPr>
            <p:cNvSpPr/>
            <p:nvPr/>
          </p:nvSpPr>
          <p:spPr>
            <a:xfrm>
              <a:off x="4751874" y="2094976"/>
              <a:ext cx="1995342" cy="523425"/>
            </a:xfrm>
            <a:prstGeom prst="wedgeRoundRectCallout">
              <a:avLst>
                <a:gd name="adj1" fmla="val -20445"/>
                <a:gd name="adj2" fmla="val 107199"/>
                <a:gd name="adj3" fmla="val 16667"/>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a:extLst>
                <a:ext uri="{FF2B5EF4-FFF2-40B4-BE49-F238E27FC236}">
                  <a16:creationId xmlns:a16="http://schemas.microsoft.com/office/drawing/2014/main" id="{415190D0-E461-FD83-7E65-EAD49CAA9C9E}"/>
                </a:ext>
              </a:extLst>
            </p:cNvPr>
            <p:cNvSpPr txBox="1"/>
            <p:nvPr/>
          </p:nvSpPr>
          <p:spPr>
            <a:xfrm>
              <a:off x="4790549" y="2172283"/>
              <a:ext cx="1995342" cy="480692"/>
            </a:xfrm>
            <a:prstGeom prst="rect">
              <a:avLst/>
            </a:prstGeom>
            <a:noFill/>
          </p:spPr>
          <p:txBody>
            <a:bodyPr wrap="square" rtlCol="0">
              <a:noAutofit/>
            </a:bodyPr>
            <a:lstStyle/>
            <a:p>
              <a:r>
                <a:rPr lang="ja-JP" altLang="en-US" sz="1000">
                  <a:solidFill>
                    <a:prstClr val="black"/>
                  </a:solidFill>
                  <a:latin typeface="メイリオ" panose="020B0604030504040204" pitchFamily="50" charset="-128"/>
                  <a:ea typeface="メイリオ" panose="020B0604030504040204" pitchFamily="50" charset="-128"/>
                </a:rPr>
                <a:t>キャリアアップ管理者と同じ方でも差し支えありません。</a:t>
              </a:r>
              <a:endParaRPr lang="en-US" altLang="ja-JP" sz="1000">
                <a:solidFill>
                  <a:prstClr val="black"/>
                </a:solidFill>
                <a:latin typeface="メイリオ" panose="020B0604030504040204" pitchFamily="50" charset="-128"/>
                <a:ea typeface="メイリオ" panose="020B0604030504040204" pitchFamily="50" charset="-128"/>
              </a:endParaRPr>
            </a:p>
            <a:p>
              <a:endParaRPr kumimoji="1" lang="ja-JP" altLang="en-US" sz="1000">
                <a:latin typeface="メイリオ" panose="020B0604030504040204" pitchFamily="50" charset="-128"/>
                <a:ea typeface="メイリオ" panose="020B0604030504040204" pitchFamily="50" charset="-128"/>
              </a:endParaRPr>
            </a:p>
          </p:txBody>
        </p:sp>
      </p:grpSp>
      <p:grpSp>
        <p:nvGrpSpPr>
          <p:cNvPr id="21" name="グループ化 20">
            <a:extLst>
              <a:ext uri="{FF2B5EF4-FFF2-40B4-BE49-F238E27FC236}">
                <a16:creationId xmlns:a16="http://schemas.microsoft.com/office/drawing/2014/main" id="{002D9AFF-4AE5-D629-41C9-9F624EC672BF}"/>
              </a:ext>
            </a:extLst>
          </p:cNvPr>
          <p:cNvGrpSpPr/>
          <p:nvPr/>
        </p:nvGrpSpPr>
        <p:grpSpPr>
          <a:xfrm>
            <a:off x="932224" y="4932029"/>
            <a:ext cx="2057727" cy="515332"/>
            <a:chOff x="1247734" y="4826000"/>
            <a:chExt cx="2057727" cy="515332"/>
          </a:xfrm>
        </p:grpSpPr>
        <p:sp>
          <p:nvSpPr>
            <p:cNvPr id="22" name="吹き出し: 角を丸めた四角形 21">
              <a:extLst>
                <a:ext uri="{FF2B5EF4-FFF2-40B4-BE49-F238E27FC236}">
                  <a16:creationId xmlns:a16="http://schemas.microsoft.com/office/drawing/2014/main" id="{4E40A0D5-E729-65F6-DBC5-846E75C334B3}"/>
                </a:ext>
              </a:extLst>
            </p:cNvPr>
            <p:cNvSpPr/>
            <p:nvPr/>
          </p:nvSpPr>
          <p:spPr>
            <a:xfrm>
              <a:off x="1247734" y="4826000"/>
              <a:ext cx="2056168" cy="515332"/>
            </a:xfrm>
            <a:prstGeom prst="wedgeRoundRectCallout">
              <a:avLst>
                <a:gd name="adj1" fmla="val 37707"/>
                <a:gd name="adj2" fmla="val -128952"/>
                <a:gd name="adj3" fmla="val 16667"/>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345A07D9-7936-0C39-5E75-994959B75175}"/>
                </a:ext>
              </a:extLst>
            </p:cNvPr>
            <p:cNvSpPr txBox="1"/>
            <p:nvPr/>
          </p:nvSpPr>
          <p:spPr>
            <a:xfrm>
              <a:off x="1310119" y="4902850"/>
              <a:ext cx="1995342" cy="413151"/>
            </a:xfrm>
            <a:prstGeom prst="rect">
              <a:avLst/>
            </a:prstGeom>
            <a:noFill/>
          </p:spPr>
          <p:txBody>
            <a:bodyPr wrap="square" rtlCol="0">
              <a:noAutofit/>
            </a:bodyPr>
            <a:lstStyle/>
            <a:p>
              <a:pPr defTabSz="387477"/>
              <a:r>
                <a:rPr lang="ja-JP" altLang="en-US" sz="1000">
                  <a:solidFill>
                    <a:prstClr val="black"/>
                  </a:solidFill>
                  <a:latin typeface="メイリオ" panose="020B0604030504040204" pitchFamily="50" charset="-128"/>
                  <a:ea typeface="メイリオ" panose="020B0604030504040204" pitchFamily="50" charset="-128"/>
                </a:rPr>
                <a:t>日本標準産業分類をご参考に、</a:t>
              </a:r>
              <a:endParaRPr lang="en-US" altLang="ja-JP" sz="1000">
                <a:solidFill>
                  <a:prstClr val="black"/>
                </a:solidFill>
                <a:latin typeface="メイリオ" panose="020B0604030504040204" pitchFamily="50" charset="-128"/>
                <a:ea typeface="メイリオ" panose="020B0604030504040204" pitchFamily="50" charset="-128"/>
              </a:endParaRPr>
            </a:p>
            <a:p>
              <a:pPr defTabSz="387477"/>
              <a:r>
                <a:rPr lang="ja-JP" altLang="en-US" sz="1000">
                  <a:solidFill>
                    <a:prstClr val="black"/>
                  </a:solidFill>
                  <a:latin typeface="メイリオ" panose="020B0604030504040204" pitchFamily="50" charset="-128"/>
                  <a:ea typeface="メイリオ" panose="020B0604030504040204" pitchFamily="50" charset="-128"/>
                </a:rPr>
                <a:t>主たる事業を記入してください。</a:t>
              </a:r>
              <a:endParaRPr lang="en-US" altLang="ja-JP" sz="1000">
                <a:solidFill>
                  <a:prstClr val="black"/>
                </a:solidFill>
                <a:latin typeface="メイリオ" panose="020B0604030504040204" pitchFamily="50" charset="-128"/>
                <a:ea typeface="メイリオ" panose="020B0604030504040204" pitchFamily="50" charset="-128"/>
              </a:endParaRPr>
            </a:p>
            <a:p>
              <a:endParaRPr kumimoji="1" lang="ja-JP" altLang="en-US" sz="1000">
                <a:latin typeface="メイリオ" panose="020B0604030504040204" pitchFamily="50" charset="-128"/>
                <a:ea typeface="メイリオ" panose="020B0604030504040204" pitchFamily="50" charset="-128"/>
              </a:endParaRPr>
            </a:p>
          </p:txBody>
        </p:sp>
      </p:grpSp>
      <p:grpSp>
        <p:nvGrpSpPr>
          <p:cNvPr id="24" name="グループ化 23">
            <a:extLst>
              <a:ext uri="{FF2B5EF4-FFF2-40B4-BE49-F238E27FC236}">
                <a16:creationId xmlns:a16="http://schemas.microsoft.com/office/drawing/2014/main" id="{F037B71F-6E6F-C21E-B4DC-0CE450C01612}"/>
              </a:ext>
            </a:extLst>
          </p:cNvPr>
          <p:cNvGrpSpPr/>
          <p:nvPr/>
        </p:nvGrpSpPr>
        <p:grpSpPr>
          <a:xfrm>
            <a:off x="4593292" y="4946788"/>
            <a:ext cx="1995341" cy="890979"/>
            <a:chOff x="5100232" y="4725049"/>
            <a:chExt cx="1348889" cy="590951"/>
          </a:xfrm>
        </p:grpSpPr>
        <p:sp>
          <p:nvSpPr>
            <p:cNvPr id="27" name="吹き出し: 角を丸めた四角形 26">
              <a:extLst>
                <a:ext uri="{FF2B5EF4-FFF2-40B4-BE49-F238E27FC236}">
                  <a16:creationId xmlns:a16="http://schemas.microsoft.com/office/drawing/2014/main" id="{74BD11BC-1964-9623-B0AB-CC0D889B1720}"/>
                </a:ext>
              </a:extLst>
            </p:cNvPr>
            <p:cNvSpPr/>
            <p:nvPr/>
          </p:nvSpPr>
          <p:spPr>
            <a:xfrm flipH="1">
              <a:off x="5100232" y="4725049"/>
              <a:ext cx="1296144" cy="590951"/>
            </a:xfrm>
            <a:prstGeom prst="wedgeRoundRectCallout">
              <a:avLst>
                <a:gd name="adj1" fmla="val -32418"/>
                <a:gd name="adj2" fmla="val -90933"/>
                <a:gd name="adj3" fmla="val 16667"/>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BED16810-242B-32B8-BED0-94AA4DEF6D52}"/>
                </a:ext>
              </a:extLst>
            </p:cNvPr>
            <p:cNvSpPr txBox="1"/>
            <p:nvPr/>
          </p:nvSpPr>
          <p:spPr>
            <a:xfrm>
              <a:off x="5152977" y="4789445"/>
              <a:ext cx="1296144" cy="480692"/>
            </a:xfrm>
            <a:prstGeom prst="rect">
              <a:avLst/>
            </a:prstGeom>
            <a:noFill/>
          </p:spPr>
          <p:txBody>
            <a:bodyPr wrap="square" rtlCol="0">
              <a:noAutofit/>
            </a:bodyPr>
            <a:lstStyle/>
            <a:p>
              <a:r>
                <a:rPr lang="ja-JP" altLang="en-US" sz="1000" b="1">
                  <a:solidFill>
                    <a:prstClr val="black"/>
                  </a:solidFill>
                  <a:latin typeface="メイリオ" panose="020B0604030504040204" pitchFamily="50" charset="-128"/>
                  <a:ea typeface="メイリオ" panose="020B0604030504040204" pitchFamily="50" charset="-128"/>
                </a:rPr>
                <a:t>企業（法人）全体</a:t>
              </a:r>
              <a:r>
                <a:rPr lang="ja-JP" altLang="en-US" sz="1000">
                  <a:solidFill>
                    <a:prstClr val="black"/>
                  </a:solidFill>
                  <a:latin typeface="メイリオ" panose="020B0604030504040204" pitchFamily="50" charset="-128"/>
                  <a:ea typeface="メイリオ" panose="020B0604030504040204" pitchFamily="50" charset="-128"/>
                </a:rPr>
                <a:t>の労働者数</a:t>
              </a:r>
              <a:r>
                <a:rPr kumimoji="1" lang="ja-JP" altLang="en-US" sz="1000">
                  <a:latin typeface="メイリオ" panose="020B0604030504040204" pitchFamily="50" charset="-128"/>
                  <a:ea typeface="メイリオ" panose="020B0604030504040204" pitchFamily="50" charset="-128"/>
                </a:rPr>
                <a:t>（通常の労働者とおおむね同等の時間働く労働者数）</a:t>
              </a:r>
              <a:r>
                <a:rPr lang="ja-JP" altLang="en-US" sz="1000">
                  <a:solidFill>
                    <a:prstClr val="black"/>
                  </a:solidFill>
                  <a:latin typeface="メイリオ" panose="020B0604030504040204" pitchFamily="50" charset="-128"/>
                  <a:ea typeface="メイリオ" panose="020B0604030504040204" pitchFamily="50" charset="-128"/>
                </a:rPr>
                <a:t>を記入してください。</a:t>
              </a:r>
              <a:endParaRPr lang="en-US" altLang="ja-JP" sz="1000">
                <a:solidFill>
                  <a:prstClr val="black"/>
                </a:solidFill>
                <a:latin typeface="メイリオ" panose="020B0604030504040204" pitchFamily="50" charset="-128"/>
                <a:ea typeface="メイリオ" panose="020B0604030504040204" pitchFamily="50" charset="-128"/>
              </a:endParaRPr>
            </a:p>
            <a:p>
              <a:endParaRPr kumimoji="1" lang="ja-JP" altLang="en-US" sz="1000">
                <a:latin typeface="メイリオ" panose="020B0604030504040204" pitchFamily="50" charset="-128"/>
                <a:ea typeface="メイリオ" panose="020B0604030504040204" pitchFamily="50" charset="-128"/>
              </a:endParaRPr>
            </a:p>
          </p:txBody>
        </p:sp>
      </p:grpSp>
      <p:sp>
        <p:nvSpPr>
          <p:cNvPr id="30" name="吹き出し: 角を丸めた四角形 29">
            <a:extLst>
              <a:ext uri="{FF2B5EF4-FFF2-40B4-BE49-F238E27FC236}">
                <a16:creationId xmlns:a16="http://schemas.microsoft.com/office/drawing/2014/main" id="{F7527B80-8C82-0591-0881-EE9DCFE0561F}"/>
              </a:ext>
            </a:extLst>
          </p:cNvPr>
          <p:cNvSpPr/>
          <p:nvPr/>
        </p:nvSpPr>
        <p:spPr>
          <a:xfrm flipH="1">
            <a:off x="3776555" y="7988533"/>
            <a:ext cx="3167137" cy="1354029"/>
          </a:xfrm>
          <a:prstGeom prst="wedgeRoundRectCallout">
            <a:avLst>
              <a:gd name="adj1" fmla="val 52483"/>
              <a:gd name="adj2" fmla="val -95188"/>
              <a:gd name="adj3" fmla="val 16667"/>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1FC01E48-DC5E-0468-46D5-411C13DE73FA}"/>
              </a:ext>
            </a:extLst>
          </p:cNvPr>
          <p:cNvSpPr txBox="1"/>
          <p:nvPr/>
        </p:nvSpPr>
        <p:spPr>
          <a:xfrm>
            <a:off x="3803441" y="8058558"/>
            <a:ext cx="3127552" cy="1299058"/>
          </a:xfrm>
          <a:prstGeom prst="rect">
            <a:avLst/>
          </a:prstGeom>
          <a:noFill/>
        </p:spPr>
        <p:txBody>
          <a:bodyPr wrap="square" rtlCol="0">
            <a:noAutofit/>
          </a:bodyPr>
          <a:lstStyle/>
          <a:p>
            <a:pPr defTabSz="387477">
              <a:spcAft>
                <a:spcPts val="300"/>
              </a:spcAft>
            </a:pPr>
            <a:r>
              <a:rPr lang="ja-JP" altLang="en-US" sz="1000">
                <a:solidFill>
                  <a:prstClr val="black"/>
                </a:solidFill>
                <a:latin typeface="メイリオ" panose="020B0604030504040204" pitchFamily="50" charset="-128"/>
                <a:ea typeface="メイリオ" panose="020B0604030504040204" pitchFamily="50" charset="-128"/>
              </a:rPr>
              <a:t>キャリアアップ管理者は、以下①～③を満たす者であることが要件となっています。</a:t>
            </a:r>
            <a:endParaRPr lang="en-US" altLang="ja-JP" sz="300">
              <a:solidFill>
                <a:prstClr val="black"/>
              </a:solidFill>
              <a:latin typeface="メイリオ" panose="020B0604030504040204" pitchFamily="50" charset="-128"/>
              <a:ea typeface="メイリオ" panose="020B0604030504040204" pitchFamily="50" charset="-128"/>
            </a:endParaRPr>
          </a:p>
          <a:p>
            <a:pPr defTabSz="387477">
              <a:spcAft>
                <a:spcPts val="300"/>
              </a:spcAft>
            </a:pPr>
            <a:r>
              <a:rPr lang="ja-JP" altLang="en-US" sz="1000">
                <a:solidFill>
                  <a:prstClr val="black"/>
                </a:solidFill>
                <a:latin typeface="メイリオ" panose="020B0604030504040204" pitchFamily="50" charset="-128"/>
                <a:ea typeface="メイリオ" panose="020B0604030504040204" pitchFamily="50" charset="-128"/>
              </a:rPr>
              <a:t>➀ 事業所</a:t>
            </a:r>
            <a:r>
              <a:rPr lang="ja-JP" altLang="en-US" sz="800">
                <a:solidFill>
                  <a:prstClr val="black"/>
                </a:solidFill>
                <a:latin typeface="メイリオ" panose="020B0604030504040204" pitchFamily="50" charset="-128"/>
                <a:ea typeface="メイリオ" panose="020B0604030504040204" pitchFamily="50" charset="-128"/>
              </a:rPr>
              <a:t>（雇用保険適用事業所）</a:t>
            </a:r>
            <a:r>
              <a:rPr lang="ja-JP" altLang="en-US" sz="1000">
                <a:solidFill>
                  <a:prstClr val="black"/>
                </a:solidFill>
                <a:latin typeface="メイリオ" panose="020B0604030504040204" pitchFamily="50" charset="-128"/>
                <a:ea typeface="メイリオ" panose="020B0604030504040204" pitchFamily="50" charset="-128"/>
              </a:rPr>
              <a:t>の労働者、事業主</a:t>
            </a:r>
            <a:br>
              <a:rPr lang="en-US" altLang="ja-JP" sz="1000">
                <a:solidFill>
                  <a:prstClr val="black"/>
                </a:solidFill>
                <a:latin typeface="メイリオ" panose="020B0604030504040204" pitchFamily="50" charset="-128"/>
                <a:ea typeface="メイリオ" panose="020B0604030504040204" pitchFamily="50" charset="-128"/>
              </a:rPr>
            </a:br>
            <a:r>
              <a:rPr lang="en-US" altLang="ja-JP" sz="1000">
                <a:solidFill>
                  <a:prstClr val="black"/>
                </a:solidFill>
                <a:latin typeface="メイリオ" panose="020B0604030504040204" pitchFamily="50" charset="-128"/>
                <a:ea typeface="メイリオ" panose="020B0604030504040204" pitchFamily="50" charset="-128"/>
              </a:rPr>
              <a:t>    </a:t>
            </a:r>
            <a:r>
              <a:rPr lang="ja-JP" altLang="en-US" sz="1000">
                <a:solidFill>
                  <a:prstClr val="black"/>
                </a:solidFill>
                <a:latin typeface="メイリオ" panose="020B0604030504040204" pitchFamily="50" charset="-128"/>
                <a:ea typeface="メイリオ" panose="020B0604030504040204" pitchFamily="50" charset="-128"/>
              </a:rPr>
              <a:t>または役員のいずれかの者</a:t>
            </a:r>
            <a:endParaRPr lang="en-US" altLang="ja-JP" sz="300">
              <a:solidFill>
                <a:prstClr val="black"/>
              </a:solidFill>
              <a:latin typeface="メイリオ" panose="020B0604030504040204" pitchFamily="50" charset="-128"/>
              <a:ea typeface="メイリオ" panose="020B0604030504040204" pitchFamily="50" charset="-128"/>
            </a:endParaRPr>
          </a:p>
          <a:p>
            <a:pPr marL="90488" indent="-90488" defTabSz="387477">
              <a:spcAft>
                <a:spcPts val="300"/>
              </a:spcAft>
            </a:pPr>
            <a:r>
              <a:rPr lang="ja-JP" altLang="en-US" sz="1000">
                <a:solidFill>
                  <a:prstClr val="black"/>
                </a:solidFill>
                <a:latin typeface="メイリオ" panose="020B0604030504040204" pitchFamily="50" charset="-128"/>
                <a:ea typeface="メイリオ" panose="020B0604030504040204" pitchFamily="50" charset="-128"/>
              </a:rPr>
              <a:t>② 他の事業所で既にキャリアアップ管理者と</a:t>
            </a:r>
            <a:br>
              <a:rPr lang="en-US" altLang="ja-JP" sz="1000">
                <a:solidFill>
                  <a:prstClr val="black"/>
                </a:solidFill>
                <a:latin typeface="メイリオ" panose="020B0604030504040204" pitchFamily="50" charset="-128"/>
                <a:ea typeface="メイリオ" panose="020B0604030504040204" pitchFamily="50" charset="-128"/>
              </a:rPr>
            </a:br>
            <a:r>
              <a:rPr lang="ja-JP" altLang="en-US" sz="1000">
                <a:solidFill>
                  <a:prstClr val="black"/>
                </a:solidFill>
                <a:latin typeface="メイリオ" panose="020B0604030504040204" pitchFamily="50" charset="-128"/>
                <a:ea typeface="メイリオ" panose="020B0604030504040204" pitchFamily="50" charset="-128"/>
              </a:rPr>
              <a:t>　なっていない者</a:t>
            </a:r>
            <a:endParaRPr lang="en-US" altLang="ja-JP" sz="300">
              <a:solidFill>
                <a:prstClr val="black"/>
              </a:solidFill>
              <a:latin typeface="メイリオ" panose="020B0604030504040204" pitchFamily="50" charset="-128"/>
              <a:ea typeface="メイリオ" panose="020B0604030504040204" pitchFamily="50" charset="-128"/>
            </a:endParaRPr>
          </a:p>
          <a:p>
            <a:pPr marL="90488" indent="-90488" defTabSz="387477">
              <a:spcAft>
                <a:spcPts val="300"/>
              </a:spcAft>
            </a:pPr>
            <a:r>
              <a:rPr lang="ja-JP" altLang="en-US" sz="1000">
                <a:solidFill>
                  <a:prstClr val="black"/>
                </a:solidFill>
                <a:latin typeface="メイリオ" panose="020B0604030504040204" pitchFamily="50" charset="-128"/>
                <a:ea typeface="メイリオ" panose="020B0604030504040204" pitchFamily="50" charset="-128"/>
              </a:rPr>
              <a:t>③ 労働組合等の労働者代表者ではない者</a:t>
            </a:r>
            <a:endParaRPr lang="en-US" altLang="ja-JP" sz="1000">
              <a:solidFill>
                <a:prstClr val="black"/>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CFF78EA5-8A9C-B711-EC36-E3D9D8180873}"/>
              </a:ext>
            </a:extLst>
          </p:cNvPr>
          <p:cNvSpPr txBox="1"/>
          <p:nvPr/>
        </p:nvSpPr>
        <p:spPr>
          <a:xfrm>
            <a:off x="394584" y="491418"/>
            <a:ext cx="6382800" cy="584775"/>
          </a:xfrm>
          <a:prstGeom prst="rect">
            <a:avLst/>
          </a:prstGeom>
          <a:solidFill>
            <a:schemeClr val="accent6">
              <a:lumMod val="20000"/>
              <a:lumOff val="80000"/>
            </a:schemeClr>
          </a:solidFill>
          <a:ln w="28575">
            <a:solidFill>
              <a:schemeClr val="tx2"/>
            </a:solidFill>
          </a:ln>
        </p:spPr>
        <p:txBody>
          <a:bodyPr wrap="square" lIns="30511" rIns="30511" rtlCol="0">
            <a:spAutoFit/>
          </a:bodyPr>
          <a:lstStyle/>
          <a:p>
            <a:pPr marL="177800" indent="-177800" defTabSz="387477"/>
            <a:r>
              <a:rPr lang="ja-JP" altLang="en-US" sz="1600">
                <a:solidFill>
                  <a:prstClr val="black"/>
                </a:solidFill>
                <a:latin typeface="メイリオ" panose="020B0604030504040204" pitchFamily="50" charset="-128"/>
                <a:ea typeface="メイリオ" panose="020B0604030504040204" pitchFamily="50" charset="-128"/>
              </a:rPr>
              <a:t>　</a:t>
            </a:r>
            <a:r>
              <a:rPr lang="ja-JP" altLang="en-US" sz="1600" b="1" u="sng">
                <a:solidFill>
                  <a:prstClr val="black"/>
                </a:solidFill>
                <a:latin typeface="メイリオ" panose="020B0604030504040204" pitchFamily="50" charset="-128"/>
                <a:ea typeface="メイリオ" panose="020B0604030504040204" pitchFamily="50" charset="-128"/>
              </a:rPr>
              <a:t>事業所</a:t>
            </a:r>
            <a:r>
              <a:rPr lang="ja-JP" altLang="en-US" sz="1600">
                <a:solidFill>
                  <a:prstClr val="black"/>
                </a:solidFill>
                <a:latin typeface="メイリオ" panose="020B0604030504040204" pitchFamily="50" charset="-128"/>
                <a:ea typeface="メイリオ" panose="020B0604030504040204" pitchFamily="50" charset="-128"/>
              </a:rPr>
              <a:t>に関する情報と、キャリアアップ計画の取組を推進する</a:t>
            </a:r>
            <a:endParaRPr lang="en-US" altLang="ja-JP" sz="1600">
              <a:solidFill>
                <a:prstClr val="black"/>
              </a:solidFill>
              <a:latin typeface="メイリオ" panose="020B0604030504040204" pitchFamily="50" charset="-128"/>
              <a:ea typeface="メイリオ" panose="020B0604030504040204" pitchFamily="50" charset="-128"/>
            </a:endParaRPr>
          </a:p>
          <a:p>
            <a:pPr marL="177800" indent="1588" defTabSz="387477"/>
            <a:r>
              <a:rPr lang="ja-JP" altLang="en-US" sz="1600">
                <a:solidFill>
                  <a:prstClr val="black"/>
                </a:solidFill>
                <a:latin typeface="メイリオ" panose="020B0604030504040204" pitchFamily="50" charset="-128"/>
                <a:ea typeface="メイリオ" panose="020B0604030504040204" pitchFamily="50" charset="-128"/>
              </a:rPr>
              <a:t>「</a:t>
            </a:r>
            <a:r>
              <a:rPr lang="ja-JP" altLang="en-US" sz="1600" b="1" u="sng">
                <a:solidFill>
                  <a:prstClr val="black"/>
                </a:solidFill>
                <a:latin typeface="メイリオ" panose="020B0604030504040204" pitchFamily="50" charset="-128"/>
                <a:ea typeface="メイリオ" panose="020B0604030504040204" pitchFamily="50" charset="-128"/>
              </a:rPr>
              <a:t>キャリアアップ管理者</a:t>
            </a:r>
            <a:r>
              <a:rPr lang="ja-JP" altLang="en-US" sz="1600">
                <a:solidFill>
                  <a:prstClr val="black"/>
                </a:solidFill>
                <a:latin typeface="メイリオ" panose="020B0604030504040204" pitchFamily="50" charset="-128"/>
                <a:ea typeface="メイリオ" panose="020B0604030504040204" pitchFamily="50" charset="-128"/>
              </a:rPr>
              <a:t>」について、選任・記入してください。</a:t>
            </a:r>
          </a:p>
        </p:txBody>
      </p:sp>
      <p:sp>
        <p:nvSpPr>
          <p:cNvPr id="4" name="スライド番号プレースホルダー 1">
            <a:extLst>
              <a:ext uri="{FF2B5EF4-FFF2-40B4-BE49-F238E27FC236}">
                <a16:creationId xmlns:a16="http://schemas.microsoft.com/office/drawing/2014/main" id="{E674371D-F448-819E-23AF-3FA3853690A0}"/>
              </a:ext>
            </a:extLst>
          </p:cNvPr>
          <p:cNvSpPr txBox="1">
            <a:spLocks/>
          </p:cNvSpPr>
          <p:nvPr/>
        </p:nvSpPr>
        <p:spPr>
          <a:xfrm>
            <a:off x="-1321722" y="9838035"/>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600" smtClean="0">
                <a:solidFill>
                  <a:schemeClr val="tx1"/>
                </a:solidFill>
                <a:latin typeface="Meiryo UI" panose="020B0604030504040204" pitchFamily="50" charset="-128"/>
                <a:ea typeface="Meiryo UI" panose="020B0604030504040204" pitchFamily="50" charset="-128"/>
              </a:rPr>
              <a:pPr/>
              <a:t>7</a:t>
            </a:fld>
            <a:endParaRPr lang="ja-JP" altLang="en-US" sz="16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2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キスト&#10;&#10;AI によって生成されたコンテンツは間違っている可能性があります。">
            <a:extLst>
              <a:ext uri="{FF2B5EF4-FFF2-40B4-BE49-F238E27FC236}">
                <a16:creationId xmlns:a16="http://schemas.microsoft.com/office/drawing/2014/main" id="{A514A9B9-8119-0ABE-52A6-4F083C0F9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51" y="430925"/>
            <a:ext cx="6884313" cy="9734047"/>
          </a:xfrm>
          <a:prstGeom prst="rect">
            <a:avLst/>
          </a:prstGeom>
        </p:spPr>
      </p:pic>
      <p:sp>
        <p:nvSpPr>
          <p:cNvPr id="3" name="スライド番号プレースホルダー 1">
            <a:extLst>
              <a:ext uri="{FF2B5EF4-FFF2-40B4-BE49-F238E27FC236}">
                <a16:creationId xmlns:a16="http://schemas.microsoft.com/office/drawing/2014/main" id="{9EBF0E9B-0E24-E212-A7C3-12648CF46E50}"/>
              </a:ext>
            </a:extLst>
          </p:cNvPr>
          <p:cNvSpPr>
            <a:spLocks noGrp="1"/>
          </p:cNvSpPr>
          <p:nvPr>
            <p:ph type="sldNum" sz="quarter" idx="12"/>
          </p:nvPr>
        </p:nvSpPr>
        <p:spPr>
          <a:xfrm>
            <a:off x="-1152078" y="9889903"/>
            <a:ext cx="1680210" cy="550138"/>
          </a:xfrm>
        </p:spPr>
        <p:txBody>
          <a:bodyPr/>
          <a:lstStyle/>
          <a:p>
            <a:r>
              <a:rPr kumimoji="1" lang="ja-JP" altLang="en-US" sz="2000" b="1">
                <a:solidFill>
                  <a:schemeClr val="bg1"/>
                </a:solidFill>
                <a:latin typeface="メイリオ" panose="020B0604030504040204" pitchFamily="50" charset="-128"/>
                <a:ea typeface="メイリオ" panose="020B0604030504040204" pitchFamily="50" charset="-128"/>
              </a:rPr>
              <a:t>７</a:t>
            </a:r>
          </a:p>
        </p:txBody>
      </p:sp>
      <p:sp>
        <p:nvSpPr>
          <p:cNvPr id="13" name="テキスト ボックス 12">
            <a:extLst>
              <a:ext uri="{FF2B5EF4-FFF2-40B4-BE49-F238E27FC236}">
                <a16:creationId xmlns:a16="http://schemas.microsoft.com/office/drawing/2014/main" id="{F3835DEC-93B4-C653-44EF-85B0B1715C50}"/>
              </a:ext>
            </a:extLst>
          </p:cNvPr>
          <p:cNvSpPr txBox="1"/>
          <p:nvPr/>
        </p:nvSpPr>
        <p:spPr>
          <a:xfrm>
            <a:off x="360449" y="219696"/>
            <a:ext cx="6480000" cy="584775"/>
          </a:xfrm>
          <a:prstGeom prst="rect">
            <a:avLst/>
          </a:prstGeom>
          <a:solidFill>
            <a:schemeClr val="accent6">
              <a:lumMod val="20000"/>
              <a:lumOff val="80000"/>
            </a:schemeClr>
          </a:solidFill>
          <a:ln w="28575">
            <a:solidFill>
              <a:schemeClr val="tx2"/>
            </a:solidFill>
          </a:ln>
        </p:spPr>
        <p:txBody>
          <a:bodyPr wrap="square" lIns="30511" rIns="30511" rtlCol="0">
            <a:spAutoFit/>
          </a:bodyPr>
          <a:lstStyle/>
          <a:p>
            <a:pPr marL="265113" indent="-265113" defTabSz="387477"/>
            <a:r>
              <a:rPr lang="ja-JP" altLang="en-US" sz="1600">
                <a:solidFill>
                  <a:prstClr val="black"/>
                </a:solidFill>
                <a:latin typeface="メイリオ" panose="020B0604030504040204" pitchFamily="50" charset="-128"/>
                <a:ea typeface="メイリオ" panose="020B0604030504040204" pitchFamily="50" charset="-128"/>
              </a:rPr>
              <a:t>○　「</a:t>
            </a:r>
            <a:r>
              <a:rPr lang="ja-JP" altLang="en-US" sz="1600" b="1" u="sng">
                <a:solidFill>
                  <a:prstClr val="black"/>
                </a:solidFill>
                <a:latin typeface="メイリオ" panose="020B0604030504040204" pitchFamily="50" charset="-128"/>
                <a:ea typeface="メイリオ" panose="020B0604030504040204" pitchFamily="50" charset="-128"/>
              </a:rPr>
              <a:t>計画期間</a:t>
            </a:r>
            <a:r>
              <a:rPr lang="ja-JP" altLang="en-US" sz="1600">
                <a:solidFill>
                  <a:prstClr val="black"/>
                </a:solidFill>
                <a:latin typeface="メイリオ" panose="020B0604030504040204" pitchFamily="50" charset="-128"/>
                <a:ea typeface="メイリオ" panose="020B0604030504040204" pitchFamily="50" charset="-128"/>
              </a:rPr>
              <a:t>」と「</a:t>
            </a:r>
            <a:r>
              <a:rPr lang="ja-JP" altLang="en-US" sz="1600" b="1" u="sng">
                <a:solidFill>
                  <a:prstClr val="black"/>
                </a:solidFill>
                <a:latin typeface="メイリオ" panose="020B0604030504040204" pitchFamily="50" charset="-128"/>
                <a:ea typeface="メイリオ" panose="020B0604030504040204" pitchFamily="50" charset="-128"/>
              </a:rPr>
              <a:t>講じる措置</a:t>
            </a:r>
            <a:r>
              <a:rPr lang="ja-JP" altLang="en-US" sz="1600">
                <a:solidFill>
                  <a:prstClr val="black"/>
                </a:solidFill>
                <a:latin typeface="メイリオ" panose="020B0604030504040204" pitchFamily="50" charset="-128"/>
                <a:ea typeface="メイリオ" panose="020B0604030504040204" pitchFamily="50" charset="-128"/>
              </a:rPr>
              <a:t>（検討中の助成対象コースと取組</a:t>
            </a:r>
            <a:endParaRPr lang="en-US" altLang="ja-JP" sz="1600">
              <a:solidFill>
                <a:prstClr val="black"/>
              </a:solidFill>
              <a:latin typeface="メイリオ" panose="020B0604030504040204" pitchFamily="50" charset="-128"/>
              <a:ea typeface="メイリオ" panose="020B0604030504040204" pitchFamily="50" charset="-128"/>
            </a:endParaRPr>
          </a:p>
          <a:p>
            <a:pPr marL="265113" indent="-265113" defTabSz="387477"/>
            <a:r>
              <a:rPr lang="ja-JP" altLang="en-US" sz="1600">
                <a:solidFill>
                  <a:prstClr val="black"/>
                </a:solidFill>
                <a:latin typeface="メイリオ" panose="020B0604030504040204" pitchFamily="50" charset="-128"/>
                <a:ea typeface="メイリオ" panose="020B0604030504040204" pitchFamily="50" charset="-128"/>
              </a:rPr>
              <a:t>　開始予定時期）」を記入してください。</a:t>
            </a:r>
          </a:p>
        </p:txBody>
      </p:sp>
      <p:sp>
        <p:nvSpPr>
          <p:cNvPr id="12" name="吹き出し: 角を丸めた四角形 11">
            <a:extLst>
              <a:ext uri="{FF2B5EF4-FFF2-40B4-BE49-F238E27FC236}">
                <a16:creationId xmlns:a16="http://schemas.microsoft.com/office/drawing/2014/main" id="{12FB4C4A-A942-61C0-DA87-CC83E5883F57}"/>
              </a:ext>
            </a:extLst>
          </p:cNvPr>
          <p:cNvSpPr/>
          <p:nvPr/>
        </p:nvSpPr>
        <p:spPr>
          <a:xfrm>
            <a:off x="4037278" y="1317911"/>
            <a:ext cx="2988332" cy="766495"/>
          </a:xfrm>
          <a:prstGeom prst="wedgeRoundRectCallout">
            <a:avLst>
              <a:gd name="adj1" fmla="val -61206"/>
              <a:gd name="adj2" fmla="val 116343"/>
              <a:gd name="adj3" fmla="val 16667"/>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6E510AA9-5085-3479-228A-B13D36ACD494}"/>
              </a:ext>
            </a:extLst>
          </p:cNvPr>
          <p:cNvSpPr txBox="1"/>
          <p:nvPr/>
        </p:nvSpPr>
        <p:spPr>
          <a:xfrm>
            <a:off x="4066592" y="1387831"/>
            <a:ext cx="3106759" cy="688615"/>
          </a:xfrm>
          <a:prstGeom prst="rect">
            <a:avLst/>
          </a:prstGeom>
          <a:noFill/>
        </p:spPr>
        <p:txBody>
          <a:bodyPr wrap="square" rtlCol="0">
            <a:noAutofit/>
          </a:bodyPr>
          <a:lstStyle/>
          <a:p>
            <a:pPr defTabSz="387477"/>
            <a:r>
              <a:rPr lang="ja-JP" altLang="en-US" sz="1000">
                <a:solidFill>
                  <a:prstClr val="black"/>
                </a:solidFill>
                <a:latin typeface="メイリオ" panose="020B0604030504040204" pitchFamily="50" charset="-128"/>
                <a:ea typeface="メイリオ" panose="020B0604030504040204" pitchFamily="50" charset="-128"/>
              </a:rPr>
              <a:t>キャリアアップ計画の取組を講じる期間を</a:t>
            </a:r>
            <a:endParaRPr lang="en-US" altLang="ja-JP" sz="1000">
              <a:solidFill>
                <a:prstClr val="black"/>
              </a:solidFill>
              <a:latin typeface="メイリオ" panose="020B0604030504040204" pitchFamily="50" charset="-128"/>
              <a:ea typeface="メイリオ" panose="020B0604030504040204" pitchFamily="50" charset="-128"/>
            </a:endParaRPr>
          </a:p>
          <a:p>
            <a:pPr defTabSz="387477"/>
            <a:r>
              <a:rPr lang="ja-JP" altLang="en-US" sz="1000">
                <a:solidFill>
                  <a:prstClr val="black"/>
                </a:solidFill>
                <a:latin typeface="メイリオ" panose="020B0604030504040204" pitchFamily="50" charset="-128"/>
                <a:ea typeface="メイリオ" panose="020B0604030504040204" pitchFamily="50" charset="-128"/>
              </a:rPr>
              <a:t>「</a:t>
            </a:r>
            <a:r>
              <a:rPr lang="ja-JP" altLang="en-US" sz="1000" b="1">
                <a:solidFill>
                  <a:prstClr val="black"/>
                </a:solidFill>
                <a:latin typeface="メイリオ" panose="020B0604030504040204" pitchFamily="50" charset="-128"/>
                <a:ea typeface="メイリオ" panose="020B0604030504040204" pitchFamily="50" charset="-128"/>
              </a:rPr>
              <a:t>３年以上５年以内</a:t>
            </a:r>
            <a:r>
              <a:rPr lang="ja-JP" altLang="en-US" sz="1000">
                <a:solidFill>
                  <a:prstClr val="black"/>
                </a:solidFill>
                <a:latin typeface="メイリオ" panose="020B0604030504040204" pitchFamily="50" charset="-128"/>
                <a:ea typeface="メイリオ" panose="020B0604030504040204" pitchFamily="50" charset="-128"/>
              </a:rPr>
              <a:t>」の期間で設定してください。</a:t>
            </a:r>
            <a:endParaRPr lang="en-US" altLang="ja-JP" sz="1000">
              <a:solidFill>
                <a:prstClr val="black"/>
              </a:solidFill>
              <a:latin typeface="メイリオ" panose="020B0604030504040204" pitchFamily="50" charset="-128"/>
              <a:ea typeface="メイリオ" panose="020B0604030504040204" pitchFamily="50" charset="-128"/>
            </a:endParaRPr>
          </a:p>
          <a:p>
            <a:pPr defTabSz="387477"/>
            <a:r>
              <a:rPr lang="ja-JP" altLang="en-US" sz="1000">
                <a:solidFill>
                  <a:prstClr val="black"/>
                </a:solidFill>
                <a:latin typeface="メイリオ" panose="020B0604030504040204" pitchFamily="50" charset="-128"/>
                <a:ea typeface="メイリオ" panose="020B0604030504040204" pitchFamily="50" charset="-128"/>
              </a:rPr>
              <a:t>なお、</a:t>
            </a:r>
            <a:r>
              <a:rPr lang="ja-JP" altLang="en-US" sz="1000" b="1">
                <a:solidFill>
                  <a:srgbClr val="C00000"/>
                </a:solidFill>
                <a:latin typeface="メイリオ" panose="020B0604030504040204" pitchFamily="50" charset="-128"/>
                <a:ea typeface="メイリオ" panose="020B0604030504040204" pitchFamily="50" charset="-128"/>
              </a:rPr>
              <a:t>計画期間の始期はキャリアアップ計画の</a:t>
            </a:r>
            <a:endParaRPr lang="en-US" altLang="ja-JP" sz="1000" b="1">
              <a:solidFill>
                <a:srgbClr val="C00000"/>
              </a:solidFill>
              <a:latin typeface="メイリオ" panose="020B0604030504040204" pitchFamily="50" charset="-128"/>
              <a:ea typeface="メイリオ" panose="020B0604030504040204" pitchFamily="50" charset="-128"/>
            </a:endParaRPr>
          </a:p>
          <a:p>
            <a:pPr defTabSz="387477"/>
            <a:r>
              <a:rPr lang="ja-JP" altLang="en-US" sz="1000" b="1">
                <a:solidFill>
                  <a:srgbClr val="C00000"/>
                </a:solidFill>
                <a:latin typeface="メイリオ" panose="020B0604030504040204" pitchFamily="50" charset="-128"/>
                <a:ea typeface="メイリオ" panose="020B0604030504040204" pitchFamily="50" charset="-128"/>
              </a:rPr>
              <a:t>届出日の翌日以降</a:t>
            </a:r>
            <a:r>
              <a:rPr lang="ja-JP" altLang="en-US" sz="1000">
                <a:solidFill>
                  <a:prstClr val="black"/>
                </a:solidFill>
                <a:latin typeface="メイリオ" panose="020B0604030504040204" pitchFamily="50" charset="-128"/>
                <a:ea typeface="メイリオ" panose="020B0604030504040204" pitchFamily="50" charset="-128"/>
              </a:rPr>
              <a:t>としてください。</a:t>
            </a:r>
            <a:endParaRPr lang="en-US" altLang="ja-JP" sz="1000">
              <a:solidFill>
                <a:prstClr val="black"/>
              </a:solidFill>
              <a:latin typeface="メイリオ" panose="020B0604030504040204" pitchFamily="50" charset="-128"/>
              <a:ea typeface="メイリオ" panose="020B0604030504040204" pitchFamily="50" charset="-128"/>
            </a:endParaRPr>
          </a:p>
          <a:p>
            <a:endParaRPr kumimoji="1" lang="ja-JP" altLang="en-US" sz="1000">
              <a:latin typeface="メイリオ" panose="020B0604030504040204" pitchFamily="50" charset="-128"/>
              <a:ea typeface="メイリオ" panose="020B0604030504040204" pitchFamily="50" charset="-128"/>
            </a:endParaRPr>
          </a:p>
        </p:txBody>
      </p:sp>
      <p:sp>
        <p:nvSpPr>
          <p:cNvPr id="18" name="吹き出し: 角を丸めた四角形 17">
            <a:extLst>
              <a:ext uri="{FF2B5EF4-FFF2-40B4-BE49-F238E27FC236}">
                <a16:creationId xmlns:a16="http://schemas.microsoft.com/office/drawing/2014/main" id="{85C80045-D5E6-8FAC-6669-D9E19D2567AE}"/>
              </a:ext>
            </a:extLst>
          </p:cNvPr>
          <p:cNvSpPr/>
          <p:nvPr/>
        </p:nvSpPr>
        <p:spPr>
          <a:xfrm flipV="1">
            <a:off x="5045785" y="3592877"/>
            <a:ext cx="1866077" cy="497714"/>
          </a:xfrm>
          <a:prstGeom prst="wedgeRoundRectCallout">
            <a:avLst>
              <a:gd name="adj1" fmla="val 3223"/>
              <a:gd name="adj2" fmla="val 98576"/>
              <a:gd name="adj3" fmla="val 16667"/>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E094F660-338F-D58A-0983-CF9223BCDA36}"/>
              </a:ext>
            </a:extLst>
          </p:cNvPr>
          <p:cNvSpPr txBox="1"/>
          <p:nvPr/>
        </p:nvSpPr>
        <p:spPr>
          <a:xfrm>
            <a:off x="5093001" y="3660717"/>
            <a:ext cx="1958663" cy="431983"/>
          </a:xfrm>
          <a:prstGeom prst="rect">
            <a:avLst/>
          </a:prstGeom>
          <a:noFill/>
        </p:spPr>
        <p:txBody>
          <a:bodyPr wrap="square" rtlCol="0">
            <a:noAutofit/>
          </a:bodyPr>
          <a:lstStyle/>
          <a:p>
            <a:pPr defTabSz="387477"/>
            <a:r>
              <a:rPr lang="ja-JP" altLang="en-US" sz="1000" b="1">
                <a:solidFill>
                  <a:prstClr val="black"/>
                </a:solidFill>
                <a:latin typeface="メイリオ" panose="020B0604030504040204" pitchFamily="50" charset="-128"/>
                <a:ea typeface="メイリオ" panose="020B0604030504040204" pitchFamily="50" charset="-128"/>
              </a:rPr>
              <a:t>取組を開始する予定の年月</a:t>
            </a:r>
            <a:r>
              <a:rPr lang="ja-JP" altLang="en-US" sz="1000">
                <a:solidFill>
                  <a:prstClr val="black"/>
                </a:solidFill>
                <a:latin typeface="メイリオ" panose="020B0604030504040204" pitchFamily="50" charset="-128"/>
                <a:ea typeface="メイリオ" panose="020B0604030504040204" pitchFamily="50" charset="-128"/>
              </a:rPr>
              <a:t>を記入してください。</a:t>
            </a:r>
            <a:endParaRPr lang="en-US" altLang="ja-JP" sz="1000">
              <a:solidFill>
                <a:prstClr val="black"/>
              </a:solidFill>
              <a:latin typeface="メイリオ" panose="020B0604030504040204" pitchFamily="50" charset="-128"/>
              <a:ea typeface="メイリオ" panose="020B0604030504040204" pitchFamily="50" charset="-128"/>
            </a:endParaRPr>
          </a:p>
        </p:txBody>
      </p:sp>
      <p:grpSp>
        <p:nvGrpSpPr>
          <p:cNvPr id="21" name="グループ化 20">
            <a:extLst>
              <a:ext uri="{FF2B5EF4-FFF2-40B4-BE49-F238E27FC236}">
                <a16:creationId xmlns:a16="http://schemas.microsoft.com/office/drawing/2014/main" id="{0BBF495B-1C75-A7EE-525F-170AA8C707AA}"/>
              </a:ext>
            </a:extLst>
          </p:cNvPr>
          <p:cNvGrpSpPr/>
          <p:nvPr/>
        </p:nvGrpSpPr>
        <p:grpSpPr>
          <a:xfrm>
            <a:off x="301078" y="7641506"/>
            <a:ext cx="4129906" cy="921800"/>
            <a:chOff x="988128" y="7793591"/>
            <a:chExt cx="2629490" cy="620782"/>
          </a:xfrm>
        </p:grpSpPr>
        <p:sp>
          <p:nvSpPr>
            <p:cNvPr id="22" name="吹き出し: 角を丸めた四角形 21">
              <a:extLst>
                <a:ext uri="{FF2B5EF4-FFF2-40B4-BE49-F238E27FC236}">
                  <a16:creationId xmlns:a16="http://schemas.microsoft.com/office/drawing/2014/main" id="{3B4D80C7-09DE-C369-7E58-EA6F93986DCC}"/>
                </a:ext>
              </a:extLst>
            </p:cNvPr>
            <p:cNvSpPr/>
            <p:nvPr/>
          </p:nvSpPr>
          <p:spPr>
            <a:xfrm flipV="1">
              <a:off x="988128" y="7793591"/>
              <a:ext cx="2584977" cy="620782"/>
            </a:xfrm>
            <a:prstGeom prst="wedgeRoundRectCallout">
              <a:avLst>
                <a:gd name="adj1" fmla="val -7922"/>
                <a:gd name="adj2" fmla="val 141741"/>
                <a:gd name="adj3" fmla="val 16667"/>
              </a:avLst>
            </a:prstGeom>
            <a:solidFill>
              <a:schemeClr val="accent6">
                <a:lumMod val="20000"/>
                <a:lumOff val="80000"/>
              </a:schemeClr>
            </a:solidFill>
            <a:ln w="15875">
              <a:solidFill>
                <a:schemeClr val="tx2"/>
              </a:solidFill>
            </a:ln>
          </p:spPr>
          <p:style>
            <a:lnRef idx="2">
              <a:schemeClr val="accent3"/>
            </a:lnRef>
            <a:fillRef idx="1">
              <a:schemeClr val="lt1"/>
            </a:fillRef>
            <a:effectRef idx="0">
              <a:schemeClr val="accent3"/>
            </a:effectRef>
            <a:fontRef idx="minor">
              <a:schemeClr val="dk1"/>
            </a:fontRef>
          </p:style>
          <p:txBody>
            <a:bodyPr lIns="99555" tIns="108000" rIns="99555" bIns="0" rtlCol="0" anchor="ctr"/>
            <a:lstStyle/>
            <a:p>
              <a:pPr algn="ctr"/>
              <a:endParaRPr kumimoji="1"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3E875286-B293-E9E1-1374-027716E86F24}"/>
                </a:ext>
              </a:extLst>
            </p:cNvPr>
            <p:cNvSpPr txBox="1"/>
            <p:nvPr/>
          </p:nvSpPr>
          <p:spPr>
            <a:xfrm>
              <a:off x="1032641" y="7829598"/>
              <a:ext cx="2584977" cy="584775"/>
            </a:xfrm>
            <a:prstGeom prst="rect">
              <a:avLst/>
            </a:prstGeom>
            <a:noFill/>
          </p:spPr>
          <p:txBody>
            <a:bodyPr wrap="square" rtlCol="0">
              <a:noAutofit/>
            </a:bodyPr>
            <a:lstStyle/>
            <a:p>
              <a:r>
                <a:rPr lang="ja-JP" altLang="en-US" sz="1000" b="1">
                  <a:solidFill>
                    <a:prstClr val="black"/>
                  </a:solidFill>
                  <a:latin typeface="メイリオ" panose="020B0604030504040204" pitchFamily="50" charset="-128"/>
                  <a:ea typeface="メイリオ" panose="020B0604030504040204" pitchFamily="50" charset="-128"/>
                </a:rPr>
                <a:t>取り組む予定のあるコース、メニュー等に</a:t>
              </a:r>
              <a:r>
                <a:rPr lang="ja-JP" altLang="en-US" sz="1000">
                  <a:solidFill>
                    <a:prstClr val="black"/>
                  </a:solidFill>
                  <a:latin typeface="メイリオ" panose="020B0604030504040204" pitchFamily="50" charset="-128"/>
                  <a:ea typeface="メイリオ" panose="020B0604030504040204" pitchFamily="50" charset="-128"/>
                </a:rPr>
                <a:t>丸を付してください。</a:t>
              </a:r>
              <a:endParaRPr lang="en-US" altLang="ja-JP" sz="1000">
                <a:solidFill>
                  <a:prstClr val="black"/>
                </a:solidFill>
                <a:latin typeface="メイリオ" panose="020B0604030504040204" pitchFamily="50" charset="-128"/>
                <a:ea typeface="メイリオ" panose="020B0604030504040204" pitchFamily="50" charset="-128"/>
              </a:endParaRPr>
            </a:p>
            <a:p>
              <a:r>
                <a:rPr kumimoji="1" lang="ja-JP" altLang="en-US" sz="1000">
                  <a:latin typeface="メイリオ" panose="020B0604030504040204" pitchFamily="50" charset="-128"/>
                  <a:ea typeface="メイリオ" panose="020B0604030504040204" pitchFamily="50" charset="-128"/>
                </a:rPr>
                <a:t>丸を付していなかったコースについては、助成金を受けることはできません（変更届を提出することで、コースの追記が可能です。）</a:t>
              </a:r>
              <a:endParaRPr kumimoji="1" lang="en-US" altLang="ja-JP" sz="1000">
                <a:latin typeface="メイリオ" panose="020B0604030504040204" pitchFamily="50" charset="-128"/>
                <a:ea typeface="メイリオ" panose="020B0604030504040204" pitchFamily="50" charset="-128"/>
              </a:endParaRPr>
            </a:p>
            <a:p>
              <a:r>
                <a:rPr kumimoji="1" lang="en-US" altLang="ja-JP" sz="1000">
                  <a:latin typeface="メイリオ" panose="020B0604030504040204" pitchFamily="50" charset="-128"/>
                  <a:ea typeface="メイリオ" panose="020B0604030504040204" pitchFamily="50" charset="-128"/>
                </a:rPr>
                <a:t>※</a:t>
              </a:r>
              <a:r>
                <a:rPr kumimoji="1" lang="ja-JP" altLang="en-US" sz="1000">
                  <a:latin typeface="メイリオ" panose="020B0604030504040204" pitchFamily="50" charset="-128"/>
                  <a:ea typeface="メイリオ" panose="020B0604030504040204" pitchFamily="50" charset="-128"/>
                </a:rPr>
                <a:t>丸を付したコースの取り組みを行えなかった場合でも、特段の</a:t>
              </a:r>
              <a:br>
                <a:rPr kumimoji="1" lang="en-US" altLang="ja-JP" sz="1000">
                  <a:latin typeface="メイリオ" panose="020B0604030504040204" pitchFamily="50" charset="-128"/>
                  <a:ea typeface="メイリオ" panose="020B0604030504040204" pitchFamily="50" charset="-128"/>
                </a:rPr>
              </a:br>
              <a:r>
                <a:rPr kumimoji="1" lang="ja-JP" altLang="en-US" sz="1000">
                  <a:latin typeface="メイリオ" panose="020B0604030504040204" pitchFamily="50" charset="-128"/>
                  <a:ea typeface="メイリオ" panose="020B0604030504040204" pitchFamily="50" charset="-128"/>
                </a:rPr>
                <a:t>　罰則等はありません。</a:t>
              </a:r>
              <a:endParaRPr kumimoji="1" lang="en-US" altLang="ja-JP" sz="1000">
                <a:latin typeface="メイリオ" panose="020B0604030504040204" pitchFamily="50" charset="-128"/>
                <a:ea typeface="メイリオ" panose="020B0604030504040204" pitchFamily="50" charset="-128"/>
              </a:endParaRPr>
            </a:p>
          </p:txBody>
        </p:sp>
      </p:grpSp>
      <p:sp>
        <p:nvSpPr>
          <p:cNvPr id="5" name="スライド番号プレースホルダー 1">
            <a:extLst>
              <a:ext uri="{FF2B5EF4-FFF2-40B4-BE49-F238E27FC236}">
                <a16:creationId xmlns:a16="http://schemas.microsoft.com/office/drawing/2014/main" id="{080712EF-7495-664F-A72C-E1F9B404214D}"/>
              </a:ext>
            </a:extLst>
          </p:cNvPr>
          <p:cNvSpPr txBox="1">
            <a:spLocks/>
          </p:cNvSpPr>
          <p:nvPr/>
        </p:nvSpPr>
        <p:spPr>
          <a:xfrm>
            <a:off x="5474354" y="9805192"/>
            <a:ext cx="1680210" cy="550138"/>
          </a:xfrm>
          <a:prstGeom prst="rect">
            <a:avLst/>
          </a:prstGeom>
        </p:spPr>
        <p:txBody>
          <a:bodyPr vert="horz" lIns="99555" tIns="49777" rIns="99555" bIns="49777" rtlCol="0" anchor="ctr"/>
          <a:lstStyle>
            <a:defPPr>
              <a:defRPr lang="ja-JP"/>
            </a:defPPr>
            <a:lvl1pPr marL="0" algn="r" defTabSz="995549" rtl="0" eaLnBrk="1" latinLnBrk="0" hangingPunct="1">
              <a:defRPr kumimoji="1" sz="1300" kern="1200">
                <a:solidFill>
                  <a:schemeClr val="tx1">
                    <a:tint val="75000"/>
                  </a:schemeClr>
                </a:solidFill>
                <a:latin typeface="+mn-lt"/>
                <a:ea typeface="+mn-ea"/>
                <a:cs typeface="+mn-cs"/>
              </a:defRPr>
            </a:lvl1pPr>
            <a:lvl2pPr marL="497774" algn="l" defTabSz="995549" rtl="0" eaLnBrk="1" latinLnBrk="0" hangingPunct="1">
              <a:defRPr kumimoji="1" sz="2000" kern="1200">
                <a:solidFill>
                  <a:schemeClr val="tx1"/>
                </a:solidFill>
                <a:latin typeface="+mn-lt"/>
                <a:ea typeface="+mn-ea"/>
                <a:cs typeface="+mn-cs"/>
              </a:defRPr>
            </a:lvl2pPr>
            <a:lvl3pPr marL="995549" algn="l" defTabSz="995549" rtl="0" eaLnBrk="1" latinLnBrk="0" hangingPunct="1">
              <a:defRPr kumimoji="1" sz="2000" kern="1200">
                <a:solidFill>
                  <a:schemeClr val="tx1"/>
                </a:solidFill>
                <a:latin typeface="+mn-lt"/>
                <a:ea typeface="+mn-ea"/>
                <a:cs typeface="+mn-cs"/>
              </a:defRPr>
            </a:lvl3pPr>
            <a:lvl4pPr marL="1493323" algn="l" defTabSz="995549" rtl="0" eaLnBrk="1" latinLnBrk="0" hangingPunct="1">
              <a:defRPr kumimoji="1" sz="2000" kern="1200">
                <a:solidFill>
                  <a:schemeClr val="tx1"/>
                </a:solidFill>
                <a:latin typeface="+mn-lt"/>
                <a:ea typeface="+mn-ea"/>
                <a:cs typeface="+mn-cs"/>
              </a:defRPr>
            </a:lvl4pPr>
            <a:lvl5pPr marL="1991097" algn="l" defTabSz="995549" rtl="0" eaLnBrk="1" latinLnBrk="0" hangingPunct="1">
              <a:defRPr kumimoji="1" sz="2000" kern="1200">
                <a:solidFill>
                  <a:schemeClr val="tx1"/>
                </a:solidFill>
                <a:latin typeface="+mn-lt"/>
                <a:ea typeface="+mn-ea"/>
                <a:cs typeface="+mn-cs"/>
              </a:defRPr>
            </a:lvl5pPr>
            <a:lvl6pPr marL="2488872" algn="l" defTabSz="995549" rtl="0" eaLnBrk="1" latinLnBrk="0" hangingPunct="1">
              <a:defRPr kumimoji="1" sz="2000" kern="1200">
                <a:solidFill>
                  <a:schemeClr val="tx1"/>
                </a:solidFill>
                <a:latin typeface="+mn-lt"/>
                <a:ea typeface="+mn-ea"/>
                <a:cs typeface="+mn-cs"/>
              </a:defRPr>
            </a:lvl6pPr>
            <a:lvl7pPr marL="2986646" algn="l" defTabSz="995549" rtl="0" eaLnBrk="1" latinLnBrk="0" hangingPunct="1">
              <a:defRPr kumimoji="1" sz="2000" kern="1200">
                <a:solidFill>
                  <a:schemeClr val="tx1"/>
                </a:solidFill>
                <a:latin typeface="+mn-lt"/>
                <a:ea typeface="+mn-ea"/>
                <a:cs typeface="+mn-cs"/>
              </a:defRPr>
            </a:lvl7pPr>
            <a:lvl8pPr marL="3484420" algn="l" defTabSz="995549" rtl="0" eaLnBrk="1" latinLnBrk="0" hangingPunct="1">
              <a:defRPr kumimoji="1" sz="2000" kern="1200">
                <a:solidFill>
                  <a:schemeClr val="tx1"/>
                </a:solidFill>
                <a:latin typeface="+mn-lt"/>
                <a:ea typeface="+mn-ea"/>
                <a:cs typeface="+mn-cs"/>
              </a:defRPr>
            </a:lvl8pPr>
            <a:lvl9pPr marL="3982194" algn="l" defTabSz="995549" rtl="0" eaLnBrk="1" latinLnBrk="0" hangingPunct="1">
              <a:defRPr kumimoji="1" sz="2000" kern="1200">
                <a:solidFill>
                  <a:schemeClr val="tx1"/>
                </a:solidFill>
                <a:latin typeface="+mn-lt"/>
                <a:ea typeface="+mn-ea"/>
                <a:cs typeface="+mn-cs"/>
              </a:defRPr>
            </a:lvl9pPr>
          </a:lstStyle>
          <a:p>
            <a:fld id="{5257D7FA-C634-4D74-AC8F-65C7EB806FB4}" type="slidenum">
              <a:rPr lang="ja-JP" altLang="en-US" sz="1800" smtClean="0">
                <a:solidFill>
                  <a:schemeClr val="tx1"/>
                </a:solidFill>
              </a:rPr>
              <a:pPr/>
              <a:t>8</a:t>
            </a:fld>
            <a:endParaRPr lang="ja-JP" altLang="en-US" sz="1800">
              <a:solidFill>
                <a:schemeClr val="tx1"/>
              </a:solidFill>
            </a:endParaRPr>
          </a:p>
        </p:txBody>
      </p:sp>
    </p:spTree>
    <p:extLst>
      <p:ext uri="{BB962C8B-B14F-4D97-AF65-F5344CB8AC3E}">
        <p14:creationId xmlns:p14="http://schemas.microsoft.com/office/powerpoint/2010/main" val="1860497092"/>
      </p:ext>
    </p:extLst>
  </p:cSld>
  <p:clrMapOvr>
    <a:masterClrMapping/>
  </p:clrMapOvr>
</p:sld>
</file>

<file path=ppt/theme/theme1.xml><?xml version="1.0" encoding="utf-8"?>
<a:theme xmlns:a="http://schemas.openxmlformats.org/drawingml/2006/main" name="Office テーマ">
  <a:themeElements>
    <a:clrScheme name="安定局バージョン">
      <a:dk1>
        <a:sysClr val="windowText" lastClr="000000"/>
      </a:dk1>
      <a:lt1>
        <a:sysClr val="window" lastClr="FFFFFF"/>
      </a:lt1>
      <a:dk2>
        <a:srgbClr val="003399"/>
      </a:dk2>
      <a:lt2>
        <a:srgbClr val="FF9933"/>
      </a:lt2>
      <a:accent1>
        <a:srgbClr val="4F81BD"/>
      </a:accent1>
      <a:accent2>
        <a:srgbClr val="C0504D"/>
      </a:accent2>
      <a:accent3>
        <a:srgbClr val="009944"/>
      </a:accent3>
      <a:accent4>
        <a:srgbClr val="8064A2"/>
      </a:accent4>
      <a:accent5>
        <a:srgbClr val="4BACC6"/>
      </a:accent5>
      <a:accent6>
        <a:srgbClr val="FABF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15875">
          <a:solidFill>
            <a:schemeClr val="tx1"/>
          </a:solidFill>
        </a:ln>
      </a:spPr>
      <a:bodyPr lIns="99555" tIns="108000" rIns="99555" bIns="0" rtlCol="0" anchor="ctr"/>
      <a:lstStyle>
        <a:defPPr algn="ctr">
          <a:defRPr sz="1200" b="1" dirty="0" smtClean="0">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txDef>
      <a:spPr>
        <a:noFill/>
        <a:ln>
          <a:solidFill>
            <a:srgbClr val="85A5CC"/>
          </a:solidFill>
          <a:prstDash val="solid"/>
        </a:ln>
      </a:spPr>
      <a:bodyPr wrap="square" rtlCol="0">
        <a:spAutoFit/>
      </a:bodyPr>
      <a:lstStyle>
        <a:defPPr algn="ctr" defTabSz="476918">
          <a:defRPr sz="600" kern="0" dirty="0">
            <a:solidFill>
              <a:srgbClr val="000000"/>
            </a:solidFill>
            <a:latin typeface="メイリオ" panose="020B0604030504040204" pitchFamily="50" charset="-128"/>
            <a:ea typeface="メイリオ" panose="020B0604030504040204" pitchFamily="50" charset="-128"/>
          </a:defRPr>
        </a:defPPr>
      </a:lstStyle>
    </a:tx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安定局バージョン">
      <a:dk1>
        <a:sysClr val="windowText" lastClr="000000"/>
      </a:dk1>
      <a:lt1>
        <a:sysClr val="window" lastClr="FFFFFF"/>
      </a:lt1>
      <a:dk2>
        <a:srgbClr val="003399"/>
      </a:dk2>
      <a:lt2>
        <a:srgbClr val="FF9933"/>
      </a:lt2>
      <a:accent1>
        <a:srgbClr val="4F81BD"/>
      </a:accent1>
      <a:accent2>
        <a:srgbClr val="C0504D"/>
      </a:accent2>
      <a:accent3>
        <a:srgbClr val="009944"/>
      </a:accent3>
      <a:accent4>
        <a:srgbClr val="8064A2"/>
      </a:accent4>
      <a:accent5>
        <a:srgbClr val="4BACC6"/>
      </a:accent5>
      <a:accent6>
        <a:srgbClr val="FABF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15875">
          <a:solidFill>
            <a:schemeClr val="tx1"/>
          </a:solidFill>
        </a:ln>
      </a:spPr>
      <a:bodyPr lIns="99555" tIns="108000" rIns="99555" bIns="0" rtlCol="0" anchor="ctr"/>
      <a:lstStyle>
        <a:defPPr algn="ctr">
          <a:defRPr sz="1200" b="1" dirty="0" smtClean="0">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txDef>
      <a:spPr>
        <a:noFill/>
      </a:spPr>
      <a:bodyPr wrap="square" rtlCol="0">
        <a:noAutofit/>
      </a:bodyPr>
      <a:lstStyle>
        <a:defPPr>
          <a:defRPr kumimoji="1" dirty="0"/>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9513DAB2353F641BC7B677F29E0A853" ma:contentTypeVersion="15" ma:contentTypeDescription="新しいドキュメントを作成します。" ma:contentTypeScope="" ma:versionID="627e874ac732bbb7689116930f6193f4">
  <xsd:schema xmlns:xsd="http://www.w3.org/2001/XMLSchema" xmlns:xs="http://www.w3.org/2001/XMLSchema" xmlns:p="http://schemas.microsoft.com/office/2006/metadata/properties" xmlns:ns2="7920d02d-de5a-4fa9-bede-7611e385e09b" xmlns:ns3="1a0f67c0-b883-4958-85be-3f4367241caa" targetNamespace="http://schemas.microsoft.com/office/2006/metadata/properties" ma:root="true" ma:fieldsID="cce82a5de939e9bc0976cf4025585765" ns2:_="" ns3:_="">
    <xsd:import namespace="7920d02d-de5a-4fa9-bede-7611e385e09b"/>
    <xsd:import namespace="1a0f67c0-b883-4958-85be-3f4367241ca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20d02d-de5a-4fa9-bede-7611e385e09b"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0f67c0-b883-4958-85be-3f4367241ca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605c5e7-104e-41e8-a56b-1f7a2550c631}" ma:internalName="TaxCatchAll" ma:showField="CatchAllData" ma:web="1a0f67c0-b883-4958-85be-3f4367241c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a0f67c0-b883-4958-85be-3f4367241caa" xsi:nil="true"/>
    <lcf76f155ced4ddcb4097134ff3c332f xmlns="7920d02d-de5a-4fa9-bede-7611e385e09b">
      <Terms xmlns="http://schemas.microsoft.com/office/infopath/2007/PartnerControls"/>
    </lcf76f155ced4ddcb4097134ff3c332f>
    <Owner xmlns="7920d02d-de5a-4fa9-bede-7611e385e09b">
      <UserInfo>
        <DisplayName/>
        <AccountId xsi:nil="true"/>
        <AccountType/>
      </UserInfo>
    </Owner>
  </documentManagement>
</p:properties>
</file>

<file path=customXml/itemProps1.xml><?xml version="1.0" encoding="utf-8"?>
<ds:datastoreItem xmlns:ds="http://schemas.openxmlformats.org/officeDocument/2006/customXml" ds:itemID="{7A4EE215-F98E-4C6E-A68D-1E91BD6E5C90}"/>
</file>

<file path=customXml/itemProps2.xml><?xml version="1.0" encoding="utf-8"?>
<ds:datastoreItem xmlns:ds="http://schemas.openxmlformats.org/officeDocument/2006/customXml" ds:itemID="{A1E597A9-620C-40FB-ABA5-93D797262B3F}">
  <ds:schemaRefs>
    <ds:schemaRef ds:uri="http://schemas.microsoft.com/sharepoint/v3/contenttype/forms"/>
  </ds:schemaRefs>
</ds:datastoreItem>
</file>

<file path=customXml/itemProps3.xml><?xml version="1.0" encoding="utf-8"?>
<ds:datastoreItem xmlns:ds="http://schemas.openxmlformats.org/officeDocument/2006/customXml" ds:itemID="{F5C2553A-5A45-4F7A-936E-1C5CA465659F}">
  <ds:schemaRefs>
    <ds:schemaRef ds:uri="http://purl.org/dc/elements/1.1/"/>
    <ds:schemaRef ds:uri="http://schemas.microsoft.com/office/2006/metadata/properties"/>
    <ds:schemaRef ds:uri="http://purl.org/dc/dcmitype/"/>
    <ds:schemaRef ds:uri="1f24adb7-dcc3-4d41-bc1f-b332c9e61577"/>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263dbbe5-076b-4606-a03b-9598f5f2f35a"/>
    <ds:schemaRef ds:uri="http://purl.org/dc/terms/"/>
  </ds:schemaRefs>
</ds:datastoreItem>
</file>

<file path=docProps/app.xml><?xml version="1.0" encoding="utf-8"?>
<Properties xmlns="http://schemas.openxmlformats.org/officeDocument/2006/extended-properties" xmlns:vt="http://schemas.openxmlformats.org/officeDocument/2006/docPropsVTypes">
  <Words>6562</Words>
  <PresentationFormat>ユーザー設定</PresentationFormat>
  <Paragraphs>562</Paragraphs>
  <Slides>18</Slides>
  <Notes>9</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18</vt:i4>
      </vt:variant>
    </vt:vector>
  </HeadingPairs>
  <TitlesOfParts>
    <vt:vector size="34" baseType="lpstr">
      <vt:lpstr>BIZ UDPゴシック</vt:lpstr>
      <vt:lpstr>BIZ UDゴシック</vt:lpstr>
      <vt:lpstr>Meiryo UI</vt:lpstr>
      <vt:lpstr>ＭＳ Ｐゴシック</vt:lpstr>
      <vt:lpstr>メイリオ</vt:lpstr>
      <vt:lpstr>游ゴシック</vt:lpstr>
      <vt:lpstr>游ゴシック Light</vt:lpstr>
      <vt:lpstr>Arial</vt:lpstr>
      <vt:lpstr>Bahnschrift</vt:lpstr>
      <vt:lpstr>Calibri</vt:lpstr>
      <vt:lpstr>Segoe UI</vt:lpstr>
      <vt:lpstr>Wingdings</vt:lpstr>
      <vt:lpstr>Office テーマ</vt:lpstr>
      <vt:lpstr>デザインの設定</vt:lpstr>
      <vt:lpstr>1_デザインの設定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0x01010039513DAB2353F641BC7B677F29E0A853</vt:lpwstr>
  </property>
  <property fmtid="{D5CDD505-2E9C-101B-9397-08002B2CF9AE}" pid="3" name="MediaServiceImageTags">
    <vt:lpwstr/>
  </property>
</Properties>
</file>