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266" y="66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95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7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2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15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2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9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1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4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67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9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250">
              <a:schemeClr val="bg1"/>
            </a:gs>
            <a:gs pos="38000">
              <a:schemeClr val="bg1"/>
            </a:gs>
            <a:gs pos="13000">
              <a:srgbClr val="FDFBA3"/>
            </a:gs>
            <a:gs pos="100000">
              <a:srgbClr val="FDFB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57954" y="832069"/>
            <a:ext cx="5845199" cy="833566"/>
          </a:xfrm>
          <a:prstGeom prst="rect">
            <a:avLst/>
          </a:prstGeom>
          <a:noFill/>
        </p:spPr>
        <p:txBody>
          <a:bodyPr wrap="none" lIns="82554" tIns="41277" rIns="82554" bIns="41277">
            <a:spAutoFit/>
          </a:bodyPr>
          <a:lstStyle/>
          <a:p>
            <a:pPr algn="ctr" defTabSz="825520"/>
            <a:r>
              <a:rPr kumimoji="1" lang="ja-JP" altLang="en-US" sz="4875" b="1" spc="45" dirty="0">
                <a:ln w="15875" cmpd="sng">
                  <a:gradFill>
                    <a:gsLst>
                      <a:gs pos="0">
                        <a:srgbClr val="0070C0"/>
                      </a:gs>
                      <a:gs pos="74000">
                        <a:srgbClr val="5B9BD5">
                          <a:lumMod val="45000"/>
                          <a:lumOff val="55000"/>
                        </a:srgbClr>
                      </a:gs>
                      <a:gs pos="83000">
                        <a:srgbClr val="5B9BD5">
                          <a:lumMod val="45000"/>
                          <a:lumOff val="55000"/>
                        </a:srgbClr>
                      </a:gs>
                      <a:gs pos="100000">
                        <a:srgbClr val="5B9BD5">
                          <a:lumMod val="30000"/>
                          <a:lumOff val="70000"/>
                        </a:srgbClr>
                      </a:gs>
                    </a:gsLst>
                    <a:lin ang="5400000" scaled="1"/>
                  </a:gra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游ゴシック" panose="020F0502020204030204"/>
                <a:ea typeface="游ゴシック" panose="020B0400000000000000" pitchFamily="50" charset="-128"/>
              </a:rPr>
              <a:t>年末年始無災害運動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4885" y="1665672"/>
            <a:ext cx="6671339" cy="7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5520"/>
            <a:r>
              <a:rPr kumimoji="1" lang="en-US" altLang="ja-JP" sz="4176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『</a:t>
            </a:r>
            <a:r>
              <a:rPr kumimoji="1" lang="ja-JP" altLang="en-US" sz="1364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この枠内に企業独自の「スローガン」を入力してご使用下さい。 </a:t>
            </a:r>
            <a:r>
              <a:rPr kumimoji="1" lang="en-US" altLang="ja-JP" sz="4176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』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0075" y="9461560"/>
            <a:ext cx="4740957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5520"/>
            <a:r>
              <a:rPr kumimoji="1" lang="ja-JP" altLang="en-US" sz="1625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企業名等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4836" y="9703595"/>
            <a:ext cx="2606767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5520"/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写真提供</a:t>
            </a:r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：一般社団法人佐賀県</a:t>
            </a:r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観光連盟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885" y="2397713"/>
            <a:ext cx="6712568" cy="70638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89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2021-11-29T01:04:30Z</dcterms:created>
  <dcterms:modified xsi:type="dcterms:W3CDTF">2021-12-06T05:29:15Z</dcterms:modified>
</cp:coreProperties>
</file>