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314" y="7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70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11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78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29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56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14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70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12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06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72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68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90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B9E9D6"/>
            </a:gs>
            <a:gs pos="44000">
              <a:schemeClr val="accent1">
                <a:lumMod val="45000"/>
                <a:lumOff val="55000"/>
              </a:schemeClr>
            </a:gs>
            <a:gs pos="77000">
              <a:schemeClr val="bg1"/>
            </a:gs>
            <a:gs pos="95000">
              <a:srgbClr val="B9E9D6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42" y="7281315"/>
            <a:ext cx="2933341" cy="2116039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175" y="6835515"/>
            <a:ext cx="3368390" cy="252629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31" y="2816767"/>
            <a:ext cx="2951160" cy="4551932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175" y="2816768"/>
            <a:ext cx="3368390" cy="4152379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6" name="テキスト ボックス 5"/>
          <p:cNvSpPr txBox="1"/>
          <p:nvPr/>
        </p:nvSpPr>
        <p:spPr>
          <a:xfrm>
            <a:off x="1164228" y="793476"/>
            <a:ext cx="5232652" cy="759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5520"/>
            <a:r>
              <a:rPr kumimoji="1" lang="ja-JP" altLang="en-US" sz="4333" b="1" dirty="0">
                <a:solidFill>
                  <a:prstClr val="black"/>
                </a:solidFill>
                <a:latin typeface="KR楷書体フォント" panose="03000609000000000000" pitchFamily="65" charset="-128"/>
                <a:ea typeface="KR楷書体フォント" panose="03000609000000000000" pitchFamily="65" charset="-128"/>
              </a:rPr>
              <a:t>年末年始無災害運動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0838" y="1833195"/>
            <a:ext cx="6671339" cy="734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25520"/>
            <a:r>
              <a:rPr kumimoji="1" lang="en-US" altLang="ja-JP" sz="4176" b="1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『</a:t>
            </a:r>
            <a:r>
              <a:rPr kumimoji="1" lang="ja-JP" altLang="en-US" sz="1364" b="1" dirty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この枠内に企業独自の「スローガン」を入力してご使用下さい。 </a:t>
            </a:r>
            <a:r>
              <a:rPr kumimoji="1" lang="en-US" altLang="ja-JP" sz="4176" b="1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』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10075" y="9416431"/>
            <a:ext cx="4740957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25520"/>
            <a:r>
              <a:rPr kumimoji="1" lang="ja-JP" altLang="en-US" sz="1625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企業名等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39199" y="9797772"/>
            <a:ext cx="2450781" cy="238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5520"/>
            <a:r>
              <a:rPr kumimoji="1" lang="ja-JP" altLang="en-US" sz="948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写真提供</a:t>
            </a:r>
            <a:r>
              <a:rPr kumimoji="1" lang="ja-JP" altLang="en-US" sz="948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：一般社団法人佐賀県</a:t>
            </a:r>
            <a:r>
              <a:rPr kumimoji="1" lang="ja-JP" altLang="en-US" sz="948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観光連盟</a:t>
            </a:r>
          </a:p>
        </p:txBody>
      </p:sp>
    </p:spTree>
    <p:extLst>
      <p:ext uri="{BB962C8B-B14F-4D97-AF65-F5344CB8AC3E}">
        <p14:creationId xmlns:p14="http://schemas.microsoft.com/office/powerpoint/2010/main" val="44538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KR楷書体フォント</vt:lpstr>
      <vt:lpstr>游ゴシック</vt:lpstr>
      <vt:lpstr>游ゴシック Light</vt:lpstr>
      <vt:lpstr>Arial</vt:lpstr>
      <vt:lpstr>Calibri</vt:lpstr>
      <vt:lpstr>Calibri Light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2021-11-29T01:02:51Z</dcterms:created>
  <dcterms:modified xsi:type="dcterms:W3CDTF">2021-12-06T05:27:23Z</dcterms:modified>
</cp:coreProperties>
</file>